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700" r:id="rId3"/>
    <p:sldMasterId id="2147483718" r:id="rId4"/>
    <p:sldMasterId id="2147483735" r:id="rId5"/>
    <p:sldMasterId id="2147483752" r:id="rId6"/>
  </p:sldMasterIdLst>
  <p:notesMasterIdLst>
    <p:notesMasterId r:id="rId51"/>
  </p:notesMasterIdLst>
  <p:sldIdLst>
    <p:sldId id="370" r:id="rId7"/>
    <p:sldId id="374" r:id="rId8"/>
    <p:sldId id="431" r:id="rId9"/>
    <p:sldId id="430" r:id="rId10"/>
    <p:sldId id="357" r:id="rId11"/>
    <p:sldId id="358" r:id="rId12"/>
    <p:sldId id="359" r:id="rId13"/>
    <p:sldId id="371" r:id="rId14"/>
    <p:sldId id="342" r:id="rId15"/>
    <p:sldId id="307" r:id="rId16"/>
    <p:sldId id="365" r:id="rId17"/>
    <p:sldId id="361" r:id="rId18"/>
    <p:sldId id="362" r:id="rId19"/>
    <p:sldId id="363" r:id="rId20"/>
    <p:sldId id="278" r:id="rId21"/>
    <p:sldId id="429" r:id="rId22"/>
    <p:sldId id="315" r:id="rId23"/>
    <p:sldId id="443" r:id="rId24"/>
    <p:sldId id="444" r:id="rId25"/>
    <p:sldId id="445" r:id="rId26"/>
    <p:sldId id="446" r:id="rId27"/>
    <p:sldId id="440" r:id="rId28"/>
    <p:sldId id="273" r:id="rId29"/>
    <p:sldId id="432" r:id="rId30"/>
    <p:sldId id="437" r:id="rId31"/>
    <p:sldId id="438" r:id="rId32"/>
    <p:sldId id="435" r:id="rId33"/>
    <p:sldId id="436" r:id="rId34"/>
    <p:sldId id="433" r:id="rId35"/>
    <p:sldId id="434" r:id="rId36"/>
    <p:sldId id="439" r:id="rId37"/>
    <p:sldId id="447" r:id="rId38"/>
    <p:sldId id="448" r:id="rId39"/>
    <p:sldId id="332" r:id="rId40"/>
    <p:sldId id="441" r:id="rId41"/>
    <p:sldId id="442" r:id="rId42"/>
    <p:sldId id="301" r:id="rId43"/>
    <p:sldId id="427" r:id="rId44"/>
    <p:sldId id="428" r:id="rId45"/>
    <p:sldId id="373" r:id="rId46"/>
    <p:sldId id="341" r:id="rId47"/>
    <p:sldId id="327" r:id="rId48"/>
    <p:sldId id="372" r:id="rId49"/>
    <p:sldId id="27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941100"/>
    <a:srgbClr val="0054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Közepesen sötét stílus 3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64" y="96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3B66-4A2E-8AC7-2EA50B8C2560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3B66-4A2E-8AC7-2EA50B8C2560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66-4A2E-8AC7-2EA50B8C2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B216-4D53-864C-90A0D7C0C851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B216-4D53-864C-90A0D7C0C851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16-4D53-864C-90A0D7C0C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2B94-4DF4-9378-42D2D361C474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2B94-4DF4-9378-42D2D361C474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94-4DF4-9378-42D2D361C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77F-465F-86F6-417C8A7FC3B6}"/>
              </c:ext>
            </c:extLst>
          </c:dPt>
          <c:dPt>
            <c:idx val="1"/>
            <c:bubble3D val="0"/>
            <c:spPr>
              <a:pattFill prst="ltDnDiag">
                <a:fgClr>
                  <a:schemeClr val="bg1">
                    <a:lumMod val="65000"/>
                  </a:schemeClr>
                </a:fgClr>
                <a:bgClr>
                  <a:schemeClr val="bg1">
                    <a:lumMod val="95000"/>
                  </a:schemeClr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577F-465F-86F6-417C8A7FC3B6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7F-465F-86F6-417C8A7FC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A4EAF-F0F2-45AB-B2AC-7D527FC29BB1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EF76AB1-9BCF-435B-A050-FE69143327DF}">
      <dgm:prSet phldrT="[Szöveg]"/>
      <dgm:spPr/>
      <dgm:t>
        <a:bodyPr/>
        <a:lstStyle/>
        <a:p>
          <a:r>
            <a:rPr lang="hu-HU" dirty="0"/>
            <a:t>ALAPSZAKOK</a:t>
          </a:r>
        </a:p>
      </dgm:t>
    </dgm:pt>
    <dgm:pt modelId="{CDBED244-0336-4ADD-9F3A-0568457B6189}" type="parTrans" cxnId="{6569A85D-C1A3-45BC-BB1A-62B2567BAAB4}">
      <dgm:prSet/>
      <dgm:spPr/>
      <dgm:t>
        <a:bodyPr/>
        <a:lstStyle/>
        <a:p>
          <a:endParaRPr lang="hu-HU"/>
        </a:p>
      </dgm:t>
    </dgm:pt>
    <dgm:pt modelId="{47473944-83CC-458D-83BB-36D42C9D2B4F}" type="sibTrans" cxnId="{6569A85D-C1A3-45BC-BB1A-62B2567BAAB4}">
      <dgm:prSet/>
      <dgm:spPr/>
      <dgm:t>
        <a:bodyPr/>
        <a:lstStyle/>
        <a:p>
          <a:endParaRPr lang="hu-HU"/>
        </a:p>
      </dgm:t>
    </dgm:pt>
    <dgm:pt modelId="{85AA86CD-EC4B-4473-94B4-E853646765EA}">
      <dgm:prSet phldrT="[Szöveg]" custT="1"/>
      <dgm:spPr/>
      <dgm:t>
        <a:bodyPr/>
        <a:lstStyle/>
        <a:p>
          <a:r>
            <a:rPr lang="hu-HU" sz="2000" b="1" dirty="0"/>
            <a:t>Mérnökinformatikus </a:t>
          </a:r>
          <a:r>
            <a:rPr lang="hu-HU" sz="2000" b="1" dirty="0" err="1"/>
            <a:t>BSc</a:t>
          </a:r>
          <a:endParaRPr lang="hu-HU" sz="2000" b="1" dirty="0"/>
        </a:p>
      </dgm:t>
    </dgm:pt>
    <dgm:pt modelId="{9AA8E1CC-A51E-48B3-B1AA-837658BAA6D0}" type="parTrans" cxnId="{2F2AFB26-EB67-497A-9202-130F290D2E7F}">
      <dgm:prSet/>
      <dgm:spPr/>
      <dgm:t>
        <a:bodyPr/>
        <a:lstStyle/>
        <a:p>
          <a:endParaRPr lang="hu-HU"/>
        </a:p>
      </dgm:t>
    </dgm:pt>
    <dgm:pt modelId="{DB8D21EA-5FD8-4F86-9EA8-8AB3F3FA52F4}" type="sibTrans" cxnId="{2F2AFB26-EB67-497A-9202-130F290D2E7F}">
      <dgm:prSet/>
      <dgm:spPr/>
      <dgm:t>
        <a:bodyPr/>
        <a:lstStyle/>
        <a:p>
          <a:endParaRPr lang="hu-HU"/>
        </a:p>
      </dgm:t>
    </dgm:pt>
    <dgm:pt modelId="{D57B15E7-8C66-4E27-98BF-CE3A335DB1CD}">
      <dgm:prSet phldrT="[Szöveg]"/>
      <dgm:spPr/>
      <dgm:t>
        <a:bodyPr/>
        <a:lstStyle/>
        <a:p>
          <a:r>
            <a:rPr lang="hu-HU"/>
            <a:t>MESTERSZAK</a:t>
          </a:r>
          <a:endParaRPr lang="hu-HU" dirty="0"/>
        </a:p>
      </dgm:t>
    </dgm:pt>
    <dgm:pt modelId="{D3E1B074-C457-49FF-8AEE-9DFF17DEB7A3}" type="parTrans" cxnId="{B69F28AF-5905-4D5C-BE97-C115F3DD7065}">
      <dgm:prSet/>
      <dgm:spPr/>
      <dgm:t>
        <a:bodyPr/>
        <a:lstStyle/>
        <a:p>
          <a:endParaRPr lang="hu-HU"/>
        </a:p>
      </dgm:t>
    </dgm:pt>
    <dgm:pt modelId="{1127A2AB-0DA8-46C7-9C9C-89D83C9CEE15}" type="sibTrans" cxnId="{B69F28AF-5905-4D5C-BE97-C115F3DD7065}">
      <dgm:prSet/>
      <dgm:spPr/>
      <dgm:t>
        <a:bodyPr/>
        <a:lstStyle/>
        <a:p>
          <a:endParaRPr lang="hu-HU"/>
        </a:p>
      </dgm:t>
    </dgm:pt>
    <dgm:pt modelId="{AAFC04F4-0193-40B1-9AF3-50BE17FABE40}">
      <dgm:prSet phldrT="[Szöveg]" custT="1"/>
      <dgm:spPr/>
      <dgm:t>
        <a:bodyPr/>
        <a:lstStyle/>
        <a:p>
          <a:r>
            <a:rPr lang="hu-HU" sz="2000" b="1" dirty="0"/>
            <a:t>Mérnökinformatikus </a:t>
          </a:r>
          <a:r>
            <a:rPr lang="hu-HU" sz="2000" b="1" dirty="0" err="1"/>
            <a:t>MSc</a:t>
          </a:r>
          <a:endParaRPr lang="hu-HU" sz="2000" b="1" dirty="0"/>
        </a:p>
        <a:p>
          <a:r>
            <a:rPr lang="hu-HU" sz="1600" dirty="0"/>
            <a:t>Gyártástámogató adatelemzés</a:t>
          </a:r>
          <a:endParaRPr lang="hu-HU" sz="1200" dirty="0"/>
        </a:p>
      </dgm:t>
    </dgm:pt>
    <dgm:pt modelId="{FBA904A6-EE0B-454D-B5B6-F1F8C3B88F17}" type="parTrans" cxnId="{5C7C32E3-70B2-4AF9-BCF6-B1E2128DA695}">
      <dgm:prSet/>
      <dgm:spPr/>
      <dgm:t>
        <a:bodyPr/>
        <a:lstStyle/>
        <a:p>
          <a:endParaRPr lang="hu-HU"/>
        </a:p>
      </dgm:t>
    </dgm:pt>
    <dgm:pt modelId="{111BC6A2-9B39-492C-BB4D-5586826CB781}" type="sibTrans" cxnId="{5C7C32E3-70B2-4AF9-BCF6-B1E2128DA695}">
      <dgm:prSet/>
      <dgm:spPr/>
      <dgm:t>
        <a:bodyPr/>
        <a:lstStyle/>
        <a:p>
          <a:endParaRPr lang="hu-HU"/>
        </a:p>
      </dgm:t>
    </dgm:pt>
    <dgm:pt modelId="{4775291E-5AD6-496A-8274-FCB64946D7EB}">
      <dgm:prSet custT="1"/>
      <dgm:spPr/>
      <dgm:t>
        <a:bodyPr/>
        <a:lstStyle/>
        <a:p>
          <a:r>
            <a:rPr lang="en-US" sz="1600" dirty="0"/>
            <a:t>Mobile application and game development</a:t>
          </a:r>
          <a:endParaRPr lang="hu-HU" sz="1600" dirty="0"/>
        </a:p>
      </dgm:t>
    </dgm:pt>
    <dgm:pt modelId="{6D519C5F-D6A2-4ED3-8CFA-704EC461C8EB}" type="parTrans" cxnId="{0FFDDBAA-D1AA-4290-A43F-7204CFE3E0BF}">
      <dgm:prSet/>
      <dgm:spPr/>
      <dgm:t>
        <a:bodyPr/>
        <a:lstStyle/>
        <a:p>
          <a:endParaRPr lang="hu-HU"/>
        </a:p>
      </dgm:t>
    </dgm:pt>
    <dgm:pt modelId="{9CC2A038-D048-43D1-B1A5-70D12785FE0F}" type="sibTrans" cxnId="{0FFDDBAA-D1AA-4290-A43F-7204CFE3E0BF}">
      <dgm:prSet/>
      <dgm:spPr/>
      <dgm:t>
        <a:bodyPr/>
        <a:lstStyle/>
        <a:p>
          <a:endParaRPr lang="hu-HU"/>
        </a:p>
      </dgm:t>
    </dgm:pt>
    <dgm:pt modelId="{525ADB37-793C-46A0-821B-B96FB35F44DB}">
      <dgm:prSet phldrT="[Szöveg]"/>
      <dgm:spPr/>
      <dgm:t>
        <a:bodyPr/>
        <a:lstStyle/>
        <a:p>
          <a:r>
            <a:rPr lang="hu-HU" dirty="0"/>
            <a:t>Felsőoktatási szakképzés</a:t>
          </a:r>
        </a:p>
      </dgm:t>
    </dgm:pt>
    <dgm:pt modelId="{F5ED862B-1CF7-4D0B-AC03-579B9E9336C2}" type="parTrans" cxnId="{9E669509-6136-446B-851D-2B27146926FB}">
      <dgm:prSet/>
      <dgm:spPr/>
      <dgm:t>
        <a:bodyPr/>
        <a:lstStyle/>
        <a:p>
          <a:endParaRPr lang="hu-HU"/>
        </a:p>
      </dgm:t>
    </dgm:pt>
    <dgm:pt modelId="{8FFC4DB7-0D45-451B-A67E-A82BD5E95F81}" type="sibTrans" cxnId="{9E669509-6136-446B-851D-2B27146926FB}">
      <dgm:prSet/>
      <dgm:spPr/>
      <dgm:t>
        <a:bodyPr/>
        <a:lstStyle/>
        <a:p>
          <a:endParaRPr lang="hu-HU"/>
        </a:p>
      </dgm:t>
    </dgm:pt>
    <dgm:pt modelId="{5A0CD49A-2B42-4582-9DE7-6CF619920CA7}">
      <dgm:prSet phldrT="[Szöveg]" custT="1"/>
      <dgm:spPr/>
      <dgm:t>
        <a:bodyPr/>
        <a:lstStyle/>
        <a:p>
          <a:r>
            <a:rPr lang="hu-HU" sz="2000" b="1" dirty="0"/>
            <a:t>mérnökinformatikus asszisztens FOSZK</a:t>
          </a:r>
        </a:p>
      </dgm:t>
    </dgm:pt>
    <dgm:pt modelId="{45443404-50AC-4F3C-845A-7EBC464978EB}" type="parTrans" cxnId="{E84222B4-7CFD-41E4-8040-F4EE4973C577}">
      <dgm:prSet/>
      <dgm:spPr/>
      <dgm:t>
        <a:bodyPr/>
        <a:lstStyle/>
        <a:p>
          <a:endParaRPr lang="hu-HU"/>
        </a:p>
      </dgm:t>
    </dgm:pt>
    <dgm:pt modelId="{AB98F879-4C1B-49CC-850B-A6EF15B796A9}" type="sibTrans" cxnId="{E84222B4-7CFD-41E4-8040-F4EE4973C577}">
      <dgm:prSet/>
      <dgm:spPr/>
      <dgm:t>
        <a:bodyPr/>
        <a:lstStyle/>
        <a:p>
          <a:endParaRPr lang="hu-HU"/>
        </a:p>
      </dgm:t>
    </dgm:pt>
    <dgm:pt modelId="{3A4C12D5-A212-4BB8-82DB-2B9BDBE4B63A}" type="pres">
      <dgm:prSet presAssocID="{734A4EAF-F0F2-45AB-B2AC-7D527FC29BB1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17F1EDC-AAD4-40AF-8D7E-8BD8BF35E50E}" type="pres">
      <dgm:prSet presAssocID="{525ADB37-793C-46A0-821B-B96FB35F44DB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F3C75659-5EB3-43BC-951F-BF303DAA58F8}" type="pres">
      <dgm:prSet presAssocID="{525ADB37-793C-46A0-821B-B96FB35F44DB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E57AB00C-A4EE-4B10-AE64-C554EEC0ECA5}" type="pres">
      <dgm:prSet presAssocID="{6EF76AB1-9BCF-435B-A050-FE69143327DF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C22870D0-0108-4BA8-AC53-8975CEC53822}" type="pres">
      <dgm:prSet presAssocID="{6EF76AB1-9BCF-435B-A050-FE69143327DF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7862BDBF-9152-4072-BE65-69E8C2802A6B}" type="pres">
      <dgm:prSet presAssocID="{D57B15E7-8C66-4E27-98BF-CE3A335DB1CD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CC6B6173-9E35-4062-A066-1FFD0D73918A}" type="pres">
      <dgm:prSet presAssocID="{D57B15E7-8C66-4E27-98BF-CE3A335DB1C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E669509-6136-446B-851D-2B27146926FB}" srcId="{734A4EAF-F0F2-45AB-B2AC-7D527FC29BB1}" destId="{525ADB37-793C-46A0-821B-B96FB35F44DB}" srcOrd="0" destOrd="0" parTransId="{F5ED862B-1CF7-4D0B-AC03-579B9E9336C2}" sibTransId="{8FFC4DB7-0D45-451B-A67E-A82BD5E95F81}"/>
    <dgm:cxn modelId="{AE405111-7FF6-4CEA-BC47-6A9E5F85D8FA}" type="presOf" srcId="{AAFC04F4-0193-40B1-9AF3-50BE17FABE40}" destId="{CC6B6173-9E35-4062-A066-1FFD0D73918A}" srcOrd="0" destOrd="0" presId="urn:microsoft.com/office/officeart/2009/3/layout/IncreasingArrowsProcess"/>
    <dgm:cxn modelId="{2F2AFB26-EB67-497A-9202-130F290D2E7F}" srcId="{6EF76AB1-9BCF-435B-A050-FE69143327DF}" destId="{85AA86CD-EC4B-4473-94B4-E853646765EA}" srcOrd="0" destOrd="0" parTransId="{9AA8E1CC-A51E-48B3-B1AA-837658BAA6D0}" sibTransId="{DB8D21EA-5FD8-4F86-9EA8-8AB3F3FA52F4}"/>
    <dgm:cxn modelId="{A4D0A432-E8F0-45F4-A23E-1E59B15B9AC9}" type="presOf" srcId="{D57B15E7-8C66-4E27-98BF-CE3A335DB1CD}" destId="{7862BDBF-9152-4072-BE65-69E8C2802A6B}" srcOrd="0" destOrd="0" presId="urn:microsoft.com/office/officeart/2009/3/layout/IncreasingArrowsProcess"/>
    <dgm:cxn modelId="{6569A85D-C1A3-45BC-BB1A-62B2567BAAB4}" srcId="{734A4EAF-F0F2-45AB-B2AC-7D527FC29BB1}" destId="{6EF76AB1-9BCF-435B-A050-FE69143327DF}" srcOrd="1" destOrd="0" parTransId="{CDBED244-0336-4ADD-9F3A-0568457B6189}" sibTransId="{47473944-83CC-458D-83BB-36D42C9D2B4F}"/>
    <dgm:cxn modelId="{C863DE9D-DD4A-4472-B4B2-3C805961B63B}" type="presOf" srcId="{5A0CD49A-2B42-4582-9DE7-6CF619920CA7}" destId="{F3C75659-5EB3-43BC-951F-BF303DAA58F8}" srcOrd="0" destOrd="0" presId="urn:microsoft.com/office/officeart/2009/3/layout/IncreasingArrowsProcess"/>
    <dgm:cxn modelId="{59EBB1A9-D826-46BF-95C8-D34A2A468774}" type="presOf" srcId="{6EF76AB1-9BCF-435B-A050-FE69143327DF}" destId="{E57AB00C-A4EE-4B10-AE64-C554EEC0ECA5}" srcOrd="0" destOrd="0" presId="urn:microsoft.com/office/officeart/2009/3/layout/IncreasingArrowsProcess"/>
    <dgm:cxn modelId="{0FFDDBAA-D1AA-4290-A43F-7204CFE3E0BF}" srcId="{D57B15E7-8C66-4E27-98BF-CE3A335DB1CD}" destId="{4775291E-5AD6-496A-8274-FCB64946D7EB}" srcOrd="1" destOrd="0" parTransId="{6D519C5F-D6A2-4ED3-8CFA-704EC461C8EB}" sibTransId="{9CC2A038-D048-43D1-B1A5-70D12785FE0F}"/>
    <dgm:cxn modelId="{B4BDB0AB-571A-4A65-A6B9-98D150A99334}" type="presOf" srcId="{4775291E-5AD6-496A-8274-FCB64946D7EB}" destId="{CC6B6173-9E35-4062-A066-1FFD0D73918A}" srcOrd="0" destOrd="1" presId="urn:microsoft.com/office/officeart/2009/3/layout/IncreasingArrowsProcess"/>
    <dgm:cxn modelId="{844F95AC-5B5B-4594-AC04-E570FADEFA2E}" type="presOf" srcId="{525ADB37-793C-46A0-821B-B96FB35F44DB}" destId="{817F1EDC-AAD4-40AF-8D7E-8BD8BF35E50E}" srcOrd="0" destOrd="0" presId="urn:microsoft.com/office/officeart/2009/3/layout/IncreasingArrowsProcess"/>
    <dgm:cxn modelId="{B69F28AF-5905-4D5C-BE97-C115F3DD7065}" srcId="{734A4EAF-F0F2-45AB-B2AC-7D527FC29BB1}" destId="{D57B15E7-8C66-4E27-98BF-CE3A335DB1CD}" srcOrd="2" destOrd="0" parTransId="{D3E1B074-C457-49FF-8AEE-9DFF17DEB7A3}" sibTransId="{1127A2AB-0DA8-46C7-9C9C-89D83C9CEE15}"/>
    <dgm:cxn modelId="{E84222B4-7CFD-41E4-8040-F4EE4973C577}" srcId="{525ADB37-793C-46A0-821B-B96FB35F44DB}" destId="{5A0CD49A-2B42-4582-9DE7-6CF619920CA7}" srcOrd="0" destOrd="0" parTransId="{45443404-50AC-4F3C-845A-7EBC464978EB}" sibTransId="{AB98F879-4C1B-49CC-850B-A6EF15B796A9}"/>
    <dgm:cxn modelId="{04C42FC2-D522-4A31-BF28-8DD75511422F}" type="presOf" srcId="{85AA86CD-EC4B-4473-94B4-E853646765EA}" destId="{C22870D0-0108-4BA8-AC53-8975CEC53822}" srcOrd="0" destOrd="0" presId="urn:microsoft.com/office/officeart/2009/3/layout/IncreasingArrowsProcess"/>
    <dgm:cxn modelId="{5C7C32E3-70B2-4AF9-BCF6-B1E2128DA695}" srcId="{D57B15E7-8C66-4E27-98BF-CE3A335DB1CD}" destId="{AAFC04F4-0193-40B1-9AF3-50BE17FABE40}" srcOrd="0" destOrd="0" parTransId="{FBA904A6-EE0B-454D-B5B6-F1F8C3B88F17}" sibTransId="{111BC6A2-9B39-492C-BB4D-5586826CB781}"/>
    <dgm:cxn modelId="{BEFFC9FB-1FE5-46F0-8027-3888061A4A21}" type="presOf" srcId="{734A4EAF-F0F2-45AB-B2AC-7D527FC29BB1}" destId="{3A4C12D5-A212-4BB8-82DB-2B9BDBE4B63A}" srcOrd="0" destOrd="0" presId="urn:microsoft.com/office/officeart/2009/3/layout/IncreasingArrowsProcess"/>
    <dgm:cxn modelId="{7E40CA18-FE06-48A0-8639-196E3D7817A1}" type="presParOf" srcId="{3A4C12D5-A212-4BB8-82DB-2B9BDBE4B63A}" destId="{817F1EDC-AAD4-40AF-8D7E-8BD8BF35E50E}" srcOrd="0" destOrd="0" presId="urn:microsoft.com/office/officeart/2009/3/layout/IncreasingArrowsProcess"/>
    <dgm:cxn modelId="{8BC8C706-7793-415D-9214-C291E1AB9BF5}" type="presParOf" srcId="{3A4C12D5-A212-4BB8-82DB-2B9BDBE4B63A}" destId="{F3C75659-5EB3-43BC-951F-BF303DAA58F8}" srcOrd="1" destOrd="0" presId="urn:microsoft.com/office/officeart/2009/3/layout/IncreasingArrowsProcess"/>
    <dgm:cxn modelId="{B85220F6-EAD2-4A7E-8A7C-07DA3D8FB66D}" type="presParOf" srcId="{3A4C12D5-A212-4BB8-82DB-2B9BDBE4B63A}" destId="{E57AB00C-A4EE-4B10-AE64-C554EEC0ECA5}" srcOrd="2" destOrd="0" presId="urn:microsoft.com/office/officeart/2009/3/layout/IncreasingArrowsProcess"/>
    <dgm:cxn modelId="{DC62ABA6-0CE5-4C23-9562-533AC6014004}" type="presParOf" srcId="{3A4C12D5-A212-4BB8-82DB-2B9BDBE4B63A}" destId="{C22870D0-0108-4BA8-AC53-8975CEC53822}" srcOrd="3" destOrd="0" presId="urn:microsoft.com/office/officeart/2009/3/layout/IncreasingArrowsProcess"/>
    <dgm:cxn modelId="{18DB04A2-760E-4849-8421-67FC39EF70F1}" type="presParOf" srcId="{3A4C12D5-A212-4BB8-82DB-2B9BDBE4B63A}" destId="{7862BDBF-9152-4072-BE65-69E8C2802A6B}" srcOrd="4" destOrd="0" presId="urn:microsoft.com/office/officeart/2009/3/layout/IncreasingArrowsProcess"/>
    <dgm:cxn modelId="{D727EB52-2705-46F9-B27A-A59250D6FD85}" type="presParOf" srcId="{3A4C12D5-A212-4BB8-82DB-2B9BDBE4B63A}" destId="{CC6B6173-9E35-4062-A066-1FFD0D73918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4A4EAF-F0F2-45AB-B2AC-7D527FC29BB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EF76AB1-9BCF-435B-A050-FE69143327DF}">
      <dgm:prSet phldrT="[Szöveg]"/>
      <dgm:spPr>
        <a:solidFill>
          <a:srgbClr val="151F39"/>
        </a:solidFill>
      </dgm:spPr>
      <dgm:t>
        <a:bodyPr/>
        <a:lstStyle/>
        <a:p>
          <a:r>
            <a:rPr lang="hu-HU"/>
            <a:t>ALAPSZAKOK</a:t>
          </a:r>
        </a:p>
      </dgm:t>
    </dgm:pt>
    <dgm:pt modelId="{CDBED244-0336-4ADD-9F3A-0568457B6189}" type="parTrans" cxnId="{6569A85D-C1A3-45BC-BB1A-62B2567BAAB4}">
      <dgm:prSet/>
      <dgm:spPr/>
      <dgm:t>
        <a:bodyPr/>
        <a:lstStyle/>
        <a:p>
          <a:endParaRPr lang="hu-HU"/>
        </a:p>
      </dgm:t>
    </dgm:pt>
    <dgm:pt modelId="{47473944-83CC-458D-83BB-36D42C9D2B4F}" type="sibTrans" cxnId="{6569A85D-C1A3-45BC-BB1A-62B2567BAAB4}">
      <dgm:prSet/>
      <dgm:spPr/>
      <dgm:t>
        <a:bodyPr/>
        <a:lstStyle/>
        <a:p>
          <a:endParaRPr lang="hu-HU"/>
        </a:p>
      </dgm:t>
    </dgm:pt>
    <dgm:pt modelId="{85AA86CD-EC4B-4473-94B4-E853646765EA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/>
            <a:t>Gépészmérnöki</a:t>
          </a:r>
        </a:p>
      </dgm:t>
    </dgm:pt>
    <dgm:pt modelId="{9AA8E1CC-A51E-48B3-B1AA-837658BAA6D0}" type="parTrans" cxnId="{2F2AFB26-EB67-497A-9202-130F290D2E7F}">
      <dgm:prSet/>
      <dgm:spPr/>
      <dgm:t>
        <a:bodyPr/>
        <a:lstStyle/>
        <a:p>
          <a:endParaRPr lang="hu-HU"/>
        </a:p>
      </dgm:t>
    </dgm:pt>
    <dgm:pt modelId="{DB8D21EA-5FD8-4F86-9EA8-8AB3F3FA52F4}" type="sibTrans" cxnId="{2F2AFB26-EB67-497A-9202-130F290D2E7F}">
      <dgm:prSet/>
      <dgm:spPr/>
      <dgm:t>
        <a:bodyPr/>
        <a:lstStyle/>
        <a:p>
          <a:endParaRPr lang="hu-HU"/>
        </a:p>
      </dgm:t>
    </dgm:pt>
    <dgm:pt modelId="{D57B15E7-8C66-4E27-98BF-CE3A335DB1CD}">
      <dgm:prSet phldrT="[Szöveg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dirty="0">
              <a:solidFill>
                <a:srgbClr val="151F39"/>
              </a:solidFill>
            </a:rPr>
            <a:t>MESTERSZAK</a:t>
          </a:r>
        </a:p>
      </dgm:t>
    </dgm:pt>
    <dgm:pt modelId="{D3E1B074-C457-49FF-8AEE-9DFF17DEB7A3}" type="parTrans" cxnId="{B69F28AF-5905-4D5C-BE97-C115F3DD7065}">
      <dgm:prSet/>
      <dgm:spPr/>
      <dgm:t>
        <a:bodyPr/>
        <a:lstStyle/>
        <a:p>
          <a:endParaRPr lang="hu-HU"/>
        </a:p>
      </dgm:t>
    </dgm:pt>
    <dgm:pt modelId="{1127A2AB-0DA8-46C7-9C9C-89D83C9CEE15}" type="sibTrans" cxnId="{B69F28AF-5905-4D5C-BE97-C115F3DD7065}">
      <dgm:prSet/>
      <dgm:spPr/>
      <dgm:t>
        <a:bodyPr/>
        <a:lstStyle/>
        <a:p>
          <a:endParaRPr lang="hu-HU"/>
        </a:p>
      </dgm:t>
    </dgm:pt>
    <dgm:pt modelId="{AAFC04F4-0193-40B1-9AF3-50BE17FABE40}">
      <dgm:prSet phldrT="[Szöveg]" custT="1"/>
      <dgm:spPr>
        <a:ln>
          <a:solidFill>
            <a:srgbClr val="D8B155"/>
          </a:solidFill>
        </a:ln>
      </dgm:spPr>
      <dgm:t>
        <a:bodyPr/>
        <a:lstStyle/>
        <a:p>
          <a:r>
            <a:rPr lang="hu-HU" sz="2400" dirty="0"/>
            <a:t>Mechatronikai mérnöki</a:t>
          </a:r>
        </a:p>
        <a:p>
          <a:r>
            <a:rPr lang="hu-HU" sz="2000" dirty="0"/>
            <a:t>Intelligens robotrendszerek mechatronikája</a:t>
          </a:r>
        </a:p>
        <a:p>
          <a:endParaRPr lang="hu-HU" sz="2400" dirty="0"/>
        </a:p>
        <a:p>
          <a:r>
            <a:rPr lang="hu-HU" sz="2400" dirty="0"/>
            <a:t>Sportközgazdász</a:t>
          </a:r>
        </a:p>
      </dgm:t>
    </dgm:pt>
    <dgm:pt modelId="{FBA904A6-EE0B-454D-B5B6-F1F8C3B88F17}" type="parTrans" cxnId="{5C7C32E3-70B2-4AF9-BCF6-B1E2128DA695}">
      <dgm:prSet/>
      <dgm:spPr/>
      <dgm:t>
        <a:bodyPr/>
        <a:lstStyle/>
        <a:p>
          <a:endParaRPr lang="hu-HU"/>
        </a:p>
      </dgm:t>
    </dgm:pt>
    <dgm:pt modelId="{111BC6A2-9B39-492C-BB4D-5586826CB781}" type="sibTrans" cxnId="{5C7C32E3-70B2-4AF9-BCF6-B1E2128DA695}">
      <dgm:prSet/>
      <dgm:spPr/>
      <dgm:t>
        <a:bodyPr/>
        <a:lstStyle/>
        <a:p>
          <a:endParaRPr lang="hu-HU"/>
        </a:p>
      </dgm:t>
    </dgm:pt>
    <dgm:pt modelId="{4A02177A-055C-4D29-AF87-BE01FA80B6A2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Műszaki menedzser</a:t>
          </a:r>
        </a:p>
      </dgm:t>
    </dgm:pt>
    <dgm:pt modelId="{F521614F-5768-4018-8289-F68AA260A9A7}" type="parTrans" cxnId="{ABB70DEF-7E6A-4228-90C2-3BB33484C804}">
      <dgm:prSet/>
      <dgm:spPr/>
      <dgm:t>
        <a:bodyPr/>
        <a:lstStyle/>
        <a:p>
          <a:endParaRPr lang="hu-HU"/>
        </a:p>
      </dgm:t>
    </dgm:pt>
    <dgm:pt modelId="{B59304F9-FF65-4F38-9CBE-AA015081AB75}" type="sibTrans" cxnId="{ABB70DEF-7E6A-4228-90C2-3BB33484C804}">
      <dgm:prSet/>
      <dgm:spPr/>
      <dgm:t>
        <a:bodyPr/>
        <a:lstStyle/>
        <a:p>
          <a:endParaRPr lang="hu-HU"/>
        </a:p>
      </dgm:t>
    </dgm:pt>
    <dgm:pt modelId="{1618F410-B0C0-4D21-BEBB-93D9B4138A4A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Villamosmérnöki</a:t>
          </a:r>
        </a:p>
        <a:p>
          <a:r>
            <a:rPr lang="hu-HU" dirty="0"/>
            <a:t>Gazdálkodás és menedzsment</a:t>
          </a:r>
        </a:p>
      </dgm:t>
    </dgm:pt>
    <dgm:pt modelId="{319D6E7F-9022-454A-8218-53FDCF5E53B3}" type="parTrans" cxnId="{B127BC41-D9FE-4AEE-B76A-C5796EACFA48}">
      <dgm:prSet/>
      <dgm:spPr/>
      <dgm:t>
        <a:bodyPr/>
        <a:lstStyle/>
        <a:p>
          <a:endParaRPr lang="hu-HU"/>
        </a:p>
      </dgm:t>
    </dgm:pt>
    <dgm:pt modelId="{1DC20894-760F-4201-885B-6472BB55FA8A}" type="sibTrans" cxnId="{B127BC41-D9FE-4AEE-B76A-C5796EACFA48}">
      <dgm:prSet/>
      <dgm:spPr/>
      <dgm:t>
        <a:bodyPr/>
        <a:lstStyle/>
        <a:p>
          <a:endParaRPr lang="hu-HU"/>
        </a:p>
      </dgm:t>
    </dgm:pt>
    <dgm:pt modelId="{3A4C12D5-A212-4BB8-82DB-2B9BDBE4B63A}" type="pres">
      <dgm:prSet presAssocID="{734A4EAF-F0F2-45AB-B2AC-7D527FC29BB1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B68D20A-AE8A-4D42-B98D-12BC48DA38E1}" type="pres">
      <dgm:prSet presAssocID="{6EF76AB1-9BCF-435B-A050-FE69143327DF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EFAC35AF-7452-4DAB-856B-EE1788AD95E0}" type="pres">
      <dgm:prSet presAssocID="{6EF76AB1-9BCF-435B-A050-FE69143327DF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6779B813-E69E-41F2-8C4D-4248FCF6D56F}" type="pres">
      <dgm:prSet presAssocID="{D57B15E7-8C66-4E27-98BF-CE3A335DB1CD}" presName="parentText2" presStyleLbl="node1" presStyleIdx="1" presStyleCnt="2" custScaleX="99956">
        <dgm:presLayoutVars>
          <dgm:chMax/>
          <dgm:chPref val="3"/>
          <dgm:bulletEnabled val="1"/>
        </dgm:presLayoutVars>
      </dgm:prSet>
      <dgm:spPr/>
    </dgm:pt>
    <dgm:pt modelId="{1D577553-6A22-4DB7-8DAD-81B7A8BCEFFC}" type="pres">
      <dgm:prSet presAssocID="{D57B15E7-8C66-4E27-98BF-CE3A335DB1CD}" presName="childText2" presStyleLbl="solidAlignAcc1" presStyleIdx="1" presStyleCnt="2" custScaleX="99955">
        <dgm:presLayoutVars>
          <dgm:chMax val="0"/>
          <dgm:chPref val="0"/>
          <dgm:bulletEnabled val="1"/>
        </dgm:presLayoutVars>
      </dgm:prSet>
      <dgm:spPr/>
    </dgm:pt>
  </dgm:ptLst>
  <dgm:cxnLst>
    <dgm:cxn modelId="{4734AF1E-D9F6-4499-8E12-BA01DAEAF603}" type="presOf" srcId="{1618F410-B0C0-4D21-BEBB-93D9B4138A4A}" destId="{EFAC35AF-7452-4DAB-856B-EE1788AD95E0}" srcOrd="0" destOrd="2" presId="urn:microsoft.com/office/officeart/2009/3/layout/IncreasingArrowsProcess"/>
    <dgm:cxn modelId="{4B330D25-148E-40EF-83A2-5B5086ED247D}" type="presOf" srcId="{AAFC04F4-0193-40B1-9AF3-50BE17FABE40}" destId="{1D577553-6A22-4DB7-8DAD-81B7A8BCEFFC}" srcOrd="0" destOrd="0" presId="urn:microsoft.com/office/officeart/2009/3/layout/IncreasingArrowsProcess"/>
    <dgm:cxn modelId="{2F2AFB26-EB67-497A-9202-130F290D2E7F}" srcId="{6EF76AB1-9BCF-435B-A050-FE69143327DF}" destId="{85AA86CD-EC4B-4473-94B4-E853646765EA}" srcOrd="0" destOrd="0" parTransId="{9AA8E1CC-A51E-48B3-B1AA-837658BAA6D0}" sibTransId="{DB8D21EA-5FD8-4F86-9EA8-8AB3F3FA52F4}"/>
    <dgm:cxn modelId="{6569A85D-C1A3-45BC-BB1A-62B2567BAAB4}" srcId="{734A4EAF-F0F2-45AB-B2AC-7D527FC29BB1}" destId="{6EF76AB1-9BCF-435B-A050-FE69143327DF}" srcOrd="0" destOrd="0" parTransId="{CDBED244-0336-4ADD-9F3A-0568457B6189}" sibTransId="{47473944-83CC-458D-83BB-36D42C9D2B4F}"/>
    <dgm:cxn modelId="{8BFCF35F-4B42-4B0A-A971-B35C4CB4DA01}" type="presOf" srcId="{85AA86CD-EC4B-4473-94B4-E853646765EA}" destId="{EFAC35AF-7452-4DAB-856B-EE1788AD95E0}" srcOrd="0" destOrd="0" presId="urn:microsoft.com/office/officeart/2009/3/layout/IncreasingArrowsProcess"/>
    <dgm:cxn modelId="{B127BC41-D9FE-4AEE-B76A-C5796EACFA48}" srcId="{6EF76AB1-9BCF-435B-A050-FE69143327DF}" destId="{1618F410-B0C0-4D21-BEBB-93D9B4138A4A}" srcOrd="2" destOrd="0" parTransId="{319D6E7F-9022-454A-8218-53FDCF5E53B3}" sibTransId="{1DC20894-760F-4201-885B-6472BB55FA8A}"/>
    <dgm:cxn modelId="{3A77FA9D-5447-4D57-BC12-55E38A786D86}" type="presOf" srcId="{4A02177A-055C-4D29-AF87-BE01FA80B6A2}" destId="{EFAC35AF-7452-4DAB-856B-EE1788AD95E0}" srcOrd="0" destOrd="1" presId="urn:microsoft.com/office/officeart/2009/3/layout/IncreasingArrowsProcess"/>
    <dgm:cxn modelId="{B69F28AF-5905-4D5C-BE97-C115F3DD7065}" srcId="{734A4EAF-F0F2-45AB-B2AC-7D527FC29BB1}" destId="{D57B15E7-8C66-4E27-98BF-CE3A335DB1CD}" srcOrd="1" destOrd="0" parTransId="{D3E1B074-C457-49FF-8AEE-9DFF17DEB7A3}" sibTransId="{1127A2AB-0DA8-46C7-9C9C-89D83C9CEE15}"/>
    <dgm:cxn modelId="{D1863ED8-C803-4E56-85CA-B4077660E237}" type="presOf" srcId="{D57B15E7-8C66-4E27-98BF-CE3A335DB1CD}" destId="{6779B813-E69E-41F2-8C4D-4248FCF6D56F}" srcOrd="0" destOrd="0" presId="urn:microsoft.com/office/officeart/2009/3/layout/IncreasingArrowsProcess"/>
    <dgm:cxn modelId="{5C7C32E3-70B2-4AF9-BCF6-B1E2128DA695}" srcId="{D57B15E7-8C66-4E27-98BF-CE3A335DB1CD}" destId="{AAFC04F4-0193-40B1-9AF3-50BE17FABE40}" srcOrd="0" destOrd="0" parTransId="{FBA904A6-EE0B-454D-B5B6-F1F8C3B88F17}" sibTransId="{111BC6A2-9B39-492C-BB4D-5586826CB781}"/>
    <dgm:cxn modelId="{ABB70DEF-7E6A-4228-90C2-3BB33484C804}" srcId="{6EF76AB1-9BCF-435B-A050-FE69143327DF}" destId="{4A02177A-055C-4D29-AF87-BE01FA80B6A2}" srcOrd="1" destOrd="0" parTransId="{F521614F-5768-4018-8289-F68AA260A9A7}" sibTransId="{B59304F9-FF65-4F38-9CBE-AA015081AB75}"/>
    <dgm:cxn modelId="{BEFFC9FB-1FE5-46F0-8027-3888061A4A21}" type="presOf" srcId="{734A4EAF-F0F2-45AB-B2AC-7D527FC29BB1}" destId="{3A4C12D5-A212-4BB8-82DB-2B9BDBE4B63A}" srcOrd="0" destOrd="0" presId="urn:microsoft.com/office/officeart/2009/3/layout/IncreasingArrowsProcess"/>
    <dgm:cxn modelId="{CD4EF3FB-B24A-4D55-97DA-177DE63B273C}" type="presOf" srcId="{6EF76AB1-9BCF-435B-A050-FE69143327DF}" destId="{BB68D20A-AE8A-4D42-B98D-12BC48DA38E1}" srcOrd="0" destOrd="0" presId="urn:microsoft.com/office/officeart/2009/3/layout/IncreasingArrowsProcess"/>
    <dgm:cxn modelId="{CCE372CD-3C85-4D3C-A156-C3B0779F3AE3}" type="presParOf" srcId="{3A4C12D5-A212-4BB8-82DB-2B9BDBE4B63A}" destId="{BB68D20A-AE8A-4D42-B98D-12BC48DA38E1}" srcOrd="0" destOrd="0" presId="urn:microsoft.com/office/officeart/2009/3/layout/IncreasingArrowsProcess"/>
    <dgm:cxn modelId="{50D40FFA-FCE5-4B1C-93FD-A88B4176F418}" type="presParOf" srcId="{3A4C12D5-A212-4BB8-82DB-2B9BDBE4B63A}" destId="{EFAC35AF-7452-4DAB-856B-EE1788AD95E0}" srcOrd="1" destOrd="0" presId="urn:microsoft.com/office/officeart/2009/3/layout/IncreasingArrowsProcess"/>
    <dgm:cxn modelId="{841DC5CD-AFF2-4154-ADD4-243AABC174C1}" type="presParOf" srcId="{3A4C12D5-A212-4BB8-82DB-2B9BDBE4B63A}" destId="{6779B813-E69E-41F2-8C4D-4248FCF6D56F}" srcOrd="2" destOrd="0" presId="urn:microsoft.com/office/officeart/2009/3/layout/IncreasingArrowsProcess"/>
    <dgm:cxn modelId="{24704844-9D66-4668-87CC-214A851EFB57}" type="presParOf" srcId="{3A4C12D5-A212-4BB8-82DB-2B9BDBE4B63A}" destId="{1D577553-6A22-4DB7-8DAD-81B7A8BCEFFC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4A4EAF-F0F2-45AB-B2AC-7D527FC29BB1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EF76AB1-9BCF-435B-A050-FE69143327DF}">
      <dgm:prSet phldrT="[Szöveg]"/>
      <dgm:spPr>
        <a:solidFill>
          <a:srgbClr val="151F39"/>
        </a:solidFill>
      </dgm:spPr>
      <dgm:t>
        <a:bodyPr/>
        <a:lstStyle/>
        <a:p>
          <a:r>
            <a:rPr lang="hu-HU"/>
            <a:t>ALAPSZAKOK</a:t>
          </a:r>
        </a:p>
      </dgm:t>
    </dgm:pt>
    <dgm:pt modelId="{CDBED244-0336-4ADD-9F3A-0568457B6189}" type="parTrans" cxnId="{6569A85D-C1A3-45BC-BB1A-62B2567BAAB4}">
      <dgm:prSet/>
      <dgm:spPr/>
      <dgm:t>
        <a:bodyPr/>
        <a:lstStyle/>
        <a:p>
          <a:endParaRPr lang="hu-HU"/>
        </a:p>
      </dgm:t>
    </dgm:pt>
    <dgm:pt modelId="{47473944-83CC-458D-83BB-36D42C9D2B4F}" type="sibTrans" cxnId="{6569A85D-C1A3-45BC-BB1A-62B2567BAAB4}">
      <dgm:prSet/>
      <dgm:spPr/>
      <dgm:t>
        <a:bodyPr/>
        <a:lstStyle/>
        <a:p>
          <a:endParaRPr lang="hu-HU"/>
        </a:p>
      </dgm:t>
    </dgm:pt>
    <dgm:pt modelId="{85AA86CD-EC4B-4473-94B4-E853646765EA}">
      <dgm:prSet phldrT="[Szöveg]"/>
      <dgm:spPr>
        <a:ln>
          <a:solidFill>
            <a:srgbClr val="151F39"/>
          </a:solidFill>
        </a:ln>
      </dgm:spPr>
      <dgm:t>
        <a:bodyPr/>
        <a:lstStyle/>
        <a:p>
          <a:r>
            <a:rPr lang="hu-HU" dirty="0"/>
            <a:t>Földmérő és földrendező mérnöki</a:t>
          </a:r>
        </a:p>
      </dgm:t>
    </dgm:pt>
    <dgm:pt modelId="{9AA8E1CC-A51E-48B3-B1AA-837658BAA6D0}" type="parTrans" cxnId="{2F2AFB26-EB67-497A-9202-130F290D2E7F}">
      <dgm:prSet/>
      <dgm:spPr/>
      <dgm:t>
        <a:bodyPr/>
        <a:lstStyle/>
        <a:p>
          <a:endParaRPr lang="hu-HU"/>
        </a:p>
      </dgm:t>
    </dgm:pt>
    <dgm:pt modelId="{DB8D21EA-5FD8-4F86-9EA8-8AB3F3FA52F4}" type="sibTrans" cxnId="{2F2AFB26-EB67-497A-9202-130F290D2E7F}">
      <dgm:prSet/>
      <dgm:spPr/>
      <dgm:t>
        <a:bodyPr/>
        <a:lstStyle/>
        <a:p>
          <a:endParaRPr lang="hu-HU"/>
        </a:p>
      </dgm:t>
    </dgm:pt>
    <dgm:pt modelId="{D57B15E7-8C66-4E27-98BF-CE3A335DB1CD}">
      <dgm:prSet phldrT="[Szöveg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hu-HU" dirty="0">
              <a:solidFill>
                <a:srgbClr val="151F39"/>
              </a:solidFill>
            </a:rPr>
            <a:t>MESTERSZAK</a:t>
          </a:r>
        </a:p>
      </dgm:t>
    </dgm:pt>
    <dgm:pt modelId="{D3E1B074-C457-49FF-8AEE-9DFF17DEB7A3}" type="parTrans" cxnId="{B69F28AF-5905-4D5C-BE97-C115F3DD7065}">
      <dgm:prSet/>
      <dgm:spPr/>
      <dgm:t>
        <a:bodyPr/>
        <a:lstStyle/>
        <a:p>
          <a:endParaRPr lang="hu-HU"/>
        </a:p>
      </dgm:t>
    </dgm:pt>
    <dgm:pt modelId="{1127A2AB-0DA8-46C7-9C9C-89D83C9CEE15}" type="sibTrans" cxnId="{B69F28AF-5905-4D5C-BE97-C115F3DD7065}">
      <dgm:prSet/>
      <dgm:spPr/>
      <dgm:t>
        <a:bodyPr/>
        <a:lstStyle/>
        <a:p>
          <a:endParaRPr lang="hu-HU"/>
        </a:p>
      </dgm:t>
    </dgm:pt>
    <dgm:pt modelId="{AAFC04F4-0193-40B1-9AF3-50BE17FABE40}">
      <dgm:prSet phldrT="[Szöveg]" custT="1"/>
      <dgm:spPr>
        <a:ln>
          <a:solidFill>
            <a:srgbClr val="D8B155"/>
          </a:solidFill>
        </a:ln>
      </dgm:spPr>
      <dgm:t>
        <a:bodyPr/>
        <a:lstStyle/>
        <a:p>
          <a:r>
            <a:rPr lang="hu-HU" sz="2800" dirty="0" err="1"/>
            <a:t>Geoinformatika</a:t>
          </a:r>
          <a:endParaRPr lang="hu-HU" sz="1600" dirty="0"/>
        </a:p>
      </dgm:t>
    </dgm:pt>
    <dgm:pt modelId="{FBA904A6-EE0B-454D-B5B6-F1F8C3B88F17}" type="parTrans" cxnId="{5C7C32E3-70B2-4AF9-BCF6-B1E2128DA695}">
      <dgm:prSet/>
      <dgm:spPr/>
      <dgm:t>
        <a:bodyPr/>
        <a:lstStyle/>
        <a:p>
          <a:endParaRPr lang="hu-HU"/>
        </a:p>
      </dgm:t>
    </dgm:pt>
    <dgm:pt modelId="{111BC6A2-9B39-492C-BB4D-5586826CB781}" type="sibTrans" cxnId="{5C7C32E3-70B2-4AF9-BCF6-B1E2128DA695}">
      <dgm:prSet/>
      <dgm:spPr/>
      <dgm:t>
        <a:bodyPr/>
        <a:lstStyle/>
        <a:p>
          <a:endParaRPr lang="hu-HU"/>
        </a:p>
      </dgm:t>
    </dgm:pt>
    <dgm:pt modelId="{3A4C12D5-A212-4BB8-82DB-2B9BDBE4B63A}" type="pres">
      <dgm:prSet presAssocID="{734A4EAF-F0F2-45AB-B2AC-7D527FC29BB1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B68D20A-AE8A-4D42-B98D-12BC48DA38E1}" type="pres">
      <dgm:prSet presAssocID="{6EF76AB1-9BCF-435B-A050-FE69143327DF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EFAC35AF-7452-4DAB-856B-EE1788AD95E0}" type="pres">
      <dgm:prSet presAssocID="{6EF76AB1-9BCF-435B-A050-FE69143327DF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6779B813-E69E-41F2-8C4D-4248FCF6D56F}" type="pres">
      <dgm:prSet presAssocID="{D57B15E7-8C66-4E27-98BF-CE3A335DB1CD}" presName="parentText2" presStyleLbl="node1" presStyleIdx="1" presStyleCnt="2" custScaleX="99956">
        <dgm:presLayoutVars>
          <dgm:chMax/>
          <dgm:chPref val="3"/>
          <dgm:bulletEnabled val="1"/>
        </dgm:presLayoutVars>
      </dgm:prSet>
      <dgm:spPr/>
    </dgm:pt>
    <dgm:pt modelId="{1D577553-6A22-4DB7-8DAD-81B7A8BCEFFC}" type="pres">
      <dgm:prSet presAssocID="{D57B15E7-8C66-4E27-98BF-CE3A335DB1CD}" presName="childText2" presStyleLbl="solidAlignAcc1" presStyleIdx="1" presStyleCnt="2" custScaleX="99955">
        <dgm:presLayoutVars>
          <dgm:chMax val="0"/>
          <dgm:chPref val="0"/>
          <dgm:bulletEnabled val="1"/>
        </dgm:presLayoutVars>
      </dgm:prSet>
      <dgm:spPr/>
    </dgm:pt>
  </dgm:ptLst>
  <dgm:cxnLst>
    <dgm:cxn modelId="{4B330D25-148E-40EF-83A2-5B5086ED247D}" type="presOf" srcId="{AAFC04F4-0193-40B1-9AF3-50BE17FABE40}" destId="{1D577553-6A22-4DB7-8DAD-81B7A8BCEFFC}" srcOrd="0" destOrd="0" presId="urn:microsoft.com/office/officeart/2009/3/layout/IncreasingArrowsProcess"/>
    <dgm:cxn modelId="{2F2AFB26-EB67-497A-9202-130F290D2E7F}" srcId="{6EF76AB1-9BCF-435B-A050-FE69143327DF}" destId="{85AA86CD-EC4B-4473-94B4-E853646765EA}" srcOrd="0" destOrd="0" parTransId="{9AA8E1CC-A51E-48B3-B1AA-837658BAA6D0}" sibTransId="{DB8D21EA-5FD8-4F86-9EA8-8AB3F3FA52F4}"/>
    <dgm:cxn modelId="{6569A85D-C1A3-45BC-BB1A-62B2567BAAB4}" srcId="{734A4EAF-F0F2-45AB-B2AC-7D527FC29BB1}" destId="{6EF76AB1-9BCF-435B-A050-FE69143327DF}" srcOrd="0" destOrd="0" parTransId="{CDBED244-0336-4ADD-9F3A-0568457B6189}" sibTransId="{47473944-83CC-458D-83BB-36D42C9D2B4F}"/>
    <dgm:cxn modelId="{8BFCF35F-4B42-4B0A-A971-B35C4CB4DA01}" type="presOf" srcId="{85AA86CD-EC4B-4473-94B4-E853646765EA}" destId="{EFAC35AF-7452-4DAB-856B-EE1788AD95E0}" srcOrd="0" destOrd="0" presId="urn:microsoft.com/office/officeart/2009/3/layout/IncreasingArrowsProcess"/>
    <dgm:cxn modelId="{B69F28AF-5905-4D5C-BE97-C115F3DD7065}" srcId="{734A4EAF-F0F2-45AB-B2AC-7D527FC29BB1}" destId="{D57B15E7-8C66-4E27-98BF-CE3A335DB1CD}" srcOrd="1" destOrd="0" parTransId="{D3E1B074-C457-49FF-8AEE-9DFF17DEB7A3}" sibTransId="{1127A2AB-0DA8-46C7-9C9C-89D83C9CEE15}"/>
    <dgm:cxn modelId="{D1863ED8-C803-4E56-85CA-B4077660E237}" type="presOf" srcId="{D57B15E7-8C66-4E27-98BF-CE3A335DB1CD}" destId="{6779B813-E69E-41F2-8C4D-4248FCF6D56F}" srcOrd="0" destOrd="0" presId="urn:microsoft.com/office/officeart/2009/3/layout/IncreasingArrowsProcess"/>
    <dgm:cxn modelId="{5C7C32E3-70B2-4AF9-BCF6-B1E2128DA695}" srcId="{D57B15E7-8C66-4E27-98BF-CE3A335DB1CD}" destId="{AAFC04F4-0193-40B1-9AF3-50BE17FABE40}" srcOrd="0" destOrd="0" parTransId="{FBA904A6-EE0B-454D-B5B6-F1F8C3B88F17}" sibTransId="{111BC6A2-9B39-492C-BB4D-5586826CB781}"/>
    <dgm:cxn modelId="{BEFFC9FB-1FE5-46F0-8027-3888061A4A21}" type="presOf" srcId="{734A4EAF-F0F2-45AB-B2AC-7D527FC29BB1}" destId="{3A4C12D5-A212-4BB8-82DB-2B9BDBE4B63A}" srcOrd="0" destOrd="0" presId="urn:microsoft.com/office/officeart/2009/3/layout/IncreasingArrowsProcess"/>
    <dgm:cxn modelId="{CD4EF3FB-B24A-4D55-97DA-177DE63B273C}" type="presOf" srcId="{6EF76AB1-9BCF-435B-A050-FE69143327DF}" destId="{BB68D20A-AE8A-4D42-B98D-12BC48DA38E1}" srcOrd="0" destOrd="0" presId="urn:microsoft.com/office/officeart/2009/3/layout/IncreasingArrowsProcess"/>
    <dgm:cxn modelId="{CCE372CD-3C85-4D3C-A156-C3B0779F3AE3}" type="presParOf" srcId="{3A4C12D5-A212-4BB8-82DB-2B9BDBE4B63A}" destId="{BB68D20A-AE8A-4D42-B98D-12BC48DA38E1}" srcOrd="0" destOrd="0" presId="urn:microsoft.com/office/officeart/2009/3/layout/IncreasingArrowsProcess"/>
    <dgm:cxn modelId="{50D40FFA-FCE5-4B1C-93FD-A88B4176F418}" type="presParOf" srcId="{3A4C12D5-A212-4BB8-82DB-2B9BDBE4B63A}" destId="{EFAC35AF-7452-4DAB-856B-EE1788AD95E0}" srcOrd="1" destOrd="0" presId="urn:microsoft.com/office/officeart/2009/3/layout/IncreasingArrowsProcess"/>
    <dgm:cxn modelId="{841DC5CD-AFF2-4154-ADD4-243AABC174C1}" type="presParOf" srcId="{3A4C12D5-A212-4BB8-82DB-2B9BDBE4B63A}" destId="{6779B813-E69E-41F2-8C4D-4248FCF6D56F}" srcOrd="2" destOrd="0" presId="urn:microsoft.com/office/officeart/2009/3/layout/IncreasingArrowsProcess"/>
    <dgm:cxn modelId="{24704844-9D66-4668-87CC-214A851EFB57}" type="presParOf" srcId="{3A4C12D5-A212-4BB8-82DB-2B9BDBE4B63A}" destId="{1D577553-6A22-4DB7-8DAD-81B7A8BCEFFC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F1EDC-AAD4-40AF-8D7E-8BD8BF35E50E}">
      <dsp:nvSpPr>
        <dsp:cNvPr id="0" name=""/>
        <dsp:cNvSpPr/>
      </dsp:nvSpPr>
      <dsp:spPr>
        <a:xfrm>
          <a:off x="0" y="95397"/>
          <a:ext cx="8549148" cy="12450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76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Felsőoktatási szakképzés</a:t>
          </a:r>
        </a:p>
      </dsp:txBody>
      <dsp:txXfrm>
        <a:off x="0" y="406667"/>
        <a:ext cx="8237878" cy="622541"/>
      </dsp:txXfrm>
    </dsp:sp>
    <dsp:sp modelId="{F3C75659-5EB3-43BC-951F-BF303DAA58F8}">
      <dsp:nvSpPr>
        <dsp:cNvPr id="0" name=""/>
        <dsp:cNvSpPr/>
      </dsp:nvSpPr>
      <dsp:spPr>
        <a:xfrm>
          <a:off x="0" y="1055535"/>
          <a:ext cx="2633137" cy="2398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mérnökinformatikus asszisztens FOSZK</a:t>
          </a:r>
        </a:p>
      </dsp:txBody>
      <dsp:txXfrm>
        <a:off x="0" y="1055535"/>
        <a:ext cx="2633137" cy="2398485"/>
      </dsp:txXfrm>
    </dsp:sp>
    <dsp:sp modelId="{E57AB00C-A4EE-4B10-AE64-C554EEC0ECA5}">
      <dsp:nvSpPr>
        <dsp:cNvPr id="0" name=""/>
        <dsp:cNvSpPr/>
      </dsp:nvSpPr>
      <dsp:spPr>
        <a:xfrm>
          <a:off x="2633137" y="510425"/>
          <a:ext cx="5916010" cy="12450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76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ALAPSZAKOK</a:t>
          </a:r>
        </a:p>
      </dsp:txBody>
      <dsp:txXfrm>
        <a:off x="2633137" y="821695"/>
        <a:ext cx="5604740" cy="622541"/>
      </dsp:txXfrm>
    </dsp:sp>
    <dsp:sp modelId="{C22870D0-0108-4BA8-AC53-8975CEC53822}">
      <dsp:nvSpPr>
        <dsp:cNvPr id="0" name=""/>
        <dsp:cNvSpPr/>
      </dsp:nvSpPr>
      <dsp:spPr>
        <a:xfrm>
          <a:off x="2633137" y="1470562"/>
          <a:ext cx="2633137" cy="2398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Mérnökinformatikus </a:t>
          </a:r>
          <a:r>
            <a:rPr lang="hu-HU" sz="2000" b="1" kern="1200" dirty="0" err="1"/>
            <a:t>BSc</a:t>
          </a:r>
          <a:endParaRPr lang="hu-HU" sz="2000" b="1" kern="1200" dirty="0"/>
        </a:p>
      </dsp:txBody>
      <dsp:txXfrm>
        <a:off x="2633137" y="1470562"/>
        <a:ext cx="2633137" cy="2398485"/>
      </dsp:txXfrm>
    </dsp:sp>
    <dsp:sp modelId="{7862BDBF-9152-4072-BE65-69E8C2802A6B}">
      <dsp:nvSpPr>
        <dsp:cNvPr id="0" name=""/>
        <dsp:cNvSpPr/>
      </dsp:nvSpPr>
      <dsp:spPr>
        <a:xfrm>
          <a:off x="5266275" y="925452"/>
          <a:ext cx="3282872" cy="12450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76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MESTERSZAK</a:t>
          </a:r>
          <a:endParaRPr lang="hu-HU" sz="2500" kern="1200" dirty="0"/>
        </a:p>
      </dsp:txBody>
      <dsp:txXfrm>
        <a:off x="5266275" y="1236722"/>
        <a:ext cx="2971602" cy="622541"/>
      </dsp:txXfrm>
    </dsp:sp>
    <dsp:sp modelId="{CC6B6173-9E35-4062-A066-1FFD0D73918A}">
      <dsp:nvSpPr>
        <dsp:cNvPr id="0" name=""/>
        <dsp:cNvSpPr/>
      </dsp:nvSpPr>
      <dsp:spPr>
        <a:xfrm>
          <a:off x="5266275" y="1885590"/>
          <a:ext cx="2633137" cy="23633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Mérnökinformatikus </a:t>
          </a:r>
          <a:r>
            <a:rPr lang="hu-HU" sz="2000" b="1" kern="1200" dirty="0" err="1"/>
            <a:t>MSc</a:t>
          </a:r>
          <a:endParaRPr lang="hu-HU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Gyártástámogató adatelemzés</a:t>
          </a:r>
          <a:endParaRPr lang="hu-HU" sz="12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Mobile application and game development</a:t>
          </a:r>
          <a:endParaRPr lang="hu-HU" sz="1600" kern="1200" dirty="0"/>
        </a:p>
      </dsp:txBody>
      <dsp:txXfrm>
        <a:off x="5266275" y="1885590"/>
        <a:ext cx="2633137" cy="2363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8D20A-AE8A-4D42-B98D-12BC48DA38E1}">
      <dsp:nvSpPr>
        <dsp:cNvPr id="0" name=""/>
        <dsp:cNvSpPr/>
      </dsp:nvSpPr>
      <dsp:spPr>
        <a:xfrm>
          <a:off x="0" y="479677"/>
          <a:ext cx="7791450" cy="1134824"/>
        </a:xfrm>
        <a:prstGeom prst="rightArrow">
          <a:avLst>
            <a:gd name="adj1" fmla="val 50000"/>
            <a:gd name="adj2" fmla="val 50000"/>
          </a:avLst>
        </a:prstGeom>
        <a:solidFill>
          <a:srgbClr val="151F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ALAPSZAKOK</a:t>
          </a:r>
        </a:p>
      </dsp:txBody>
      <dsp:txXfrm>
        <a:off x="0" y="763383"/>
        <a:ext cx="7507744" cy="567412"/>
      </dsp:txXfrm>
    </dsp:sp>
    <dsp:sp modelId="{EFAC35AF-7452-4DAB-856B-EE1788AD95E0}">
      <dsp:nvSpPr>
        <dsp:cNvPr id="0" name=""/>
        <dsp:cNvSpPr/>
      </dsp:nvSpPr>
      <dsp:spPr>
        <a:xfrm>
          <a:off x="0" y="1357603"/>
          <a:ext cx="3599649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1F3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Gépészmérnöki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Műszaki menedzser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Villamosmérnöki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Gazdálkodás és menedzsment</a:t>
          </a:r>
        </a:p>
      </dsp:txBody>
      <dsp:txXfrm>
        <a:off x="0" y="1357603"/>
        <a:ext cx="3599649" cy="2532988"/>
      </dsp:txXfrm>
    </dsp:sp>
    <dsp:sp modelId="{6779B813-E69E-41F2-8C4D-4248FCF6D56F}">
      <dsp:nvSpPr>
        <dsp:cNvPr id="0" name=""/>
        <dsp:cNvSpPr/>
      </dsp:nvSpPr>
      <dsp:spPr>
        <a:xfrm>
          <a:off x="3600572" y="857826"/>
          <a:ext cx="4189955" cy="11348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rgbClr val="151F39"/>
              </a:solidFill>
            </a:rPr>
            <a:t>MESTERSZAK</a:t>
          </a:r>
        </a:p>
      </dsp:txBody>
      <dsp:txXfrm>
        <a:off x="3600572" y="1141532"/>
        <a:ext cx="3906249" cy="567412"/>
      </dsp:txXfrm>
    </dsp:sp>
    <dsp:sp modelId="{1D577553-6A22-4DB7-8DAD-81B7A8BCEFFC}">
      <dsp:nvSpPr>
        <dsp:cNvPr id="0" name=""/>
        <dsp:cNvSpPr/>
      </dsp:nvSpPr>
      <dsp:spPr>
        <a:xfrm>
          <a:off x="3600459" y="1735751"/>
          <a:ext cx="3598030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8B1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Mechatronikai mérnöki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Intelligens robotrendszerek mechatronikája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Sportközgazdász</a:t>
          </a:r>
        </a:p>
      </dsp:txBody>
      <dsp:txXfrm>
        <a:off x="3600459" y="1735751"/>
        <a:ext cx="3598030" cy="2532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8D20A-AE8A-4D42-B98D-12BC48DA38E1}">
      <dsp:nvSpPr>
        <dsp:cNvPr id="0" name=""/>
        <dsp:cNvSpPr/>
      </dsp:nvSpPr>
      <dsp:spPr>
        <a:xfrm>
          <a:off x="0" y="479677"/>
          <a:ext cx="7791450" cy="1134824"/>
        </a:xfrm>
        <a:prstGeom prst="rightArrow">
          <a:avLst>
            <a:gd name="adj1" fmla="val 50000"/>
            <a:gd name="adj2" fmla="val 50000"/>
          </a:avLst>
        </a:prstGeom>
        <a:solidFill>
          <a:srgbClr val="151F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ALAPSZAKOK</a:t>
          </a:r>
        </a:p>
      </dsp:txBody>
      <dsp:txXfrm>
        <a:off x="0" y="763383"/>
        <a:ext cx="7507744" cy="567412"/>
      </dsp:txXfrm>
    </dsp:sp>
    <dsp:sp modelId="{EFAC35AF-7452-4DAB-856B-EE1788AD95E0}">
      <dsp:nvSpPr>
        <dsp:cNvPr id="0" name=""/>
        <dsp:cNvSpPr/>
      </dsp:nvSpPr>
      <dsp:spPr>
        <a:xfrm>
          <a:off x="0" y="1357603"/>
          <a:ext cx="3599649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1F3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Földmérő és földrendező mérnöki</a:t>
          </a:r>
        </a:p>
      </dsp:txBody>
      <dsp:txXfrm>
        <a:off x="0" y="1357603"/>
        <a:ext cx="3599649" cy="2532988"/>
      </dsp:txXfrm>
    </dsp:sp>
    <dsp:sp modelId="{6779B813-E69E-41F2-8C4D-4248FCF6D56F}">
      <dsp:nvSpPr>
        <dsp:cNvPr id="0" name=""/>
        <dsp:cNvSpPr/>
      </dsp:nvSpPr>
      <dsp:spPr>
        <a:xfrm>
          <a:off x="3600572" y="857826"/>
          <a:ext cx="4189955" cy="11348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015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>
              <a:solidFill>
                <a:srgbClr val="151F39"/>
              </a:solidFill>
            </a:rPr>
            <a:t>MESTERSZAK</a:t>
          </a:r>
        </a:p>
      </dsp:txBody>
      <dsp:txXfrm>
        <a:off x="3600572" y="1141532"/>
        <a:ext cx="3906249" cy="567412"/>
      </dsp:txXfrm>
    </dsp:sp>
    <dsp:sp modelId="{1D577553-6A22-4DB7-8DAD-81B7A8BCEFFC}">
      <dsp:nvSpPr>
        <dsp:cNvPr id="0" name=""/>
        <dsp:cNvSpPr/>
      </dsp:nvSpPr>
      <dsp:spPr>
        <a:xfrm>
          <a:off x="3600459" y="1735751"/>
          <a:ext cx="3598030" cy="2532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8B15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 err="1"/>
            <a:t>Geoinformatika</a:t>
          </a:r>
          <a:endParaRPr lang="hu-HU" sz="1600" kern="1200" dirty="0"/>
        </a:p>
      </dsp:txBody>
      <dsp:txXfrm>
        <a:off x="3600459" y="1735751"/>
        <a:ext cx="3598030" cy="2532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EE929-4B92-BC4C-96F2-719B25B2300A}" type="datetimeFigureOut">
              <a:rPr lang="hu-HU" smtClean="0"/>
              <a:t>2024. 10. 10.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1FAAD-E638-5D46-98A9-AF11A76EA8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42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3" y="-1"/>
            <a:ext cx="12192003" cy="3555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5100846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8480425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833" y="328764"/>
            <a:ext cx="100371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279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554FB4E-E79F-4FCD-B373-1990A7E5164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60AF8CF-91F6-47AF-9506-4473DAA9AA6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2612" y="504855"/>
            <a:ext cx="6441943" cy="5959540"/>
          </a:xfrm>
          <a:custGeom>
            <a:avLst/>
            <a:gdLst>
              <a:gd name="connsiteX0" fmla="*/ 3930341 w 6441943"/>
              <a:gd name="connsiteY0" fmla="*/ 5551462 h 5959540"/>
              <a:gd name="connsiteX1" fmla="*/ 3930470 w 6441943"/>
              <a:gd name="connsiteY1" fmla="*/ 5553792 h 5959540"/>
              <a:gd name="connsiteX2" fmla="*/ 3930728 w 6441943"/>
              <a:gd name="connsiteY2" fmla="*/ 5581396 h 5959540"/>
              <a:gd name="connsiteX3" fmla="*/ 3101215 w 6441943"/>
              <a:gd name="connsiteY3" fmla="*/ 5522950 h 5959540"/>
              <a:gd name="connsiteX4" fmla="*/ 3096254 w 6441943"/>
              <a:gd name="connsiteY4" fmla="*/ 5540606 h 5959540"/>
              <a:gd name="connsiteX5" fmla="*/ 3100089 w 6441943"/>
              <a:gd name="connsiteY5" fmla="*/ 5529112 h 5959540"/>
              <a:gd name="connsiteX6" fmla="*/ 3179633 w 6441943"/>
              <a:gd name="connsiteY6" fmla="*/ 5436354 h 5959540"/>
              <a:gd name="connsiteX7" fmla="*/ 3179855 w 6441943"/>
              <a:gd name="connsiteY7" fmla="*/ 5457522 h 5959540"/>
              <a:gd name="connsiteX8" fmla="*/ 3179738 w 6441943"/>
              <a:gd name="connsiteY8" fmla="*/ 5446344 h 5959540"/>
              <a:gd name="connsiteX9" fmla="*/ 3798364 w 6441943"/>
              <a:gd name="connsiteY9" fmla="*/ 5116122 h 5959540"/>
              <a:gd name="connsiteX10" fmla="*/ 3835318 w 6441943"/>
              <a:gd name="connsiteY10" fmla="*/ 5181705 h 5959540"/>
              <a:gd name="connsiteX11" fmla="*/ 3838161 w 6441943"/>
              <a:gd name="connsiteY11" fmla="*/ 5187944 h 5959540"/>
              <a:gd name="connsiteX12" fmla="*/ 3772668 w 6441943"/>
              <a:gd name="connsiteY12" fmla="*/ 5021018 h 5959540"/>
              <a:gd name="connsiteX13" fmla="*/ 3772670 w 6441943"/>
              <a:gd name="connsiteY13" fmla="*/ 5021035 h 5959540"/>
              <a:gd name="connsiteX14" fmla="*/ 3772673 w 6441943"/>
              <a:gd name="connsiteY14" fmla="*/ 5021047 h 5959540"/>
              <a:gd name="connsiteX15" fmla="*/ 3772670 w 6441943"/>
              <a:gd name="connsiteY15" fmla="*/ 5021034 h 5959540"/>
              <a:gd name="connsiteX16" fmla="*/ 3761032 w 6441943"/>
              <a:gd name="connsiteY16" fmla="*/ 4843434 h 5959540"/>
              <a:gd name="connsiteX17" fmla="*/ 3760631 w 6441943"/>
              <a:gd name="connsiteY17" fmla="*/ 4854130 h 5959540"/>
              <a:gd name="connsiteX18" fmla="*/ 3761287 w 6441943"/>
              <a:gd name="connsiteY18" fmla="*/ 4871798 h 5959540"/>
              <a:gd name="connsiteX19" fmla="*/ 3384337 w 6441943"/>
              <a:gd name="connsiteY19" fmla="*/ 3767524 h 5959540"/>
              <a:gd name="connsiteX20" fmla="*/ 3346103 w 6441943"/>
              <a:gd name="connsiteY20" fmla="*/ 3782585 h 5959540"/>
              <a:gd name="connsiteX21" fmla="*/ 3160723 w 6441943"/>
              <a:gd name="connsiteY21" fmla="*/ 3891497 h 5959540"/>
              <a:gd name="connsiteX22" fmla="*/ 2789975 w 6441943"/>
              <a:gd name="connsiteY22" fmla="*/ 4375909 h 5959540"/>
              <a:gd name="connsiteX23" fmla="*/ 2780135 w 6441943"/>
              <a:gd name="connsiteY23" fmla="*/ 4386371 h 5959540"/>
              <a:gd name="connsiteX24" fmla="*/ 2777987 w 6441943"/>
              <a:gd name="connsiteY24" fmla="*/ 4376117 h 5959540"/>
              <a:gd name="connsiteX25" fmla="*/ 2780259 w 6441943"/>
              <a:gd name="connsiteY25" fmla="*/ 4386964 h 5959540"/>
              <a:gd name="connsiteX26" fmla="*/ 2813776 w 6441943"/>
              <a:gd name="connsiteY26" fmla="*/ 4528044 h 5959540"/>
              <a:gd name="connsiteX27" fmla="*/ 2780260 w 6441943"/>
              <a:gd name="connsiteY27" fmla="*/ 4386966 h 5959540"/>
              <a:gd name="connsiteX28" fmla="*/ 2780140 w 6441943"/>
              <a:gd name="connsiteY28" fmla="*/ 4386393 h 5959540"/>
              <a:gd name="connsiteX29" fmla="*/ 2780260 w 6441943"/>
              <a:gd name="connsiteY29" fmla="*/ 4386964 h 5959540"/>
              <a:gd name="connsiteX30" fmla="*/ 2827406 w 6441943"/>
              <a:gd name="connsiteY30" fmla="*/ 4585415 h 5959540"/>
              <a:gd name="connsiteX31" fmla="*/ 2980344 w 6441943"/>
              <a:gd name="connsiteY31" fmla="*/ 4916780 h 5959540"/>
              <a:gd name="connsiteX32" fmla="*/ 3179627 w 6441943"/>
              <a:gd name="connsiteY32" fmla="*/ 5435843 h 5959540"/>
              <a:gd name="connsiteX33" fmla="*/ 3179738 w 6441943"/>
              <a:gd name="connsiteY33" fmla="*/ 5446344 h 5959540"/>
              <a:gd name="connsiteX34" fmla="*/ 3179858 w 6441943"/>
              <a:gd name="connsiteY34" fmla="*/ 5457884 h 5959540"/>
              <a:gd name="connsiteX35" fmla="*/ 3177050 w 6441943"/>
              <a:gd name="connsiteY35" fmla="*/ 5492431 h 5959540"/>
              <a:gd name="connsiteX36" fmla="*/ 2859847 w 6441943"/>
              <a:gd name="connsiteY36" fmla="*/ 5869169 h 5959540"/>
              <a:gd name="connsiteX37" fmla="*/ 2850578 w 6441943"/>
              <a:gd name="connsiteY37" fmla="*/ 5871485 h 5959540"/>
              <a:gd name="connsiteX38" fmla="*/ 2723128 w 6441943"/>
              <a:gd name="connsiteY38" fmla="*/ 5887707 h 5959540"/>
              <a:gd name="connsiteX39" fmla="*/ 2723137 w 6441943"/>
              <a:gd name="connsiteY39" fmla="*/ 5887707 h 5959540"/>
              <a:gd name="connsiteX40" fmla="*/ 2730081 w 6441943"/>
              <a:gd name="connsiteY40" fmla="*/ 5887707 h 5959540"/>
              <a:gd name="connsiteX41" fmla="*/ 3527214 w 6441943"/>
              <a:gd name="connsiteY41" fmla="*/ 5883072 h 5959540"/>
              <a:gd name="connsiteX42" fmla="*/ 3860898 w 6441943"/>
              <a:gd name="connsiteY42" fmla="*/ 5593415 h 5959540"/>
              <a:gd name="connsiteX43" fmla="*/ 3861133 w 6441943"/>
              <a:gd name="connsiteY43" fmla="*/ 5581911 h 5959540"/>
              <a:gd name="connsiteX44" fmla="*/ 3861133 w 6441943"/>
              <a:gd name="connsiteY44" fmla="*/ 5581912 h 5959540"/>
              <a:gd name="connsiteX45" fmla="*/ 3861134 w 6441943"/>
              <a:gd name="connsiteY45" fmla="*/ 5581911 h 5959540"/>
              <a:gd name="connsiteX46" fmla="*/ 3738082 w 6441943"/>
              <a:gd name="connsiteY46" fmla="*/ 5153139 h 5959540"/>
              <a:gd name="connsiteX47" fmla="*/ 3732433 w 6441943"/>
              <a:gd name="connsiteY47" fmla="*/ 5140760 h 5959540"/>
              <a:gd name="connsiteX48" fmla="*/ 3732384 w 6441943"/>
              <a:gd name="connsiteY48" fmla="*/ 5140652 h 5959540"/>
              <a:gd name="connsiteX49" fmla="*/ 3731127 w 6441943"/>
              <a:gd name="connsiteY49" fmla="*/ 5137087 h 5959540"/>
              <a:gd name="connsiteX50" fmla="*/ 3731128 w 6441943"/>
              <a:gd name="connsiteY50" fmla="*/ 5137089 h 5959540"/>
              <a:gd name="connsiteX51" fmla="*/ 3721174 w 6441943"/>
              <a:gd name="connsiteY51" fmla="*/ 5108858 h 5959540"/>
              <a:gd name="connsiteX52" fmla="*/ 3720583 w 6441943"/>
              <a:gd name="connsiteY52" fmla="*/ 5106469 h 5959540"/>
              <a:gd name="connsiteX53" fmla="*/ 3720154 w 6441943"/>
              <a:gd name="connsiteY53" fmla="*/ 5104735 h 5959540"/>
              <a:gd name="connsiteX54" fmla="*/ 3720155 w 6441943"/>
              <a:gd name="connsiteY54" fmla="*/ 5104739 h 5959540"/>
              <a:gd name="connsiteX55" fmla="*/ 3708063 w 6441943"/>
              <a:gd name="connsiteY55" fmla="*/ 5055829 h 5959540"/>
              <a:gd name="connsiteX56" fmla="*/ 3696662 w 6441943"/>
              <a:gd name="connsiteY56" fmla="*/ 4979636 h 5959540"/>
              <a:gd name="connsiteX57" fmla="*/ 3691720 w 6441943"/>
              <a:gd name="connsiteY57" fmla="*/ 4897282 h 5959540"/>
              <a:gd name="connsiteX58" fmla="*/ 3691720 w 6441943"/>
              <a:gd name="connsiteY58" fmla="*/ 4897290 h 5959540"/>
              <a:gd name="connsiteX59" fmla="*/ 3691169 w 6441943"/>
              <a:gd name="connsiteY59" fmla="*/ 4888099 h 5959540"/>
              <a:gd name="connsiteX60" fmla="*/ 3690584 w 6441943"/>
              <a:gd name="connsiteY60" fmla="*/ 4878351 h 5959540"/>
              <a:gd name="connsiteX61" fmla="*/ 3693440 w 6441943"/>
              <a:gd name="connsiteY61" fmla="*/ 4750059 h 5959540"/>
              <a:gd name="connsiteX62" fmla="*/ 3693439 w 6441943"/>
              <a:gd name="connsiteY62" fmla="*/ 4750071 h 5959540"/>
              <a:gd name="connsiteX63" fmla="*/ 3693440 w 6441943"/>
              <a:gd name="connsiteY63" fmla="*/ 4750058 h 5959540"/>
              <a:gd name="connsiteX64" fmla="*/ 3693440 w 6441943"/>
              <a:gd name="connsiteY64" fmla="*/ 4750048 h 5959540"/>
              <a:gd name="connsiteX65" fmla="*/ 3740401 w 6441943"/>
              <a:gd name="connsiteY65" fmla="*/ 4404670 h 5959540"/>
              <a:gd name="connsiteX66" fmla="*/ 3740571 w 6441943"/>
              <a:gd name="connsiteY66" fmla="*/ 4404435 h 5959540"/>
              <a:gd name="connsiteX67" fmla="*/ 3706071 w 6441943"/>
              <a:gd name="connsiteY67" fmla="*/ 4362586 h 5959540"/>
              <a:gd name="connsiteX68" fmla="*/ 3422570 w 6441943"/>
              <a:gd name="connsiteY68" fmla="*/ 3821979 h 5959540"/>
              <a:gd name="connsiteX69" fmla="*/ 3384337 w 6441943"/>
              <a:gd name="connsiteY69" fmla="*/ 3767524 h 5959540"/>
              <a:gd name="connsiteX70" fmla="*/ 2542383 w 6441943"/>
              <a:gd name="connsiteY70" fmla="*/ 3241413 h 5959540"/>
              <a:gd name="connsiteX71" fmla="*/ 2512260 w 6441943"/>
              <a:gd name="connsiteY71" fmla="*/ 3280805 h 5959540"/>
              <a:gd name="connsiteX72" fmla="*/ 2712294 w 6441943"/>
              <a:gd name="connsiteY72" fmla="*/ 4403775 h 5959540"/>
              <a:gd name="connsiteX73" fmla="*/ 2720978 w 6441943"/>
              <a:gd name="connsiteY73" fmla="*/ 4440058 h 5959540"/>
              <a:gd name="connsiteX74" fmla="*/ 2776921 w 6441943"/>
              <a:gd name="connsiteY74" fmla="*/ 4371033 h 5959540"/>
              <a:gd name="connsiteX75" fmla="*/ 2735259 w 6441943"/>
              <a:gd name="connsiteY75" fmla="*/ 4172222 h 5959540"/>
              <a:gd name="connsiteX76" fmla="*/ 2581778 w 6441943"/>
              <a:gd name="connsiteY76" fmla="*/ 3271536 h 5959540"/>
              <a:gd name="connsiteX77" fmla="*/ 2542383 w 6441943"/>
              <a:gd name="connsiteY77" fmla="*/ 3241413 h 5959540"/>
              <a:gd name="connsiteX78" fmla="*/ 2168787 w 6441943"/>
              <a:gd name="connsiteY78" fmla="*/ 3080089 h 5959540"/>
              <a:gd name="connsiteX79" fmla="*/ 2101741 w 6441943"/>
              <a:gd name="connsiteY79" fmla="*/ 3124488 h 5959540"/>
              <a:gd name="connsiteX80" fmla="*/ 1992831 w 6441943"/>
              <a:gd name="connsiteY80" fmla="*/ 3386337 h 5959540"/>
              <a:gd name="connsiteX81" fmla="*/ 1819037 w 6441943"/>
              <a:gd name="connsiteY81" fmla="*/ 3520738 h 5959540"/>
              <a:gd name="connsiteX82" fmla="*/ 1814402 w 6441943"/>
              <a:gd name="connsiteY82" fmla="*/ 3652819 h 5959540"/>
              <a:gd name="connsiteX83" fmla="*/ 1888554 w 6441943"/>
              <a:gd name="connsiteY83" fmla="*/ 3669041 h 5959540"/>
              <a:gd name="connsiteX84" fmla="*/ 1939533 w 6441943"/>
              <a:gd name="connsiteY84" fmla="*/ 3722337 h 5959540"/>
              <a:gd name="connsiteX85" fmla="*/ 2009051 w 6441943"/>
              <a:gd name="connsiteY85" fmla="*/ 3710752 h 5959540"/>
              <a:gd name="connsiteX86" fmla="*/ 2108693 w 6441943"/>
              <a:gd name="connsiteY86" fmla="*/ 3622696 h 5959540"/>
              <a:gd name="connsiteX87" fmla="*/ 2166623 w 6441943"/>
              <a:gd name="connsiteY87" fmla="*/ 3564764 h 5959540"/>
              <a:gd name="connsiteX88" fmla="*/ 2217603 w 6441943"/>
              <a:gd name="connsiteY88" fmla="*/ 3476709 h 5959540"/>
              <a:gd name="connsiteX89" fmla="*/ 2419204 w 6441943"/>
              <a:gd name="connsiteY89" fmla="*/ 3326089 h 5959540"/>
              <a:gd name="connsiteX90" fmla="*/ 2210652 w 6441943"/>
              <a:gd name="connsiteY90" fmla="*/ 3112903 h 5959540"/>
              <a:gd name="connsiteX91" fmla="*/ 2168787 w 6441943"/>
              <a:gd name="connsiteY91" fmla="*/ 3080089 h 5959540"/>
              <a:gd name="connsiteX92" fmla="*/ 4736448 w 6441943"/>
              <a:gd name="connsiteY92" fmla="*/ 2146033 h 5959540"/>
              <a:gd name="connsiteX93" fmla="*/ 4759619 w 6441943"/>
              <a:gd name="connsiteY93" fmla="*/ 2155880 h 5959540"/>
              <a:gd name="connsiteX94" fmla="*/ 4766572 w 6441943"/>
              <a:gd name="connsiteY94" fmla="*/ 2255523 h 5959540"/>
              <a:gd name="connsiteX95" fmla="*/ 4422563 w 6441943"/>
              <a:gd name="connsiteY95" fmla="*/ 2763414 h 5959540"/>
              <a:gd name="connsiteX96" fmla="*/ 4399870 w 6441943"/>
              <a:gd name="connsiteY96" fmla="*/ 2748805 h 5959540"/>
              <a:gd name="connsiteX97" fmla="*/ 4361056 w 6441943"/>
              <a:gd name="connsiteY97" fmla="*/ 2693480 h 5959540"/>
              <a:gd name="connsiteX98" fmla="*/ 4298489 w 6441943"/>
              <a:gd name="connsiteY98" fmla="*/ 2605425 h 5959540"/>
              <a:gd name="connsiteX99" fmla="*/ 4236902 w 6441943"/>
              <a:gd name="connsiteY99" fmla="*/ 2622045 h 5959540"/>
              <a:gd name="connsiteX100" fmla="*/ 4205003 w 6441943"/>
              <a:gd name="connsiteY100" fmla="*/ 2639946 h 5959540"/>
              <a:gd name="connsiteX101" fmla="*/ 4213619 w 6441943"/>
              <a:gd name="connsiteY101" fmla="*/ 2615853 h 5959540"/>
              <a:gd name="connsiteX102" fmla="*/ 4233606 w 6441943"/>
              <a:gd name="connsiteY102" fmla="*/ 2591522 h 5959540"/>
              <a:gd name="connsiteX103" fmla="*/ 4678517 w 6441943"/>
              <a:gd name="connsiteY103" fmla="*/ 2167467 h 5959540"/>
              <a:gd name="connsiteX104" fmla="*/ 4736448 w 6441943"/>
              <a:gd name="connsiteY104" fmla="*/ 2146033 h 5959540"/>
              <a:gd name="connsiteX105" fmla="*/ 2679023 w 6441943"/>
              <a:gd name="connsiteY105" fmla="*/ 1316748 h 5959540"/>
              <a:gd name="connsiteX106" fmla="*/ 2660196 w 6441943"/>
              <a:gd name="connsiteY106" fmla="*/ 1335577 h 5959540"/>
              <a:gd name="connsiteX107" fmla="*/ 2599948 w 6441943"/>
              <a:gd name="connsiteY107" fmla="*/ 1592789 h 5959540"/>
              <a:gd name="connsiteX108" fmla="*/ 2727395 w 6441943"/>
              <a:gd name="connsiteY108" fmla="*/ 1942694 h 5959540"/>
              <a:gd name="connsiteX109" fmla="*/ 2796913 w 6441943"/>
              <a:gd name="connsiteY109" fmla="*/ 2220763 h 5959540"/>
              <a:gd name="connsiteX110" fmla="*/ 2831673 w 6441943"/>
              <a:gd name="connsiteY110" fmla="*/ 2255521 h 5959540"/>
              <a:gd name="connsiteX111" fmla="*/ 2866430 w 6441943"/>
              <a:gd name="connsiteY111" fmla="*/ 2223079 h 5959540"/>
              <a:gd name="connsiteX112" fmla="*/ 2787644 w 6441943"/>
              <a:gd name="connsiteY112" fmla="*/ 1905618 h 5959540"/>
              <a:gd name="connsiteX113" fmla="*/ 2669465 w 6441943"/>
              <a:gd name="connsiteY113" fmla="*/ 1588155 h 5959540"/>
              <a:gd name="connsiteX114" fmla="*/ 2725077 w 6441943"/>
              <a:gd name="connsiteY114" fmla="*/ 1363383 h 5959540"/>
              <a:gd name="connsiteX115" fmla="*/ 2706541 w 6441943"/>
              <a:gd name="connsiteY115" fmla="*/ 1317039 h 5959540"/>
              <a:gd name="connsiteX116" fmla="*/ 2679023 w 6441943"/>
              <a:gd name="connsiteY116" fmla="*/ 1316748 h 5959540"/>
              <a:gd name="connsiteX117" fmla="*/ 3661900 w 6441943"/>
              <a:gd name="connsiteY117" fmla="*/ 43514 h 5959540"/>
              <a:gd name="connsiteX118" fmla="*/ 3700637 w 6441943"/>
              <a:gd name="connsiteY118" fmla="*/ 51823 h 5959540"/>
              <a:gd name="connsiteX119" fmla="*/ 3967122 w 6441943"/>
              <a:gd name="connsiteY119" fmla="*/ 290498 h 5959540"/>
              <a:gd name="connsiteX120" fmla="*/ 3955534 w 6441943"/>
              <a:gd name="connsiteY120" fmla="*/ 436486 h 5959540"/>
              <a:gd name="connsiteX121" fmla="*/ 3917409 w 6441943"/>
              <a:gd name="connsiteY121" fmla="*/ 423225 h 5959540"/>
              <a:gd name="connsiteX122" fmla="*/ 3915737 w 6441943"/>
              <a:gd name="connsiteY122" fmla="*/ 421250 h 5959540"/>
              <a:gd name="connsiteX123" fmla="*/ 3559208 w 6441943"/>
              <a:gd name="connsiteY123" fmla="*/ 129965 h 5959540"/>
              <a:gd name="connsiteX124" fmla="*/ 3496142 w 6441943"/>
              <a:gd name="connsiteY124" fmla="*/ 100266 h 5959540"/>
              <a:gd name="connsiteX125" fmla="*/ 3547157 w 6441943"/>
              <a:gd name="connsiteY125" fmla="*/ 71375 h 5959540"/>
              <a:gd name="connsiteX126" fmla="*/ 3661900 w 6441943"/>
              <a:gd name="connsiteY126" fmla="*/ 43514 h 5959540"/>
              <a:gd name="connsiteX127" fmla="*/ 3052075 w 6441943"/>
              <a:gd name="connsiteY127" fmla="*/ 570 h 5959540"/>
              <a:gd name="connsiteX128" fmla="*/ 3058764 w 6441943"/>
              <a:gd name="connsiteY128" fmla="*/ 841 h 5959540"/>
              <a:gd name="connsiteX129" fmla="*/ 3410334 w 6441943"/>
              <a:gd name="connsiteY129" fmla="*/ 59859 h 5959540"/>
              <a:gd name="connsiteX130" fmla="*/ 3496142 w 6441943"/>
              <a:gd name="connsiteY130" fmla="*/ 100266 h 5959540"/>
              <a:gd name="connsiteX131" fmla="*/ 3492399 w 6441943"/>
              <a:gd name="connsiteY131" fmla="*/ 102386 h 5959540"/>
              <a:gd name="connsiteX132" fmla="*/ 3429521 w 6441943"/>
              <a:gd name="connsiteY132" fmla="*/ 149148 h 5959540"/>
              <a:gd name="connsiteX133" fmla="*/ 3290487 w 6441943"/>
              <a:gd name="connsiteY133" fmla="*/ 283548 h 5959540"/>
              <a:gd name="connsiteX134" fmla="*/ 3306706 w 6441943"/>
              <a:gd name="connsiteY134" fmla="*/ 325258 h 5959540"/>
              <a:gd name="connsiteX135" fmla="*/ 3302072 w 6441943"/>
              <a:gd name="connsiteY135" fmla="*/ 366969 h 5959540"/>
              <a:gd name="connsiteX136" fmla="*/ 3248776 w 6441943"/>
              <a:gd name="connsiteY136" fmla="*/ 441121 h 5959540"/>
              <a:gd name="connsiteX137" fmla="*/ 3202431 w 6441943"/>
              <a:gd name="connsiteY137" fmla="*/ 448071 h 5959540"/>
              <a:gd name="connsiteX138" fmla="*/ 3163037 w 6441943"/>
              <a:gd name="connsiteY138" fmla="*/ 420264 h 5959540"/>
              <a:gd name="connsiteX139" fmla="*/ 3112058 w 6441943"/>
              <a:gd name="connsiteY139" fmla="*/ 431852 h 5959540"/>
              <a:gd name="connsiteX140" fmla="*/ 3024002 w 6441943"/>
              <a:gd name="connsiteY140" fmla="*/ 554664 h 5959540"/>
              <a:gd name="connsiteX141" fmla="*/ 2961438 w 6441943"/>
              <a:gd name="connsiteY141" fmla="*/ 594059 h 5959540"/>
              <a:gd name="connsiteX142" fmla="*/ 2609215 w 6441943"/>
              <a:gd name="connsiteY142" fmla="*/ 992625 h 5959540"/>
              <a:gd name="connsiteX143" fmla="*/ 2928997 w 6441943"/>
              <a:gd name="connsiteY143" fmla="*/ 1321673 h 5959540"/>
              <a:gd name="connsiteX144" fmla="*/ 3315975 w 6441943"/>
              <a:gd name="connsiteY144" fmla="*/ 992625 h 5959540"/>
              <a:gd name="connsiteX145" fmla="*/ 3253411 w 6441943"/>
              <a:gd name="connsiteY145" fmla="*/ 749313 h 5959540"/>
              <a:gd name="connsiteX146" fmla="*/ 3248776 w 6441943"/>
              <a:gd name="connsiteY146" fmla="*/ 698333 h 5959540"/>
              <a:gd name="connsiteX147" fmla="*/ 3334513 w 6441943"/>
              <a:gd name="connsiteY147" fmla="*/ 605644 h 5959540"/>
              <a:gd name="connsiteX148" fmla="*/ 3334513 w 6441943"/>
              <a:gd name="connsiteY148" fmla="*/ 559299 h 5959540"/>
              <a:gd name="connsiteX149" fmla="*/ 3304390 w 6441943"/>
              <a:gd name="connsiteY149" fmla="*/ 519907 h 5959540"/>
              <a:gd name="connsiteX150" fmla="*/ 3373907 w 6441943"/>
              <a:gd name="connsiteY150" fmla="*/ 434168 h 5959540"/>
              <a:gd name="connsiteX151" fmla="*/ 3415618 w 6441943"/>
              <a:gd name="connsiteY151" fmla="*/ 415630 h 5959540"/>
              <a:gd name="connsiteX152" fmla="*/ 3457328 w 6441943"/>
              <a:gd name="connsiteY152" fmla="*/ 445755 h 5959540"/>
              <a:gd name="connsiteX153" fmla="*/ 3508307 w 6441943"/>
              <a:gd name="connsiteY153" fmla="*/ 417948 h 5959540"/>
              <a:gd name="connsiteX154" fmla="*/ 3744666 w 6441943"/>
              <a:gd name="connsiteY154" fmla="*/ 271960 h 5959540"/>
              <a:gd name="connsiteX155" fmla="*/ 3902239 w 6441943"/>
              <a:gd name="connsiteY155" fmla="*/ 417948 h 5959540"/>
              <a:gd name="connsiteX156" fmla="*/ 3917409 w 6441943"/>
              <a:gd name="connsiteY156" fmla="*/ 423225 h 5959540"/>
              <a:gd name="connsiteX157" fmla="*/ 3928155 w 6441943"/>
              <a:gd name="connsiteY157" fmla="*/ 435919 h 5959540"/>
              <a:gd name="connsiteX158" fmla="*/ 3932365 w 6441943"/>
              <a:gd name="connsiteY158" fmla="*/ 441118 h 5959540"/>
              <a:gd name="connsiteX159" fmla="*/ 4226656 w 6441943"/>
              <a:gd name="connsiteY159" fmla="*/ 772485 h 5959540"/>
              <a:gd name="connsiteX160" fmla="*/ 4307758 w 6441943"/>
              <a:gd name="connsiteY160" fmla="*/ 1043602 h 5959540"/>
              <a:gd name="connsiteX161" fmla="*/ 4284586 w 6441943"/>
              <a:gd name="connsiteY161" fmla="*/ 1326305 h 5959540"/>
              <a:gd name="connsiteX162" fmla="*/ 4238241 w 6441943"/>
              <a:gd name="connsiteY162" fmla="*/ 1133975 h 5959540"/>
              <a:gd name="connsiteX163" fmla="*/ 4164089 w 6441943"/>
              <a:gd name="connsiteY163" fmla="*/ 1326305 h 5959540"/>
              <a:gd name="connsiteX164" fmla="*/ 4113110 w 6441943"/>
              <a:gd name="connsiteY164" fmla="*/ 1226665 h 5959540"/>
              <a:gd name="connsiteX165" fmla="*/ 4055180 w 6441943"/>
              <a:gd name="connsiteY165" fmla="*/ 1388872 h 5959540"/>
              <a:gd name="connsiteX166" fmla="*/ 4038958 w 6441943"/>
              <a:gd name="connsiteY166" fmla="*/ 1300817 h 5959540"/>
              <a:gd name="connsiteX167" fmla="*/ 3779426 w 6441943"/>
              <a:gd name="connsiteY167" fmla="*/ 1574252 h 5959540"/>
              <a:gd name="connsiteX168" fmla="*/ 3682102 w 6441943"/>
              <a:gd name="connsiteY168" fmla="*/ 1655354 h 5959540"/>
              <a:gd name="connsiteX169" fmla="*/ 3665882 w 6441943"/>
              <a:gd name="connsiteY169" fmla="*/ 1921839 h 5959540"/>
              <a:gd name="connsiteX170" fmla="*/ 3626488 w 6441943"/>
              <a:gd name="connsiteY170" fmla="*/ 1991356 h 5959540"/>
              <a:gd name="connsiteX171" fmla="*/ 3515260 w 6441943"/>
              <a:gd name="connsiteY171" fmla="*/ 2002941 h 5959540"/>
              <a:gd name="connsiteX172" fmla="*/ 3487453 w 6441943"/>
              <a:gd name="connsiteY172" fmla="*/ 2077093 h 5959540"/>
              <a:gd name="connsiteX173" fmla="*/ 3417936 w 6441943"/>
              <a:gd name="connsiteY173" fmla="*/ 2088680 h 5959540"/>
              <a:gd name="connsiteX174" fmla="*/ 3387813 w 6441943"/>
              <a:gd name="connsiteY174" fmla="*/ 2146610 h 5959540"/>
              <a:gd name="connsiteX175" fmla="*/ 3306708 w 6441943"/>
              <a:gd name="connsiteY175" fmla="*/ 2141976 h 5959540"/>
              <a:gd name="connsiteX176" fmla="*/ 3288170 w 6441943"/>
              <a:gd name="connsiteY176" fmla="*/ 2211493 h 5959540"/>
              <a:gd name="connsiteX177" fmla="*/ 3144501 w 6441943"/>
              <a:gd name="connsiteY177" fmla="*/ 2223080 h 5959540"/>
              <a:gd name="connsiteX178" fmla="*/ 3051811 w 6441943"/>
              <a:gd name="connsiteY178" fmla="*/ 2169783 h 5959540"/>
              <a:gd name="connsiteX179" fmla="*/ 2959121 w 6441943"/>
              <a:gd name="connsiteY179" fmla="*/ 2313452 h 5959540"/>
              <a:gd name="connsiteX180" fmla="*/ 3040226 w 6441943"/>
              <a:gd name="connsiteY180" fmla="*/ 2445536 h 5959540"/>
              <a:gd name="connsiteX181" fmla="*/ 3241825 w 6441943"/>
              <a:gd name="connsiteY181" fmla="*/ 2614694 h 5959540"/>
              <a:gd name="connsiteX182" fmla="*/ 3276585 w 6441943"/>
              <a:gd name="connsiteY182" fmla="*/ 2656404 h 5959540"/>
              <a:gd name="connsiteX183" fmla="*/ 3531482 w 6441943"/>
              <a:gd name="connsiteY183" fmla="*/ 2563714 h 5959540"/>
              <a:gd name="connsiteX184" fmla="*/ 3967124 w 6441943"/>
              <a:gd name="connsiteY184" fmla="*/ 2869591 h 5959540"/>
              <a:gd name="connsiteX185" fmla="*/ 4006516 w 6441943"/>
              <a:gd name="connsiteY185" fmla="*/ 2869591 h 5959540"/>
              <a:gd name="connsiteX186" fmla="*/ 4175677 w 6441943"/>
              <a:gd name="connsiteY186" fmla="*/ 2656404 h 5959540"/>
              <a:gd name="connsiteX187" fmla="*/ 4205003 w 6441943"/>
              <a:gd name="connsiteY187" fmla="*/ 2639946 h 5959540"/>
              <a:gd name="connsiteX188" fmla="*/ 4201345 w 6441943"/>
              <a:gd name="connsiteY188" fmla="*/ 2650177 h 5959540"/>
              <a:gd name="connsiteX189" fmla="*/ 4198846 w 6441943"/>
              <a:gd name="connsiteY189" fmla="*/ 2702749 h 5959540"/>
              <a:gd name="connsiteX190" fmla="*/ 4187261 w 6441943"/>
              <a:gd name="connsiteY190" fmla="*/ 2848737 h 5959540"/>
              <a:gd name="connsiteX191" fmla="*/ 4082983 w 6441943"/>
              <a:gd name="connsiteY191" fmla="*/ 2969234 h 5959540"/>
              <a:gd name="connsiteX192" fmla="*/ 4078349 w 6441943"/>
              <a:gd name="connsiteY192" fmla="*/ 3092046 h 5959540"/>
              <a:gd name="connsiteX193" fmla="*/ 4117743 w 6441943"/>
              <a:gd name="connsiteY193" fmla="*/ 3138391 h 5959540"/>
              <a:gd name="connsiteX194" fmla="*/ 4226653 w 6441943"/>
              <a:gd name="connsiteY194" fmla="*/ 3052654 h 5959540"/>
              <a:gd name="connsiteX195" fmla="*/ 4422563 w 6441943"/>
              <a:gd name="connsiteY195" fmla="*/ 2763414 h 5959540"/>
              <a:gd name="connsiteX196" fmla="*/ 4428835 w 6441943"/>
              <a:gd name="connsiteY196" fmla="*/ 2767452 h 5959540"/>
              <a:gd name="connsiteX197" fmla="*/ 4442159 w 6441943"/>
              <a:gd name="connsiteY197" fmla="*/ 2774585 h 5959540"/>
              <a:gd name="connsiteX198" fmla="*/ 4446793 w 6441943"/>
              <a:gd name="connsiteY198" fmla="*/ 2874225 h 5959540"/>
              <a:gd name="connsiteX199" fmla="*/ 4463015 w 6441943"/>
              <a:gd name="connsiteY199" fmla="*/ 2950695 h 5959540"/>
              <a:gd name="connsiteX200" fmla="*/ 4493138 w 6441943"/>
              <a:gd name="connsiteY200" fmla="*/ 3036432 h 5959540"/>
              <a:gd name="connsiteX201" fmla="*/ 4428255 w 6441943"/>
              <a:gd name="connsiteY201" fmla="*/ 3145344 h 5959540"/>
              <a:gd name="connsiteX202" fmla="*/ 4312393 w 6441943"/>
              <a:gd name="connsiteY202" fmla="*/ 3307551 h 5959540"/>
              <a:gd name="connsiteX203" fmla="*/ 4887070 w 6441943"/>
              <a:gd name="connsiteY203" fmla="*/ 3949429 h 5959540"/>
              <a:gd name="connsiteX204" fmla="*/ 4914877 w 6441943"/>
              <a:gd name="connsiteY204" fmla="*/ 4141759 h 5959540"/>
              <a:gd name="connsiteX205" fmla="*/ 4845359 w 6441943"/>
              <a:gd name="connsiteY205" fmla="*/ 4598258 h 5959540"/>
              <a:gd name="connsiteX206" fmla="*/ 5095622 w 6441943"/>
              <a:gd name="connsiteY206" fmla="*/ 4938892 h 5959540"/>
              <a:gd name="connsiteX207" fmla="*/ 5230022 w 6441943"/>
              <a:gd name="connsiteY207" fmla="*/ 4874009 h 5959540"/>
              <a:gd name="connsiteX208" fmla="*/ 5408451 w 6441943"/>
              <a:gd name="connsiteY208" fmla="*/ 4890228 h 5959540"/>
              <a:gd name="connsiteX209" fmla="*/ 5658714 w 6441943"/>
              <a:gd name="connsiteY209" fmla="*/ 4836933 h 5959540"/>
              <a:gd name="connsiteX210" fmla="*/ 5793114 w 6441943"/>
              <a:gd name="connsiteY210" fmla="*/ 4853155 h 5959540"/>
              <a:gd name="connsiteX211" fmla="*/ 5742135 w 6441943"/>
              <a:gd name="connsiteY211" fmla="*/ 4992190 h 5959540"/>
              <a:gd name="connsiteX212" fmla="*/ 5943734 w 6441943"/>
              <a:gd name="connsiteY212" fmla="*/ 4938892 h 5959540"/>
              <a:gd name="connsiteX213" fmla="*/ 6249610 w 6441943"/>
              <a:gd name="connsiteY213" fmla="*/ 4834614 h 5959540"/>
              <a:gd name="connsiteX214" fmla="*/ 6358521 w 6441943"/>
              <a:gd name="connsiteY214" fmla="*/ 4920354 h 5959540"/>
              <a:gd name="connsiteX215" fmla="*/ 6377059 w 6441943"/>
              <a:gd name="connsiteY215" fmla="*/ 4927304 h 5959540"/>
              <a:gd name="connsiteX216" fmla="*/ 6388645 w 6441943"/>
              <a:gd name="connsiteY216" fmla="*/ 4943526 h 5959540"/>
              <a:gd name="connsiteX217" fmla="*/ 6381694 w 6441943"/>
              <a:gd name="connsiteY217" fmla="*/ 4982918 h 5959540"/>
              <a:gd name="connsiteX218" fmla="*/ 6416451 w 6441943"/>
              <a:gd name="connsiteY218" fmla="*/ 5001456 h 5959540"/>
              <a:gd name="connsiteX219" fmla="*/ 6428039 w 6441943"/>
              <a:gd name="connsiteY219" fmla="*/ 5019994 h 5959540"/>
              <a:gd name="connsiteX220" fmla="*/ 6416451 w 6441943"/>
              <a:gd name="connsiteY220" fmla="*/ 5077926 h 5959540"/>
              <a:gd name="connsiteX221" fmla="*/ 6428039 w 6441943"/>
              <a:gd name="connsiteY221" fmla="*/ 5105733 h 5959540"/>
              <a:gd name="connsiteX222" fmla="*/ 6441943 w 6441943"/>
              <a:gd name="connsiteY222" fmla="*/ 5168298 h 5959540"/>
              <a:gd name="connsiteX223" fmla="*/ 6423405 w 6441943"/>
              <a:gd name="connsiteY223" fmla="*/ 5198423 h 5959540"/>
              <a:gd name="connsiteX224" fmla="*/ 6423405 w 6441943"/>
              <a:gd name="connsiteY224" fmla="*/ 5240133 h 5959540"/>
              <a:gd name="connsiteX225" fmla="*/ 6381694 w 6441943"/>
              <a:gd name="connsiteY225" fmla="*/ 5267940 h 5959540"/>
              <a:gd name="connsiteX226" fmla="*/ 6177777 w 6441943"/>
              <a:gd name="connsiteY226" fmla="*/ 5402341 h 5959540"/>
              <a:gd name="connsiteX227" fmla="*/ 5906658 w 6441943"/>
              <a:gd name="connsiteY227" fmla="*/ 5536741 h 5959540"/>
              <a:gd name="connsiteX228" fmla="*/ 5408451 w 6441943"/>
              <a:gd name="connsiteY228" fmla="*/ 5733708 h 5959540"/>
              <a:gd name="connsiteX229" fmla="*/ 5079402 w 6441943"/>
              <a:gd name="connsiteY229" fmla="*/ 5895915 h 5959540"/>
              <a:gd name="connsiteX230" fmla="*/ 4870850 w 6441943"/>
              <a:gd name="connsiteY230" fmla="*/ 5694314 h 5959540"/>
              <a:gd name="connsiteX231" fmla="*/ 4748035 w 6441943"/>
              <a:gd name="connsiteY231" fmla="*/ 5620162 h 5959540"/>
              <a:gd name="connsiteX232" fmla="*/ 4666933 w 6441943"/>
              <a:gd name="connsiteY232" fmla="*/ 5701264 h 5959540"/>
              <a:gd name="connsiteX233" fmla="*/ 4372641 w 6441943"/>
              <a:gd name="connsiteY233" fmla="*/ 5752243 h 5959540"/>
              <a:gd name="connsiteX234" fmla="*/ 4284586 w 6441943"/>
              <a:gd name="connsiteY234" fmla="*/ 5381484 h 5959540"/>
              <a:gd name="connsiteX235" fmla="*/ 3913827 w 6441943"/>
              <a:gd name="connsiteY235" fmla="*/ 4582036 h 5959540"/>
              <a:gd name="connsiteX236" fmla="*/ 3803568 w 6441943"/>
              <a:gd name="connsiteY236" fmla="*/ 4480852 h 5959540"/>
              <a:gd name="connsiteX237" fmla="*/ 3800007 w 6441943"/>
              <a:gd name="connsiteY237" fmla="*/ 4476532 h 5959540"/>
              <a:gd name="connsiteX238" fmla="*/ 3780527 w 6441943"/>
              <a:gd name="connsiteY238" fmla="*/ 4590443 h 5959540"/>
              <a:gd name="connsiteX239" fmla="*/ 3780525 w 6441943"/>
              <a:gd name="connsiteY239" fmla="*/ 4590467 h 5959540"/>
              <a:gd name="connsiteX240" fmla="*/ 3765094 w 6441943"/>
              <a:gd name="connsiteY240" fmla="*/ 4735131 h 5959540"/>
              <a:gd name="connsiteX241" fmla="*/ 3765092 w 6441943"/>
              <a:gd name="connsiteY241" fmla="*/ 4735183 h 5959540"/>
              <a:gd name="connsiteX242" fmla="*/ 3765094 w 6441943"/>
              <a:gd name="connsiteY242" fmla="*/ 4735132 h 5959540"/>
              <a:gd name="connsiteX243" fmla="*/ 3765902 w 6441943"/>
              <a:gd name="connsiteY243" fmla="*/ 4727558 h 5959540"/>
              <a:gd name="connsiteX244" fmla="*/ 3763880 w 6441943"/>
              <a:gd name="connsiteY244" fmla="*/ 4767502 h 5959540"/>
              <a:gd name="connsiteX245" fmla="*/ 3761087 w 6441943"/>
              <a:gd name="connsiteY245" fmla="*/ 4841968 h 5959540"/>
              <a:gd name="connsiteX246" fmla="*/ 3761604 w 6441943"/>
              <a:gd name="connsiteY246" fmla="*/ 4880319 h 5959540"/>
              <a:gd name="connsiteX247" fmla="*/ 3764152 w 6441943"/>
              <a:gd name="connsiteY247" fmla="*/ 4948933 h 5959540"/>
              <a:gd name="connsiteX248" fmla="*/ 3765139 w 6441943"/>
              <a:gd name="connsiteY248" fmla="*/ 4957284 h 5959540"/>
              <a:gd name="connsiteX249" fmla="*/ 3763636 w 6441943"/>
              <a:gd name="connsiteY249" fmla="*/ 4934981 h 5959540"/>
              <a:gd name="connsiteX250" fmla="*/ 3766230 w 6441943"/>
              <a:gd name="connsiteY250" fmla="*/ 4966518 h 5959540"/>
              <a:gd name="connsiteX251" fmla="*/ 3771090 w 6441943"/>
              <a:gd name="connsiteY251" fmla="*/ 5007656 h 5959540"/>
              <a:gd name="connsiteX252" fmla="*/ 3774769 w 6441943"/>
              <a:gd name="connsiteY252" fmla="*/ 5031180 h 5959540"/>
              <a:gd name="connsiteX253" fmla="*/ 3781007 w 6441943"/>
              <a:gd name="connsiteY253" fmla="*/ 5061338 h 5959540"/>
              <a:gd name="connsiteX254" fmla="*/ 3784037 w 6441943"/>
              <a:gd name="connsiteY254" fmla="*/ 5074110 h 5959540"/>
              <a:gd name="connsiteX255" fmla="*/ 3782356 w 6441943"/>
              <a:gd name="connsiteY255" fmla="*/ 5067859 h 5959540"/>
              <a:gd name="connsiteX256" fmla="*/ 3783197 w 6441943"/>
              <a:gd name="connsiteY256" fmla="*/ 5071928 h 5959540"/>
              <a:gd name="connsiteX257" fmla="*/ 3790925 w 6441943"/>
              <a:gd name="connsiteY257" fmla="*/ 5097158 h 5959540"/>
              <a:gd name="connsiteX258" fmla="*/ 3792279 w 6441943"/>
              <a:gd name="connsiteY258" fmla="*/ 5101288 h 5959540"/>
              <a:gd name="connsiteX259" fmla="*/ 3791572 w 6441943"/>
              <a:gd name="connsiteY259" fmla="*/ 5099273 h 5959540"/>
              <a:gd name="connsiteX260" fmla="*/ 3792746 w 6441943"/>
              <a:gd name="connsiteY260" fmla="*/ 5103106 h 5959540"/>
              <a:gd name="connsiteX261" fmla="*/ 3798331 w 6441943"/>
              <a:gd name="connsiteY261" fmla="*/ 5116063 h 5959540"/>
              <a:gd name="connsiteX262" fmla="*/ 3798364 w 6441943"/>
              <a:gd name="connsiteY262" fmla="*/ 5116122 h 5959540"/>
              <a:gd name="connsiteX263" fmla="*/ 3798347 w 6441943"/>
              <a:gd name="connsiteY263" fmla="*/ 5116093 h 5959540"/>
              <a:gd name="connsiteX264" fmla="*/ 3841530 w 6441943"/>
              <a:gd name="connsiteY264" fmla="*/ 5195336 h 5959540"/>
              <a:gd name="connsiteX265" fmla="*/ 3838161 w 6441943"/>
              <a:gd name="connsiteY265" fmla="*/ 5187944 h 5959540"/>
              <a:gd name="connsiteX266" fmla="*/ 3840723 w 6441943"/>
              <a:gd name="connsiteY266" fmla="*/ 5192568 h 5959540"/>
              <a:gd name="connsiteX267" fmla="*/ 3843401 w 6441943"/>
              <a:gd name="connsiteY267" fmla="*/ 5198769 h 5959540"/>
              <a:gd name="connsiteX268" fmla="*/ 3845921 w 6441943"/>
              <a:gd name="connsiteY268" fmla="*/ 5203395 h 5959540"/>
              <a:gd name="connsiteX269" fmla="*/ 3852185 w 6441943"/>
              <a:gd name="connsiteY269" fmla="*/ 5218716 h 5959540"/>
              <a:gd name="connsiteX270" fmla="*/ 3864731 w 6441943"/>
              <a:gd name="connsiteY270" fmla="*/ 5246247 h 5959540"/>
              <a:gd name="connsiteX271" fmla="*/ 3867285 w 6441943"/>
              <a:gd name="connsiteY271" fmla="*/ 5254086 h 5959540"/>
              <a:gd name="connsiteX272" fmla="*/ 3855237 w 6441943"/>
              <a:gd name="connsiteY272" fmla="*/ 5226182 h 5959540"/>
              <a:gd name="connsiteX273" fmla="*/ 3869801 w 6441943"/>
              <a:gd name="connsiteY273" fmla="*/ 5261806 h 5959540"/>
              <a:gd name="connsiteX274" fmla="*/ 3867285 w 6441943"/>
              <a:gd name="connsiteY274" fmla="*/ 5254086 h 5959540"/>
              <a:gd name="connsiteX275" fmla="*/ 3873002 w 6441943"/>
              <a:gd name="connsiteY275" fmla="*/ 5267325 h 5959540"/>
              <a:gd name="connsiteX276" fmla="*/ 3876971 w 6441943"/>
              <a:gd name="connsiteY276" fmla="*/ 5279345 h 5959540"/>
              <a:gd name="connsiteX277" fmla="*/ 3880558 w 6441943"/>
              <a:gd name="connsiteY277" fmla="*/ 5288119 h 5959540"/>
              <a:gd name="connsiteX278" fmla="*/ 3887016 w 6441943"/>
              <a:gd name="connsiteY278" fmla="*/ 5309765 h 5959540"/>
              <a:gd name="connsiteX279" fmla="*/ 3896534 w 6441943"/>
              <a:gd name="connsiteY279" fmla="*/ 5338590 h 5959540"/>
              <a:gd name="connsiteX280" fmla="*/ 3900713 w 6441943"/>
              <a:gd name="connsiteY280" fmla="*/ 5355679 h 5959540"/>
              <a:gd name="connsiteX281" fmla="*/ 3904278 w 6441943"/>
              <a:gd name="connsiteY281" fmla="*/ 5367630 h 5959540"/>
              <a:gd name="connsiteX282" fmla="*/ 3907819 w 6441943"/>
              <a:gd name="connsiteY282" fmla="*/ 5384732 h 5959540"/>
              <a:gd name="connsiteX283" fmla="*/ 3912682 w 6441943"/>
              <a:gd name="connsiteY283" fmla="*/ 5404615 h 5959540"/>
              <a:gd name="connsiteX284" fmla="*/ 3916297 w 6441943"/>
              <a:gd name="connsiteY284" fmla="*/ 5425687 h 5959540"/>
              <a:gd name="connsiteX285" fmla="*/ 3919119 w 6441943"/>
              <a:gd name="connsiteY285" fmla="*/ 5439319 h 5959540"/>
              <a:gd name="connsiteX286" fmla="*/ 3920656 w 6441943"/>
              <a:gd name="connsiteY286" fmla="*/ 5451099 h 5959540"/>
              <a:gd name="connsiteX287" fmla="*/ 3922811 w 6441943"/>
              <a:gd name="connsiteY287" fmla="*/ 5463655 h 5959540"/>
              <a:gd name="connsiteX288" fmla="*/ 3923396 w 6441943"/>
              <a:gd name="connsiteY288" fmla="*/ 5469029 h 5959540"/>
              <a:gd name="connsiteX289" fmla="*/ 3922100 w 6441943"/>
              <a:gd name="connsiteY289" fmla="*/ 5462160 h 5959540"/>
              <a:gd name="connsiteX290" fmla="*/ 3925391 w 6441943"/>
              <a:gd name="connsiteY290" fmla="*/ 5487370 h 5959540"/>
              <a:gd name="connsiteX291" fmla="*/ 3923396 w 6441943"/>
              <a:gd name="connsiteY291" fmla="*/ 5469029 h 5959540"/>
              <a:gd name="connsiteX292" fmla="*/ 3923846 w 6441943"/>
              <a:gd name="connsiteY292" fmla="*/ 5471418 h 5959540"/>
              <a:gd name="connsiteX293" fmla="*/ 3925984 w 6441943"/>
              <a:gd name="connsiteY293" fmla="*/ 5491912 h 5959540"/>
              <a:gd name="connsiteX294" fmla="*/ 3927116 w 6441943"/>
              <a:gd name="connsiteY294" fmla="*/ 5500582 h 5959540"/>
              <a:gd name="connsiteX295" fmla="*/ 3927510 w 6441943"/>
              <a:gd name="connsiteY295" fmla="*/ 5506529 h 5959540"/>
              <a:gd name="connsiteX296" fmla="*/ 3928283 w 6441943"/>
              <a:gd name="connsiteY296" fmla="*/ 5513946 h 5959540"/>
              <a:gd name="connsiteX297" fmla="*/ 3927561 w 6441943"/>
              <a:gd name="connsiteY297" fmla="*/ 5507308 h 5959540"/>
              <a:gd name="connsiteX298" fmla="*/ 3929661 w 6441943"/>
              <a:gd name="connsiteY298" fmla="*/ 5539050 h 5959540"/>
              <a:gd name="connsiteX299" fmla="*/ 3928286 w 6441943"/>
              <a:gd name="connsiteY299" fmla="*/ 5513976 h 5959540"/>
              <a:gd name="connsiteX300" fmla="*/ 3930307 w 6441943"/>
              <a:gd name="connsiteY300" fmla="*/ 5548810 h 5959540"/>
              <a:gd name="connsiteX301" fmla="*/ 3930341 w 6441943"/>
              <a:gd name="connsiteY301" fmla="*/ 5551457 h 5959540"/>
              <a:gd name="connsiteX302" fmla="*/ 3930341 w 6441943"/>
              <a:gd name="connsiteY302" fmla="*/ 5551462 h 5959540"/>
              <a:gd name="connsiteX303" fmla="*/ 3930341 w 6441943"/>
              <a:gd name="connsiteY303" fmla="*/ 5551461 h 5959540"/>
              <a:gd name="connsiteX304" fmla="*/ 3930728 w 6441943"/>
              <a:gd name="connsiteY304" fmla="*/ 5581396 h 5959540"/>
              <a:gd name="connsiteX305" fmla="*/ 3930415 w 6441943"/>
              <a:gd name="connsiteY305" fmla="*/ 5595734 h 5959540"/>
              <a:gd name="connsiteX306" fmla="*/ 3531849 w 6441943"/>
              <a:gd name="connsiteY306" fmla="*/ 5952590 h 5959540"/>
              <a:gd name="connsiteX307" fmla="*/ 3527214 w 6441943"/>
              <a:gd name="connsiteY307" fmla="*/ 5952590 h 5959540"/>
              <a:gd name="connsiteX308" fmla="*/ 2732397 w 6441943"/>
              <a:gd name="connsiteY308" fmla="*/ 5959540 h 5959540"/>
              <a:gd name="connsiteX309" fmla="*/ 2579459 w 6441943"/>
              <a:gd name="connsiteY309" fmla="*/ 5906245 h 5959540"/>
              <a:gd name="connsiteX310" fmla="*/ 2597129 w 6441943"/>
              <a:gd name="connsiteY310" fmla="*/ 5859320 h 5959540"/>
              <a:gd name="connsiteX311" fmla="*/ 2603445 w 6441943"/>
              <a:gd name="connsiteY311" fmla="*/ 5855368 h 5959540"/>
              <a:gd name="connsiteX312" fmla="*/ 2607725 w 6441943"/>
              <a:gd name="connsiteY312" fmla="*/ 5850306 h 5959540"/>
              <a:gd name="connsiteX313" fmla="*/ 2644327 w 6441943"/>
              <a:gd name="connsiteY313" fmla="*/ 5829784 h 5959540"/>
              <a:gd name="connsiteX314" fmla="*/ 2644342 w 6441943"/>
              <a:gd name="connsiteY314" fmla="*/ 5829774 h 5959540"/>
              <a:gd name="connsiteX315" fmla="*/ 2648977 w 6441943"/>
              <a:gd name="connsiteY315" fmla="*/ 5827458 h 5959540"/>
              <a:gd name="connsiteX316" fmla="*/ 2838991 w 6441943"/>
              <a:gd name="connsiteY316" fmla="*/ 5804286 h 5959540"/>
              <a:gd name="connsiteX317" fmla="*/ 2924459 w 6441943"/>
              <a:gd name="connsiteY317" fmla="*/ 5760242 h 5959540"/>
              <a:gd name="connsiteX318" fmla="*/ 2939190 w 6441943"/>
              <a:gd name="connsiteY318" fmla="*/ 5750127 h 5959540"/>
              <a:gd name="connsiteX319" fmla="*/ 2928157 w 6441943"/>
              <a:gd name="connsiteY319" fmla="*/ 5758336 h 5959540"/>
              <a:gd name="connsiteX320" fmla="*/ 2933138 w 6441943"/>
              <a:gd name="connsiteY320" fmla="*/ 5755769 h 5959540"/>
              <a:gd name="connsiteX321" fmla="*/ 2945690 w 6441943"/>
              <a:gd name="connsiteY321" fmla="*/ 5745664 h 5959540"/>
              <a:gd name="connsiteX322" fmla="*/ 2939190 w 6441943"/>
              <a:gd name="connsiteY322" fmla="*/ 5750127 h 5959540"/>
              <a:gd name="connsiteX323" fmla="*/ 2951805 w 6441943"/>
              <a:gd name="connsiteY323" fmla="*/ 5740741 h 5959540"/>
              <a:gd name="connsiteX324" fmla="*/ 2991960 w 6441943"/>
              <a:gd name="connsiteY324" fmla="*/ 5708411 h 5959540"/>
              <a:gd name="connsiteX325" fmla="*/ 2999083 w 6441943"/>
              <a:gd name="connsiteY325" fmla="*/ 5701683 h 5959540"/>
              <a:gd name="connsiteX326" fmla="*/ 2995389 w 6441943"/>
              <a:gd name="connsiteY326" fmla="*/ 5705651 h 5959540"/>
              <a:gd name="connsiteX327" fmla="*/ 3002574 w 6441943"/>
              <a:gd name="connsiteY327" fmla="*/ 5699865 h 5959540"/>
              <a:gd name="connsiteX328" fmla="*/ 3007940 w 6441943"/>
              <a:gd name="connsiteY328" fmla="*/ 5693316 h 5959540"/>
              <a:gd name="connsiteX329" fmla="*/ 2999083 w 6441943"/>
              <a:gd name="connsiteY329" fmla="*/ 5701683 h 5959540"/>
              <a:gd name="connsiteX330" fmla="*/ 3015770 w 6441943"/>
              <a:gd name="connsiteY330" fmla="*/ 5683760 h 5959540"/>
              <a:gd name="connsiteX331" fmla="*/ 3043765 w 6441943"/>
              <a:gd name="connsiteY331" fmla="*/ 5649590 h 5959540"/>
              <a:gd name="connsiteX332" fmla="*/ 3058504 w 6441943"/>
              <a:gd name="connsiteY332" fmla="*/ 5626794 h 5959540"/>
              <a:gd name="connsiteX333" fmla="*/ 3076362 w 6441943"/>
              <a:gd name="connsiteY333" fmla="*/ 5593489 h 5959540"/>
              <a:gd name="connsiteX334" fmla="*/ 3085707 w 6441943"/>
              <a:gd name="connsiteY334" fmla="*/ 5572196 h 5959540"/>
              <a:gd name="connsiteX335" fmla="*/ 3079581 w 6441943"/>
              <a:gd name="connsiteY335" fmla="*/ 5587486 h 5959540"/>
              <a:gd name="connsiteX336" fmla="*/ 3082303 w 6441943"/>
              <a:gd name="connsiteY336" fmla="*/ 5582409 h 5959540"/>
              <a:gd name="connsiteX337" fmla="*/ 3085724 w 6441943"/>
              <a:gd name="connsiteY337" fmla="*/ 5572159 h 5959540"/>
              <a:gd name="connsiteX338" fmla="*/ 3085707 w 6441943"/>
              <a:gd name="connsiteY338" fmla="*/ 5572196 h 5959540"/>
              <a:gd name="connsiteX339" fmla="*/ 3085731 w 6441943"/>
              <a:gd name="connsiteY339" fmla="*/ 5572137 h 5959540"/>
              <a:gd name="connsiteX340" fmla="*/ 3094935 w 6441943"/>
              <a:gd name="connsiteY340" fmla="*/ 5544559 h 5959540"/>
              <a:gd name="connsiteX341" fmla="*/ 3107378 w 6441943"/>
              <a:gd name="connsiteY341" fmla="*/ 5488445 h 5959540"/>
              <a:gd name="connsiteX342" fmla="*/ 3106519 w 6441943"/>
              <a:gd name="connsiteY342" fmla="*/ 5493901 h 5959540"/>
              <a:gd name="connsiteX343" fmla="*/ 3108152 w 6441943"/>
              <a:gd name="connsiteY343" fmla="*/ 5484955 h 5959540"/>
              <a:gd name="connsiteX344" fmla="*/ 3107378 w 6441943"/>
              <a:gd name="connsiteY344" fmla="*/ 5488445 h 5959540"/>
              <a:gd name="connsiteX345" fmla="*/ 3108324 w 6441943"/>
              <a:gd name="connsiteY345" fmla="*/ 5482442 h 5959540"/>
              <a:gd name="connsiteX346" fmla="*/ 3110246 w 6441943"/>
              <a:gd name="connsiteY346" fmla="*/ 5454019 h 5959540"/>
              <a:gd name="connsiteX347" fmla="*/ 3110110 w 6441943"/>
              <a:gd name="connsiteY347" fmla="*/ 5440477 h 5959540"/>
              <a:gd name="connsiteX348" fmla="*/ 3110110 w 6441943"/>
              <a:gd name="connsiteY348" fmla="*/ 5438161 h 5959540"/>
              <a:gd name="connsiteX349" fmla="*/ 3110110 w 6441943"/>
              <a:gd name="connsiteY349" fmla="*/ 5435843 h 5959540"/>
              <a:gd name="connsiteX350" fmla="*/ 2924730 w 6441943"/>
              <a:gd name="connsiteY350" fmla="*/ 4960809 h 5959540"/>
              <a:gd name="connsiteX351" fmla="*/ 2922412 w 6441943"/>
              <a:gd name="connsiteY351" fmla="*/ 4958490 h 5959540"/>
              <a:gd name="connsiteX352" fmla="*/ 2760204 w 6441943"/>
              <a:gd name="connsiteY352" fmla="*/ 4603953 h 5959540"/>
              <a:gd name="connsiteX353" fmla="*/ 2722191 w 6441943"/>
              <a:gd name="connsiteY353" fmla="*/ 4445126 h 5959540"/>
              <a:gd name="connsiteX354" fmla="*/ 2698632 w 6441943"/>
              <a:gd name="connsiteY354" fmla="*/ 4468138 h 5959540"/>
              <a:gd name="connsiteX355" fmla="*/ 2627756 w 6441943"/>
              <a:gd name="connsiteY355" fmla="*/ 4524104 h 5959540"/>
              <a:gd name="connsiteX356" fmla="*/ 2565190 w 6441943"/>
              <a:gd name="connsiteY356" fmla="*/ 4679360 h 5959540"/>
              <a:gd name="connsiteX357" fmla="*/ 2542017 w 6441943"/>
              <a:gd name="connsiteY357" fmla="*/ 4904132 h 5959540"/>
              <a:gd name="connsiteX358" fmla="*/ 2518845 w 6441943"/>
              <a:gd name="connsiteY358" fmla="*/ 5066339 h 5959540"/>
              <a:gd name="connsiteX359" fmla="*/ 2495672 w 6441943"/>
              <a:gd name="connsiteY359" fmla="*/ 5198423 h 5959540"/>
              <a:gd name="connsiteX360" fmla="*/ 2442377 w 6441943"/>
              <a:gd name="connsiteY360" fmla="*/ 5237815 h 5959540"/>
              <a:gd name="connsiteX361" fmla="*/ 2402982 w 6441943"/>
              <a:gd name="connsiteY361" fmla="*/ 5400022 h 5959540"/>
              <a:gd name="connsiteX362" fmla="*/ 2270901 w 6441943"/>
              <a:gd name="connsiteY362" fmla="*/ 5439417 h 5959540"/>
              <a:gd name="connsiteX363" fmla="*/ 2148085 w 6441943"/>
              <a:gd name="connsiteY363" fmla="*/ 5492712 h 5959540"/>
              <a:gd name="connsiteX364" fmla="*/ 1969659 w 6441943"/>
              <a:gd name="connsiteY364" fmla="*/ 5631747 h 5959540"/>
              <a:gd name="connsiteX365" fmla="*/ 1730981 w 6441943"/>
              <a:gd name="connsiteY365" fmla="*/ 5800907 h 5959540"/>
              <a:gd name="connsiteX366" fmla="*/ 827256 w 6441943"/>
              <a:gd name="connsiteY366" fmla="*/ 5893597 h 5959540"/>
              <a:gd name="connsiteX367" fmla="*/ 340634 w 6441943"/>
              <a:gd name="connsiteY367" fmla="*/ 5274893 h 5959540"/>
              <a:gd name="connsiteX368" fmla="*/ 148304 w 6441943"/>
              <a:gd name="connsiteY368" fmla="*/ 5298066 h 5959540"/>
              <a:gd name="connsiteX369" fmla="*/ 62564 w 6441943"/>
              <a:gd name="connsiteY369" fmla="*/ 4850836 h 5959540"/>
              <a:gd name="connsiteX370" fmla="*/ 139035 w 6441943"/>
              <a:gd name="connsiteY370" fmla="*/ 4341042 h 5959540"/>
              <a:gd name="connsiteX371" fmla="*/ 6951 w 6441943"/>
              <a:gd name="connsiteY371" fmla="*/ 4579717 h 5959540"/>
              <a:gd name="connsiteX372" fmla="*/ 122813 w 6441943"/>
              <a:gd name="connsiteY372" fmla="*/ 4109318 h 5959540"/>
              <a:gd name="connsiteX373" fmla="*/ 0 w 6441943"/>
              <a:gd name="connsiteY373" fmla="*/ 4287745 h 5959540"/>
              <a:gd name="connsiteX374" fmla="*/ 76468 w 6441943"/>
              <a:gd name="connsiteY374" fmla="*/ 3738559 h 5959540"/>
              <a:gd name="connsiteX375" fmla="*/ 139035 w 6441943"/>
              <a:gd name="connsiteY375" fmla="*/ 3390972 h 5959540"/>
              <a:gd name="connsiteX376" fmla="*/ 23173 w 6441943"/>
              <a:gd name="connsiteY376" fmla="*/ 3499881 h 5959540"/>
              <a:gd name="connsiteX377" fmla="*/ 308193 w 6441943"/>
              <a:gd name="connsiteY377" fmla="*/ 2811661 h 5959540"/>
              <a:gd name="connsiteX378" fmla="*/ 203918 w 6441943"/>
              <a:gd name="connsiteY378" fmla="*/ 2839468 h 5959540"/>
              <a:gd name="connsiteX379" fmla="*/ 495891 w 6441943"/>
              <a:gd name="connsiteY379" fmla="*/ 2582252 h 5959540"/>
              <a:gd name="connsiteX380" fmla="*/ 780911 w 6441943"/>
              <a:gd name="connsiteY380" fmla="*/ 2102584 h 5959540"/>
              <a:gd name="connsiteX381" fmla="*/ 1035808 w 6441943"/>
              <a:gd name="connsiteY381" fmla="*/ 1646085 h 5959540"/>
              <a:gd name="connsiteX382" fmla="*/ 1622072 w 6441943"/>
              <a:gd name="connsiteY382" fmla="*/ 1235934 h 5959540"/>
              <a:gd name="connsiteX383" fmla="*/ 2039176 w 6441943"/>
              <a:gd name="connsiteY383" fmla="*/ 974084 h 5959540"/>
              <a:gd name="connsiteX384" fmla="*/ 3052075 w 6441943"/>
              <a:gd name="connsiteY384" fmla="*/ 570 h 59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6441943" h="5959540">
                <a:moveTo>
                  <a:pt x="3930341" y="5551462"/>
                </a:moveTo>
                <a:lnTo>
                  <a:pt x="3930470" y="5553792"/>
                </a:lnTo>
                <a:cubicBezTo>
                  <a:pt x="3930801" y="5565128"/>
                  <a:pt x="3930811" y="5574426"/>
                  <a:pt x="3930728" y="5581396"/>
                </a:cubicBezTo>
                <a:close/>
                <a:moveTo>
                  <a:pt x="3101215" y="5522950"/>
                </a:moveTo>
                <a:lnTo>
                  <a:pt x="3096254" y="5540606"/>
                </a:lnTo>
                <a:lnTo>
                  <a:pt x="3100089" y="5529112"/>
                </a:lnTo>
                <a:close/>
                <a:moveTo>
                  <a:pt x="3179633" y="5436354"/>
                </a:moveTo>
                <a:lnTo>
                  <a:pt x="3179855" y="5457522"/>
                </a:lnTo>
                <a:lnTo>
                  <a:pt x="3179738" y="5446344"/>
                </a:lnTo>
                <a:close/>
                <a:moveTo>
                  <a:pt x="3798364" y="5116122"/>
                </a:moveTo>
                <a:lnTo>
                  <a:pt x="3835318" y="5181705"/>
                </a:lnTo>
                <a:lnTo>
                  <a:pt x="3838161" y="5187944"/>
                </a:lnTo>
                <a:close/>
                <a:moveTo>
                  <a:pt x="3772668" y="5021018"/>
                </a:moveTo>
                <a:lnTo>
                  <a:pt x="3772670" y="5021035"/>
                </a:lnTo>
                <a:lnTo>
                  <a:pt x="3772673" y="5021047"/>
                </a:lnTo>
                <a:lnTo>
                  <a:pt x="3772670" y="5021034"/>
                </a:lnTo>
                <a:close/>
                <a:moveTo>
                  <a:pt x="3761032" y="4843434"/>
                </a:moveTo>
                <a:lnTo>
                  <a:pt x="3760631" y="4854130"/>
                </a:lnTo>
                <a:lnTo>
                  <a:pt x="3761287" y="4871798"/>
                </a:lnTo>
                <a:close/>
                <a:moveTo>
                  <a:pt x="3384337" y="3767524"/>
                </a:moveTo>
                <a:cubicBezTo>
                  <a:pt x="3365220" y="3769262"/>
                  <a:pt x="3346103" y="3782585"/>
                  <a:pt x="3346103" y="3782585"/>
                </a:cubicBezTo>
                <a:cubicBezTo>
                  <a:pt x="3269632" y="3759413"/>
                  <a:pt x="3160723" y="3891497"/>
                  <a:pt x="3160723" y="3891497"/>
                </a:cubicBezTo>
                <a:cubicBezTo>
                  <a:pt x="2998516" y="4130753"/>
                  <a:pt x="2876227" y="4281745"/>
                  <a:pt x="2789975" y="4375909"/>
                </a:cubicBezTo>
                <a:lnTo>
                  <a:pt x="2780135" y="4386371"/>
                </a:lnTo>
                <a:lnTo>
                  <a:pt x="2777987" y="4376117"/>
                </a:lnTo>
                <a:lnTo>
                  <a:pt x="2780259" y="4386964"/>
                </a:lnTo>
                <a:lnTo>
                  <a:pt x="2813776" y="4528044"/>
                </a:lnTo>
                <a:lnTo>
                  <a:pt x="2780260" y="4386966"/>
                </a:lnTo>
                <a:lnTo>
                  <a:pt x="2780140" y="4386393"/>
                </a:lnTo>
                <a:lnTo>
                  <a:pt x="2780260" y="4386964"/>
                </a:lnTo>
                <a:cubicBezTo>
                  <a:pt x="2795688" y="4456554"/>
                  <a:pt x="2811475" y="4523428"/>
                  <a:pt x="2827406" y="4585415"/>
                </a:cubicBezTo>
                <a:cubicBezTo>
                  <a:pt x="2827406" y="4585415"/>
                  <a:pt x="2887654" y="4784698"/>
                  <a:pt x="2980344" y="4916780"/>
                </a:cubicBezTo>
                <a:cubicBezTo>
                  <a:pt x="2996564" y="4937636"/>
                  <a:pt x="3186578" y="5183264"/>
                  <a:pt x="3179627" y="5435843"/>
                </a:cubicBezTo>
                <a:lnTo>
                  <a:pt x="3179738" y="5446344"/>
                </a:lnTo>
                <a:lnTo>
                  <a:pt x="3179858" y="5457884"/>
                </a:lnTo>
                <a:lnTo>
                  <a:pt x="3177050" y="5492431"/>
                </a:lnTo>
                <a:cubicBezTo>
                  <a:pt x="3165083" y="5587080"/>
                  <a:pt x="3108227" y="5771590"/>
                  <a:pt x="2859847" y="5869169"/>
                </a:cubicBezTo>
                <a:lnTo>
                  <a:pt x="2850578" y="5871485"/>
                </a:lnTo>
                <a:lnTo>
                  <a:pt x="2723128" y="5887707"/>
                </a:lnTo>
                <a:lnTo>
                  <a:pt x="2723137" y="5887707"/>
                </a:lnTo>
                <a:lnTo>
                  <a:pt x="2730081" y="5887707"/>
                </a:lnTo>
                <a:lnTo>
                  <a:pt x="3527214" y="5883072"/>
                </a:lnTo>
                <a:cubicBezTo>
                  <a:pt x="3557337" y="5878438"/>
                  <a:pt x="3860898" y="5834409"/>
                  <a:pt x="3860898" y="5593415"/>
                </a:cubicBezTo>
                <a:lnTo>
                  <a:pt x="3861133" y="5581911"/>
                </a:lnTo>
                <a:lnTo>
                  <a:pt x="3861133" y="5581912"/>
                </a:lnTo>
                <a:lnTo>
                  <a:pt x="3861134" y="5581911"/>
                </a:lnTo>
                <a:cubicBezTo>
                  <a:pt x="3861513" y="5533312"/>
                  <a:pt x="3855683" y="5339677"/>
                  <a:pt x="3738082" y="5153139"/>
                </a:cubicBezTo>
                <a:lnTo>
                  <a:pt x="3732433" y="5140760"/>
                </a:lnTo>
                <a:lnTo>
                  <a:pt x="3732384" y="5140652"/>
                </a:lnTo>
                <a:lnTo>
                  <a:pt x="3731127" y="5137087"/>
                </a:lnTo>
                <a:lnTo>
                  <a:pt x="3731128" y="5137089"/>
                </a:lnTo>
                <a:lnTo>
                  <a:pt x="3721174" y="5108858"/>
                </a:lnTo>
                <a:lnTo>
                  <a:pt x="3720583" y="5106469"/>
                </a:lnTo>
                <a:lnTo>
                  <a:pt x="3720154" y="5104735"/>
                </a:lnTo>
                <a:lnTo>
                  <a:pt x="3720155" y="5104739"/>
                </a:lnTo>
                <a:lnTo>
                  <a:pt x="3708063" y="5055829"/>
                </a:lnTo>
                <a:cubicBezTo>
                  <a:pt x="3703777" y="5034399"/>
                  <a:pt x="3699776" y="5009108"/>
                  <a:pt x="3696662" y="4979636"/>
                </a:cubicBezTo>
                <a:lnTo>
                  <a:pt x="3691720" y="4897282"/>
                </a:lnTo>
                <a:lnTo>
                  <a:pt x="3691720" y="4897290"/>
                </a:lnTo>
                <a:lnTo>
                  <a:pt x="3691169" y="4888099"/>
                </a:lnTo>
                <a:lnTo>
                  <a:pt x="3690584" y="4878351"/>
                </a:lnTo>
                <a:lnTo>
                  <a:pt x="3693440" y="4750059"/>
                </a:lnTo>
                <a:lnTo>
                  <a:pt x="3693439" y="4750071"/>
                </a:lnTo>
                <a:lnTo>
                  <a:pt x="3693440" y="4750058"/>
                </a:lnTo>
                <a:lnTo>
                  <a:pt x="3693440" y="4750048"/>
                </a:lnTo>
                <a:cubicBezTo>
                  <a:pt x="3699125" y="4655077"/>
                  <a:pt x="3713173" y="4540808"/>
                  <a:pt x="3740401" y="4404670"/>
                </a:cubicBezTo>
                <a:lnTo>
                  <a:pt x="3740571" y="4404435"/>
                </a:lnTo>
                <a:lnTo>
                  <a:pt x="3706071" y="4362586"/>
                </a:lnTo>
                <a:cubicBezTo>
                  <a:pt x="3524240" y="4115257"/>
                  <a:pt x="3422570" y="3821979"/>
                  <a:pt x="3422570" y="3821979"/>
                </a:cubicBezTo>
                <a:cubicBezTo>
                  <a:pt x="3422570" y="3775635"/>
                  <a:pt x="3403453" y="3765786"/>
                  <a:pt x="3384337" y="3767524"/>
                </a:cubicBezTo>
                <a:close/>
                <a:moveTo>
                  <a:pt x="2542383" y="3241413"/>
                </a:moveTo>
                <a:cubicBezTo>
                  <a:pt x="2523845" y="3243729"/>
                  <a:pt x="2509942" y="3262267"/>
                  <a:pt x="2512260" y="3280805"/>
                </a:cubicBezTo>
                <a:cubicBezTo>
                  <a:pt x="2512260" y="3288915"/>
                  <a:pt x="2602741" y="3912654"/>
                  <a:pt x="2712294" y="4403775"/>
                </a:cubicBezTo>
                <a:lnTo>
                  <a:pt x="2720978" y="4440058"/>
                </a:lnTo>
                <a:lnTo>
                  <a:pt x="2776921" y="4371033"/>
                </a:lnTo>
                <a:lnTo>
                  <a:pt x="2735259" y="4172222"/>
                </a:lnTo>
                <a:cubicBezTo>
                  <a:pt x="2648253" y="3735131"/>
                  <a:pt x="2581778" y="3278488"/>
                  <a:pt x="2581778" y="3271536"/>
                </a:cubicBezTo>
                <a:cubicBezTo>
                  <a:pt x="2579459" y="3252998"/>
                  <a:pt x="2560921" y="3239095"/>
                  <a:pt x="2542383" y="3241413"/>
                </a:cubicBezTo>
                <a:close/>
                <a:moveTo>
                  <a:pt x="2168787" y="3080089"/>
                </a:moveTo>
                <a:cubicBezTo>
                  <a:pt x="2151815" y="3079410"/>
                  <a:pt x="2129548" y="3089729"/>
                  <a:pt x="2101741" y="3124488"/>
                </a:cubicBezTo>
                <a:cubicBezTo>
                  <a:pt x="2101741" y="3124488"/>
                  <a:pt x="2057714" y="3316820"/>
                  <a:pt x="1992831" y="3386337"/>
                </a:cubicBezTo>
                <a:cubicBezTo>
                  <a:pt x="1992831" y="3386337"/>
                  <a:pt x="1951121" y="3474393"/>
                  <a:pt x="1819037" y="3520738"/>
                </a:cubicBezTo>
                <a:lnTo>
                  <a:pt x="1814402" y="3652819"/>
                </a:lnTo>
                <a:lnTo>
                  <a:pt x="1888554" y="3669041"/>
                </a:lnTo>
                <a:lnTo>
                  <a:pt x="1939533" y="3722337"/>
                </a:lnTo>
                <a:cubicBezTo>
                  <a:pt x="1939533" y="3722337"/>
                  <a:pt x="1981244" y="3757097"/>
                  <a:pt x="2009051" y="3710752"/>
                </a:cubicBezTo>
                <a:cubicBezTo>
                  <a:pt x="2009051" y="3710752"/>
                  <a:pt x="2009051" y="3615743"/>
                  <a:pt x="2108693" y="3622696"/>
                </a:cubicBezTo>
                <a:cubicBezTo>
                  <a:pt x="2108693" y="3622696"/>
                  <a:pt x="2161989" y="3629647"/>
                  <a:pt x="2166623" y="3564764"/>
                </a:cubicBezTo>
                <a:cubicBezTo>
                  <a:pt x="2166623" y="3564764"/>
                  <a:pt x="2159673" y="3523054"/>
                  <a:pt x="2217603" y="3476709"/>
                </a:cubicBezTo>
                <a:lnTo>
                  <a:pt x="2419204" y="3326089"/>
                </a:lnTo>
                <a:cubicBezTo>
                  <a:pt x="2419204" y="3326089"/>
                  <a:pt x="2215287" y="3159247"/>
                  <a:pt x="2210652" y="3112903"/>
                </a:cubicBezTo>
                <a:cubicBezTo>
                  <a:pt x="2210652" y="3112903"/>
                  <a:pt x="2197074" y="3081221"/>
                  <a:pt x="2168787" y="3080089"/>
                </a:cubicBezTo>
                <a:close/>
                <a:moveTo>
                  <a:pt x="4736448" y="2146033"/>
                </a:moveTo>
                <a:cubicBezTo>
                  <a:pt x="4750930" y="2148349"/>
                  <a:pt x="4759619" y="2155880"/>
                  <a:pt x="4759619" y="2155880"/>
                </a:cubicBezTo>
                <a:cubicBezTo>
                  <a:pt x="4824502" y="2197591"/>
                  <a:pt x="4766572" y="2255523"/>
                  <a:pt x="4766572" y="2255523"/>
                </a:cubicBezTo>
                <a:lnTo>
                  <a:pt x="4422563" y="2763414"/>
                </a:lnTo>
                <a:lnTo>
                  <a:pt x="4399870" y="2748805"/>
                </a:lnTo>
                <a:cubicBezTo>
                  <a:pt x="4379015" y="2733453"/>
                  <a:pt x="4358739" y="2713177"/>
                  <a:pt x="4361056" y="2693480"/>
                </a:cubicBezTo>
                <a:cubicBezTo>
                  <a:pt x="4361056" y="2693480"/>
                  <a:pt x="4395814" y="2593840"/>
                  <a:pt x="4298489" y="2605425"/>
                </a:cubicBezTo>
                <a:cubicBezTo>
                  <a:pt x="4298489" y="2605425"/>
                  <a:pt x="4285455" y="2598909"/>
                  <a:pt x="4236902" y="2622045"/>
                </a:cubicBezTo>
                <a:lnTo>
                  <a:pt x="4205003" y="2639946"/>
                </a:lnTo>
                <a:lnTo>
                  <a:pt x="4213619" y="2615853"/>
                </a:lnTo>
                <a:cubicBezTo>
                  <a:pt x="4223178" y="2598474"/>
                  <a:pt x="4233606" y="2591522"/>
                  <a:pt x="4233606" y="2591522"/>
                </a:cubicBezTo>
                <a:lnTo>
                  <a:pt x="4678517" y="2167467"/>
                </a:lnTo>
                <a:cubicBezTo>
                  <a:pt x="4701690" y="2146612"/>
                  <a:pt x="4721965" y="2143716"/>
                  <a:pt x="4736448" y="2146033"/>
                </a:cubicBezTo>
                <a:close/>
                <a:moveTo>
                  <a:pt x="2679023" y="1316748"/>
                </a:moveTo>
                <a:cubicBezTo>
                  <a:pt x="2670623" y="1319935"/>
                  <a:pt x="2663672" y="1326308"/>
                  <a:pt x="2660196" y="1335577"/>
                </a:cubicBezTo>
                <a:cubicBezTo>
                  <a:pt x="2657878" y="1342527"/>
                  <a:pt x="2595313" y="1488515"/>
                  <a:pt x="2599948" y="1592789"/>
                </a:cubicBezTo>
                <a:cubicBezTo>
                  <a:pt x="2599948" y="1599742"/>
                  <a:pt x="2616167" y="1785122"/>
                  <a:pt x="2727395" y="1942694"/>
                </a:cubicBezTo>
                <a:cubicBezTo>
                  <a:pt x="2729714" y="1942694"/>
                  <a:pt x="2801547" y="2063191"/>
                  <a:pt x="2796913" y="2220763"/>
                </a:cubicBezTo>
                <a:cubicBezTo>
                  <a:pt x="2796913" y="2239301"/>
                  <a:pt x="2810816" y="2255521"/>
                  <a:pt x="2831673" y="2255521"/>
                </a:cubicBezTo>
                <a:cubicBezTo>
                  <a:pt x="2850210" y="2255521"/>
                  <a:pt x="2866430" y="2241617"/>
                  <a:pt x="2866430" y="2223079"/>
                </a:cubicBezTo>
                <a:cubicBezTo>
                  <a:pt x="2871064" y="2044653"/>
                  <a:pt x="2792278" y="1912569"/>
                  <a:pt x="2787644" y="1905618"/>
                </a:cubicBezTo>
                <a:cubicBezTo>
                  <a:pt x="2685685" y="1761949"/>
                  <a:pt x="2669465" y="1588155"/>
                  <a:pt x="2669465" y="1588155"/>
                </a:cubicBezTo>
                <a:cubicBezTo>
                  <a:pt x="2667147" y="1500100"/>
                  <a:pt x="2725077" y="1365699"/>
                  <a:pt x="2725077" y="1363383"/>
                </a:cubicBezTo>
                <a:cubicBezTo>
                  <a:pt x="2732030" y="1344845"/>
                  <a:pt x="2725077" y="1323989"/>
                  <a:pt x="2706541" y="1317039"/>
                </a:cubicBezTo>
                <a:cubicBezTo>
                  <a:pt x="2697272" y="1313562"/>
                  <a:pt x="2687424" y="1313562"/>
                  <a:pt x="2679023" y="1316748"/>
                </a:cubicBezTo>
                <a:close/>
                <a:moveTo>
                  <a:pt x="3661900" y="43514"/>
                </a:moveTo>
                <a:cubicBezTo>
                  <a:pt x="3687603" y="44654"/>
                  <a:pt x="3700637" y="51823"/>
                  <a:pt x="3700637" y="51823"/>
                </a:cubicBezTo>
                <a:cubicBezTo>
                  <a:pt x="3916142" y="151464"/>
                  <a:pt x="3967122" y="290498"/>
                  <a:pt x="3967122" y="290498"/>
                </a:cubicBezTo>
                <a:lnTo>
                  <a:pt x="3955534" y="436486"/>
                </a:lnTo>
                <a:lnTo>
                  <a:pt x="3917409" y="423225"/>
                </a:lnTo>
                <a:lnTo>
                  <a:pt x="3915737" y="421250"/>
                </a:lnTo>
                <a:cubicBezTo>
                  <a:pt x="3871963" y="370741"/>
                  <a:pt x="3744044" y="234060"/>
                  <a:pt x="3559208" y="129965"/>
                </a:cubicBezTo>
                <a:lnTo>
                  <a:pt x="3496142" y="100266"/>
                </a:lnTo>
                <a:lnTo>
                  <a:pt x="3547157" y="71375"/>
                </a:lnTo>
                <a:cubicBezTo>
                  <a:pt x="3597828" y="47261"/>
                  <a:pt x="3636198" y="42373"/>
                  <a:pt x="3661900" y="43514"/>
                </a:cubicBezTo>
                <a:close/>
                <a:moveTo>
                  <a:pt x="3052075" y="570"/>
                </a:moveTo>
                <a:cubicBezTo>
                  <a:pt x="3056474" y="660"/>
                  <a:pt x="3058764" y="841"/>
                  <a:pt x="3058764" y="841"/>
                </a:cubicBezTo>
                <a:cubicBezTo>
                  <a:pt x="3186213" y="-4952"/>
                  <a:pt x="3304537" y="19669"/>
                  <a:pt x="3410334" y="59859"/>
                </a:cubicBezTo>
                <a:lnTo>
                  <a:pt x="3496142" y="100266"/>
                </a:lnTo>
                <a:lnTo>
                  <a:pt x="3492399" y="102386"/>
                </a:lnTo>
                <a:cubicBezTo>
                  <a:pt x="3472788" y="115186"/>
                  <a:pt x="3451825" y="130610"/>
                  <a:pt x="3429521" y="149148"/>
                </a:cubicBezTo>
                <a:lnTo>
                  <a:pt x="3290487" y="283548"/>
                </a:lnTo>
                <a:lnTo>
                  <a:pt x="3306706" y="325258"/>
                </a:lnTo>
                <a:lnTo>
                  <a:pt x="3302072" y="366969"/>
                </a:lnTo>
                <a:lnTo>
                  <a:pt x="3248776" y="441121"/>
                </a:lnTo>
                <a:lnTo>
                  <a:pt x="3202431" y="448071"/>
                </a:lnTo>
                <a:lnTo>
                  <a:pt x="3163037" y="420264"/>
                </a:lnTo>
                <a:cubicBezTo>
                  <a:pt x="3163037" y="420264"/>
                  <a:pt x="3135230" y="401726"/>
                  <a:pt x="3112058" y="431852"/>
                </a:cubicBezTo>
                <a:lnTo>
                  <a:pt x="3024002" y="554664"/>
                </a:lnTo>
                <a:cubicBezTo>
                  <a:pt x="3024002" y="554664"/>
                  <a:pt x="3012417" y="589424"/>
                  <a:pt x="2961438" y="594059"/>
                </a:cubicBezTo>
                <a:cubicBezTo>
                  <a:pt x="2961438" y="594059"/>
                  <a:pt x="2595314" y="589424"/>
                  <a:pt x="2609215" y="992625"/>
                </a:cubicBezTo>
                <a:cubicBezTo>
                  <a:pt x="2609215" y="992625"/>
                  <a:pt x="2604583" y="1298501"/>
                  <a:pt x="2928997" y="1321673"/>
                </a:cubicBezTo>
                <a:cubicBezTo>
                  <a:pt x="2928997" y="1321673"/>
                  <a:pt x="3281218" y="1328624"/>
                  <a:pt x="3315975" y="992625"/>
                </a:cubicBezTo>
                <a:cubicBezTo>
                  <a:pt x="3315975" y="992625"/>
                  <a:pt x="3339147" y="846637"/>
                  <a:pt x="3253411" y="749313"/>
                </a:cubicBezTo>
                <a:cubicBezTo>
                  <a:pt x="3253411" y="749313"/>
                  <a:pt x="3225604" y="719190"/>
                  <a:pt x="3248776" y="698333"/>
                </a:cubicBezTo>
                <a:lnTo>
                  <a:pt x="3334513" y="605644"/>
                </a:lnTo>
                <a:cubicBezTo>
                  <a:pt x="3334513" y="605644"/>
                  <a:pt x="3350735" y="594059"/>
                  <a:pt x="3334513" y="559299"/>
                </a:cubicBezTo>
                <a:lnTo>
                  <a:pt x="3304390" y="519907"/>
                </a:lnTo>
                <a:lnTo>
                  <a:pt x="3373907" y="434168"/>
                </a:lnTo>
                <a:lnTo>
                  <a:pt x="3415618" y="415630"/>
                </a:lnTo>
                <a:lnTo>
                  <a:pt x="3457328" y="445755"/>
                </a:lnTo>
                <a:cubicBezTo>
                  <a:pt x="3457328" y="445755"/>
                  <a:pt x="3441106" y="457340"/>
                  <a:pt x="3508307" y="417948"/>
                </a:cubicBezTo>
                <a:lnTo>
                  <a:pt x="3744666" y="271960"/>
                </a:lnTo>
                <a:lnTo>
                  <a:pt x="3902239" y="417948"/>
                </a:lnTo>
                <a:lnTo>
                  <a:pt x="3917409" y="423225"/>
                </a:lnTo>
                <a:lnTo>
                  <a:pt x="3928155" y="435919"/>
                </a:lnTo>
                <a:cubicBezTo>
                  <a:pt x="3930944" y="439308"/>
                  <a:pt x="3932365" y="441118"/>
                  <a:pt x="3932365" y="441118"/>
                </a:cubicBezTo>
                <a:cubicBezTo>
                  <a:pt x="4034323" y="429533"/>
                  <a:pt x="4226656" y="772485"/>
                  <a:pt x="4226656" y="772485"/>
                </a:cubicBezTo>
                <a:cubicBezTo>
                  <a:pt x="4273001" y="839684"/>
                  <a:pt x="4307758" y="1043602"/>
                  <a:pt x="4307758" y="1043602"/>
                </a:cubicBezTo>
                <a:cubicBezTo>
                  <a:pt x="4349469" y="1194224"/>
                  <a:pt x="4284586" y="1326305"/>
                  <a:pt x="4284586" y="1326305"/>
                </a:cubicBezTo>
                <a:cubicBezTo>
                  <a:pt x="4335565" y="1117754"/>
                  <a:pt x="4238241" y="1133975"/>
                  <a:pt x="4238241" y="1133975"/>
                </a:cubicBezTo>
                <a:cubicBezTo>
                  <a:pt x="4240560" y="1215078"/>
                  <a:pt x="4164089" y="1326305"/>
                  <a:pt x="4164089" y="1326305"/>
                </a:cubicBezTo>
                <a:cubicBezTo>
                  <a:pt x="4171042" y="1233616"/>
                  <a:pt x="4113110" y="1226665"/>
                  <a:pt x="4113110" y="1226665"/>
                </a:cubicBezTo>
                <a:cubicBezTo>
                  <a:pt x="4113110" y="1349478"/>
                  <a:pt x="4055180" y="1388872"/>
                  <a:pt x="4055180" y="1388872"/>
                </a:cubicBezTo>
                <a:cubicBezTo>
                  <a:pt x="4085303" y="1323990"/>
                  <a:pt x="4038958" y="1300817"/>
                  <a:pt x="4038958" y="1300817"/>
                </a:cubicBezTo>
                <a:cubicBezTo>
                  <a:pt x="3981028" y="1453755"/>
                  <a:pt x="3779426" y="1574252"/>
                  <a:pt x="3779426" y="1574252"/>
                </a:cubicBezTo>
                <a:cubicBezTo>
                  <a:pt x="3712227" y="1615962"/>
                  <a:pt x="3682102" y="1655354"/>
                  <a:pt x="3682102" y="1655354"/>
                </a:cubicBezTo>
                <a:cubicBezTo>
                  <a:pt x="3647345" y="1713287"/>
                  <a:pt x="3665882" y="1921839"/>
                  <a:pt x="3665882" y="1921839"/>
                </a:cubicBezTo>
                <a:cubicBezTo>
                  <a:pt x="3668199" y="1995991"/>
                  <a:pt x="3626488" y="1991356"/>
                  <a:pt x="3626488" y="1991356"/>
                </a:cubicBezTo>
                <a:lnTo>
                  <a:pt x="3515260" y="2002941"/>
                </a:lnTo>
                <a:cubicBezTo>
                  <a:pt x="3510626" y="2088680"/>
                  <a:pt x="3487453" y="2077093"/>
                  <a:pt x="3487453" y="2077093"/>
                </a:cubicBezTo>
                <a:cubicBezTo>
                  <a:pt x="3429523" y="2060873"/>
                  <a:pt x="3417936" y="2088680"/>
                  <a:pt x="3417936" y="2088680"/>
                </a:cubicBezTo>
                <a:cubicBezTo>
                  <a:pt x="3417936" y="2135025"/>
                  <a:pt x="3387813" y="2146610"/>
                  <a:pt x="3387813" y="2146610"/>
                </a:cubicBezTo>
                <a:cubicBezTo>
                  <a:pt x="3346103" y="2165148"/>
                  <a:pt x="3306708" y="2141976"/>
                  <a:pt x="3306708" y="2141976"/>
                </a:cubicBezTo>
                <a:cubicBezTo>
                  <a:pt x="3295123" y="2172101"/>
                  <a:pt x="3288170" y="2211493"/>
                  <a:pt x="3288170" y="2211493"/>
                </a:cubicBezTo>
                <a:cubicBezTo>
                  <a:pt x="3230240" y="2304183"/>
                  <a:pt x="3144501" y="2223080"/>
                  <a:pt x="3144501" y="2223080"/>
                </a:cubicBezTo>
                <a:cubicBezTo>
                  <a:pt x="3109744" y="2162832"/>
                  <a:pt x="3051811" y="2169783"/>
                  <a:pt x="3051811" y="2169783"/>
                </a:cubicBezTo>
                <a:cubicBezTo>
                  <a:pt x="2942902" y="2190639"/>
                  <a:pt x="2959121" y="2313452"/>
                  <a:pt x="2959121" y="2313452"/>
                </a:cubicBezTo>
                <a:cubicBezTo>
                  <a:pt x="2959121" y="2429314"/>
                  <a:pt x="3040226" y="2445536"/>
                  <a:pt x="3040226" y="2445536"/>
                </a:cubicBezTo>
                <a:lnTo>
                  <a:pt x="3241825" y="2614694"/>
                </a:lnTo>
                <a:lnTo>
                  <a:pt x="3276585" y="2656404"/>
                </a:lnTo>
                <a:cubicBezTo>
                  <a:pt x="3410985" y="2540542"/>
                  <a:pt x="3531482" y="2563714"/>
                  <a:pt x="3531482" y="2563714"/>
                </a:cubicBezTo>
                <a:cubicBezTo>
                  <a:pt x="3867482" y="2596156"/>
                  <a:pt x="3967124" y="2869591"/>
                  <a:pt x="3967124" y="2869591"/>
                </a:cubicBezTo>
                <a:lnTo>
                  <a:pt x="4006516" y="2869591"/>
                </a:lnTo>
                <a:cubicBezTo>
                  <a:pt x="4041276" y="2783854"/>
                  <a:pt x="4175677" y="2656404"/>
                  <a:pt x="4175677" y="2656404"/>
                </a:cubicBezTo>
                <a:lnTo>
                  <a:pt x="4205003" y="2639946"/>
                </a:lnTo>
                <a:lnTo>
                  <a:pt x="4201345" y="2650177"/>
                </a:lnTo>
                <a:cubicBezTo>
                  <a:pt x="4198412" y="2664515"/>
                  <a:pt x="4197108" y="2681894"/>
                  <a:pt x="4198846" y="2702749"/>
                </a:cubicBezTo>
                <a:cubicBezTo>
                  <a:pt x="4198846" y="2702749"/>
                  <a:pt x="4240556" y="2783854"/>
                  <a:pt x="4187261" y="2848737"/>
                </a:cubicBezTo>
                <a:lnTo>
                  <a:pt x="4082983" y="2969234"/>
                </a:lnTo>
                <a:cubicBezTo>
                  <a:pt x="4082983" y="2969234"/>
                  <a:pt x="4036638" y="3031798"/>
                  <a:pt x="4078349" y="3092046"/>
                </a:cubicBezTo>
                <a:lnTo>
                  <a:pt x="4117743" y="3138391"/>
                </a:lnTo>
                <a:cubicBezTo>
                  <a:pt x="4117743" y="3138391"/>
                  <a:pt x="4147866" y="3177786"/>
                  <a:pt x="4226653" y="3052654"/>
                </a:cubicBezTo>
                <a:lnTo>
                  <a:pt x="4422563" y="2763414"/>
                </a:lnTo>
                <a:lnTo>
                  <a:pt x="4428835" y="2767452"/>
                </a:lnTo>
                <a:cubicBezTo>
                  <a:pt x="4436801" y="2771978"/>
                  <a:pt x="4442159" y="2774585"/>
                  <a:pt x="4442159" y="2774585"/>
                </a:cubicBezTo>
                <a:cubicBezTo>
                  <a:pt x="4488504" y="2774585"/>
                  <a:pt x="4446793" y="2874225"/>
                  <a:pt x="4446793" y="2874225"/>
                </a:cubicBezTo>
                <a:cubicBezTo>
                  <a:pt x="4432890" y="2904350"/>
                  <a:pt x="4463015" y="2950695"/>
                  <a:pt x="4463015" y="2950695"/>
                </a:cubicBezTo>
                <a:cubicBezTo>
                  <a:pt x="4527898" y="2978502"/>
                  <a:pt x="4493138" y="3036432"/>
                  <a:pt x="4493138" y="3036432"/>
                </a:cubicBezTo>
                <a:cubicBezTo>
                  <a:pt x="4446793" y="3071192"/>
                  <a:pt x="4428255" y="3145344"/>
                  <a:pt x="4428255" y="3145344"/>
                </a:cubicBezTo>
                <a:cubicBezTo>
                  <a:pt x="4386545" y="3265841"/>
                  <a:pt x="4312393" y="3307551"/>
                  <a:pt x="4312393" y="3307551"/>
                </a:cubicBezTo>
                <a:cubicBezTo>
                  <a:pt x="4578877" y="3516103"/>
                  <a:pt x="4887070" y="3949429"/>
                  <a:pt x="4887070" y="3949429"/>
                </a:cubicBezTo>
                <a:cubicBezTo>
                  <a:pt x="4907926" y="4056020"/>
                  <a:pt x="4914877" y="4141759"/>
                  <a:pt x="4914877" y="4141759"/>
                </a:cubicBezTo>
                <a:cubicBezTo>
                  <a:pt x="4910242" y="4382753"/>
                  <a:pt x="4845359" y="4598258"/>
                  <a:pt x="4845359" y="4598258"/>
                </a:cubicBezTo>
                <a:cubicBezTo>
                  <a:pt x="4898657" y="4776685"/>
                  <a:pt x="5095622" y="4938892"/>
                  <a:pt x="5095622" y="4938892"/>
                </a:cubicBezTo>
                <a:cubicBezTo>
                  <a:pt x="5160505" y="4880959"/>
                  <a:pt x="5230022" y="4874009"/>
                  <a:pt x="5230022" y="4874009"/>
                </a:cubicBezTo>
                <a:cubicBezTo>
                  <a:pt x="5320396" y="4885594"/>
                  <a:pt x="5408451" y="4890228"/>
                  <a:pt x="5408451" y="4890228"/>
                </a:cubicBezTo>
                <a:cubicBezTo>
                  <a:pt x="5554436" y="4899500"/>
                  <a:pt x="5658714" y="4836933"/>
                  <a:pt x="5658714" y="4836933"/>
                </a:cubicBezTo>
                <a:cubicBezTo>
                  <a:pt x="5765307" y="4776685"/>
                  <a:pt x="5793114" y="4853155"/>
                  <a:pt x="5793114" y="4853155"/>
                </a:cubicBezTo>
                <a:cubicBezTo>
                  <a:pt x="5816286" y="4911085"/>
                  <a:pt x="5742135" y="4992190"/>
                  <a:pt x="5742135" y="4992190"/>
                </a:cubicBezTo>
                <a:cubicBezTo>
                  <a:pt x="5832506" y="4989871"/>
                  <a:pt x="5943734" y="4938892"/>
                  <a:pt x="5943734" y="4938892"/>
                </a:cubicBezTo>
                <a:cubicBezTo>
                  <a:pt x="6048011" y="4864740"/>
                  <a:pt x="6249610" y="4834614"/>
                  <a:pt x="6249610" y="4834614"/>
                </a:cubicBezTo>
                <a:cubicBezTo>
                  <a:pt x="6377059" y="4799857"/>
                  <a:pt x="6358521" y="4920354"/>
                  <a:pt x="6358521" y="4920354"/>
                </a:cubicBezTo>
                <a:lnTo>
                  <a:pt x="6377059" y="4927304"/>
                </a:lnTo>
                <a:lnTo>
                  <a:pt x="6388645" y="4943526"/>
                </a:lnTo>
                <a:lnTo>
                  <a:pt x="6381694" y="4982918"/>
                </a:lnTo>
                <a:lnTo>
                  <a:pt x="6416451" y="5001456"/>
                </a:lnTo>
                <a:lnTo>
                  <a:pt x="6428039" y="5019994"/>
                </a:lnTo>
                <a:lnTo>
                  <a:pt x="6416451" y="5077926"/>
                </a:lnTo>
                <a:lnTo>
                  <a:pt x="6428039" y="5105733"/>
                </a:lnTo>
                <a:lnTo>
                  <a:pt x="6441943" y="5168298"/>
                </a:lnTo>
                <a:lnTo>
                  <a:pt x="6423405" y="5198423"/>
                </a:lnTo>
                <a:lnTo>
                  <a:pt x="6423405" y="5240133"/>
                </a:lnTo>
                <a:lnTo>
                  <a:pt x="6381694" y="5267940"/>
                </a:lnTo>
                <a:cubicBezTo>
                  <a:pt x="6316811" y="5291113"/>
                  <a:pt x="6177777" y="5402341"/>
                  <a:pt x="6177777" y="5402341"/>
                </a:cubicBezTo>
                <a:cubicBezTo>
                  <a:pt x="6075818" y="5513568"/>
                  <a:pt x="5906658" y="5536741"/>
                  <a:pt x="5906658" y="5536741"/>
                </a:cubicBezTo>
                <a:cubicBezTo>
                  <a:pt x="5605416" y="5578451"/>
                  <a:pt x="5408451" y="5733708"/>
                  <a:pt x="5408451" y="5733708"/>
                </a:cubicBezTo>
                <a:cubicBezTo>
                  <a:pt x="5223072" y="5937623"/>
                  <a:pt x="5079402" y="5895915"/>
                  <a:pt x="5079402" y="5895915"/>
                </a:cubicBezTo>
                <a:cubicBezTo>
                  <a:pt x="4928780" y="5898231"/>
                  <a:pt x="4870850" y="5694314"/>
                  <a:pt x="4870850" y="5694314"/>
                </a:cubicBezTo>
                <a:cubicBezTo>
                  <a:pt x="4856947" y="5546010"/>
                  <a:pt x="4748035" y="5620162"/>
                  <a:pt x="4748035" y="5620162"/>
                </a:cubicBezTo>
                <a:lnTo>
                  <a:pt x="4666933" y="5701264"/>
                </a:lnTo>
                <a:cubicBezTo>
                  <a:pt x="4534848" y="5851886"/>
                  <a:pt x="4372641" y="5752243"/>
                  <a:pt x="4372641" y="5752243"/>
                </a:cubicBezTo>
                <a:cubicBezTo>
                  <a:pt x="4254463" y="5682726"/>
                  <a:pt x="4284586" y="5381484"/>
                  <a:pt x="4284586" y="5381484"/>
                </a:cubicBezTo>
                <a:cubicBezTo>
                  <a:pt x="4191896" y="4994506"/>
                  <a:pt x="3913827" y="4582036"/>
                  <a:pt x="3913827" y="4582036"/>
                </a:cubicBezTo>
                <a:cubicBezTo>
                  <a:pt x="3875013" y="4552202"/>
                  <a:pt x="3838227" y="4517950"/>
                  <a:pt x="3803568" y="4480852"/>
                </a:cubicBezTo>
                <a:lnTo>
                  <a:pt x="3800007" y="4476532"/>
                </a:lnTo>
                <a:lnTo>
                  <a:pt x="3780527" y="4590443"/>
                </a:lnTo>
                <a:lnTo>
                  <a:pt x="3780525" y="4590467"/>
                </a:lnTo>
                <a:lnTo>
                  <a:pt x="3765094" y="4735131"/>
                </a:lnTo>
                <a:lnTo>
                  <a:pt x="3765092" y="4735183"/>
                </a:lnTo>
                <a:lnTo>
                  <a:pt x="3765094" y="4735132"/>
                </a:lnTo>
                <a:lnTo>
                  <a:pt x="3765902" y="4727558"/>
                </a:lnTo>
                <a:lnTo>
                  <a:pt x="3763880" y="4767502"/>
                </a:lnTo>
                <a:lnTo>
                  <a:pt x="3761087" y="4841968"/>
                </a:lnTo>
                <a:lnTo>
                  <a:pt x="3761604" y="4880319"/>
                </a:lnTo>
                <a:lnTo>
                  <a:pt x="3764152" y="4948933"/>
                </a:lnTo>
                <a:lnTo>
                  <a:pt x="3765139" y="4957284"/>
                </a:lnTo>
                <a:lnTo>
                  <a:pt x="3763636" y="4934981"/>
                </a:lnTo>
                <a:lnTo>
                  <a:pt x="3766230" y="4966518"/>
                </a:lnTo>
                <a:lnTo>
                  <a:pt x="3771090" y="5007656"/>
                </a:lnTo>
                <a:lnTo>
                  <a:pt x="3774769" y="5031180"/>
                </a:lnTo>
                <a:lnTo>
                  <a:pt x="3781007" y="5061338"/>
                </a:lnTo>
                <a:lnTo>
                  <a:pt x="3784037" y="5074110"/>
                </a:lnTo>
                <a:lnTo>
                  <a:pt x="3782356" y="5067859"/>
                </a:lnTo>
                <a:lnTo>
                  <a:pt x="3783197" y="5071928"/>
                </a:lnTo>
                <a:lnTo>
                  <a:pt x="3790925" y="5097158"/>
                </a:lnTo>
                <a:lnTo>
                  <a:pt x="3792279" y="5101288"/>
                </a:lnTo>
                <a:lnTo>
                  <a:pt x="3791572" y="5099273"/>
                </a:lnTo>
                <a:lnTo>
                  <a:pt x="3792746" y="5103106"/>
                </a:lnTo>
                <a:cubicBezTo>
                  <a:pt x="3795435" y="5110379"/>
                  <a:pt x="3797462" y="5114615"/>
                  <a:pt x="3798331" y="5116063"/>
                </a:cubicBezTo>
                <a:lnTo>
                  <a:pt x="3798364" y="5116122"/>
                </a:lnTo>
                <a:lnTo>
                  <a:pt x="3798347" y="5116093"/>
                </a:lnTo>
                <a:lnTo>
                  <a:pt x="3841530" y="5195336"/>
                </a:lnTo>
                <a:lnTo>
                  <a:pt x="3838161" y="5187944"/>
                </a:lnTo>
                <a:lnTo>
                  <a:pt x="3840723" y="5192568"/>
                </a:lnTo>
                <a:lnTo>
                  <a:pt x="3843401" y="5198769"/>
                </a:lnTo>
                <a:lnTo>
                  <a:pt x="3845921" y="5203395"/>
                </a:lnTo>
                <a:lnTo>
                  <a:pt x="3852185" y="5218716"/>
                </a:lnTo>
                <a:lnTo>
                  <a:pt x="3864731" y="5246247"/>
                </a:lnTo>
                <a:lnTo>
                  <a:pt x="3867285" y="5254086"/>
                </a:lnTo>
                <a:lnTo>
                  <a:pt x="3855237" y="5226182"/>
                </a:lnTo>
                <a:lnTo>
                  <a:pt x="3869801" y="5261806"/>
                </a:lnTo>
                <a:lnTo>
                  <a:pt x="3867285" y="5254086"/>
                </a:lnTo>
                <a:lnTo>
                  <a:pt x="3873002" y="5267325"/>
                </a:lnTo>
                <a:lnTo>
                  <a:pt x="3876971" y="5279345"/>
                </a:lnTo>
                <a:lnTo>
                  <a:pt x="3880558" y="5288119"/>
                </a:lnTo>
                <a:lnTo>
                  <a:pt x="3887016" y="5309765"/>
                </a:lnTo>
                <a:lnTo>
                  <a:pt x="3896534" y="5338590"/>
                </a:lnTo>
                <a:lnTo>
                  <a:pt x="3900713" y="5355679"/>
                </a:lnTo>
                <a:lnTo>
                  <a:pt x="3904278" y="5367630"/>
                </a:lnTo>
                <a:lnTo>
                  <a:pt x="3907819" y="5384732"/>
                </a:lnTo>
                <a:lnTo>
                  <a:pt x="3912682" y="5404615"/>
                </a:lnTo>
                <a:lnTo>
                  <a:pt x="3916297" y="5425687"/>
                </a:lnTo>
                <a:lnTo>
                  <a:pt x="3919119" y="5439319"/>
                </a:lnTo>
                <a:lnTo>
                  <a:pt x="3920656" y="5451099"/>
                </a:lnTo>
                <a:lnTo>
                  <a:pt x="3922811" y="5463655"/>
                </a:lnTo>
                <a:lnTo>
                  <a:pt x="3923396" y="5469029"/>
                </a:lnTo>
                <a:lnTo>
                  <a:pt x="3922100" y="5462160"/>
                </a:lnTo>
                <a:lnTo>
                  <a:pt x="3925391" y="5487370"/>
                </a:lnTo>
                <a:lnTo>
                  <a:pt x="3923396" y="5469029"/>
                </a:lnTo>
                <a:lnTo>
                  <a:pt x="3923846" y="5471418"/>
                </a:lnTo>
                <a:lnTo>
                  <a:pt x="3925984" y="5491912"/>
                </a:lnTo>
                <a:lnTo>
                  <a:pt x="3927116" y="5500582"/>
                </a:lnTo>
                <a:lnTo>
                  <a:pt x="3927510" y="5506529"/>
                </a:lnTo>
                <a:lnTo>
                  <a:pt x="3928283" y="5513946"/>
                </a:lnTo>
                <a:lnTo>
                  <a:pt x="3927561" y="5507308"/>
                </a:lnTo>
                <a:lnTo>
                  <a:pt x="3929661" y="5539050"/>
                </a:lnTo>
                <a:lnTo>
                  <a:pt x="3928286" y="5513976"/>
                </a:lnTo>
                <a:lnTo>
                  <a:pt x="3930307" y="5548810"/>
                </a:lnTo>
                <a:lnTo>
                  <a:pt x="3930341" y="5551457"/>
                </a:lnTo>
                <a:lnTo>
                  <a:pt x="3930341" y="5551462"/>
                </a:lnTo>
                <a:lnTo>
                  <a:pt x="3930341" y="5551461"/>
                </a:lnTo>
                <a:lnTo>
                  <a:pt x="3930728" y="5581396"/>
                </a:lnTo>
                <a:cubicBezTo>
                  <a:pt x="3930633" y="5589361"/>
                  <a:pt x="3930415" y="5594286"/>
                  <a:pt x="3930415" y="5595734"/>
                </a:cubicBezTo>
                <a:cubicBezTo>
                  <a:pt x="3930415" y="5841362"/>
                  <a:pt x="3670884" y="5936368"/>
                  <a:pt x="3531849" y="5952590"/>
                </a:cubicBezTo>
                <a:lnTo>
                  <a:pt x="3527214" y="5952590"/>
                </a:lnTo>
                <a:lnTo>
                  <a:pt x="2732397" y="5959540"/>
                </a:lnTo>
                <a:cubicBezTo>
                  <a:pt x="2642026" y="5957224"/>
                  <a:pt x="2588728" y="5947955"/>
                  <a:pt x="2579459" y="5906245"/>
                </a:cubicBezTo>
                <a:cubicBezTo>
                  <a:pt x="2575984" y="5887707"/>
                  <a:pt x="2584095" y="5872066"/>
                  <a:pt x="2597129" y="5859320"/>
                </a:cubicBezTo>
                <a:lnTo>
                  <a:pt x="2603445" y="5855368"/>
                </a:lnTo>
                <a:lnTo>
                  <a:pt x="2607725" y="5850306"/>
                </a:lnTo>
                <a:lnTo>
                  <a:pt x="2644327" y="5829784"/>
                </a:lnTo>
                <a:lnTo>
                  <a:pt x="2644342" y="5829774"/>
                </a:lnTo>
                <a:lnTo>
                  <a:pt x="2648977" y="5827458"/>
                </a:lnTo>
                <a:lnTo>
                  <a:pt x="2838991" y="5804286"/>
                </a:lnTo>
                <a:lnTo>
                  <a:pt x="2924459" y="5760242"/>
                </a:lnTo>
                <a:lnTo>
                  <a:pt x="2939190" y="5750127"/>
                </a:lnTo>
                <a:lnTo>
                  <a:pt x="2928157" y="5758336"/>
                </a:lnTo>
                <a:lnTo>
                  <a:pt x="2933138" y="5755769"/>
                </a:lnTo>
                <a:lnTo>
                  <a:pt x="2945690" y="5745664"/>
                </a:lnTo>
                <a:lnTo>
                  <a:pt x="2939190" y="5750127"/>
                </a:lnTo>
                <a:lnTo>
                  <a:pt x="2951805" y="5740741"/>
                </a:lnTo>
                <a:lnTo>
                  <a:pt x="2991960" y="5708411"/>
                </a:lnTo>
                <a:lnTo>
                  <a:pt x="2999083" y="5701683"/>
                </a:lnTo>
                <a:lnTo>
                  <a:pt x="2995389" y="5705651"/>
                </a:lnTo>
                <a:lnTo>
                  <a:pt x="3002574" y="5699865"/>
                </a:lnTo>
                <a:lnTo>
                  <a:pt x="3007940" y="5693316"/>
                </a:lnTo>
                <a:lnTo>
                  <a:pt x="2999083" y="5701683"/>
                </a:lnTo>
                <a:lnTo>
                  <a:pt x="3015770" y="5683760"/>
                </a:lnTo>
                <a:lnTo>
                  <a:pt x="3043765" y="5649590"/>
                </a:lnTo>
                <a:lnTo>
                  <a:pt x="3058504" y="5626794"/>
                </a:lnTo>
                <a:lnTo>
                  <a:pt x="3076362" y="5593489"/>
                </a:lnTo>
                <a:lnTo>
                  <a:pt x="3085707" y="5572196"/>
                </a:lnTo>
                <a:lnTo>
                  <a:pt x="3079581" y="5587486"/>
                </a:lnTo>
                <a:lnTo>
                  <a:pt x="3082303" y="5582409"/>
                </a:lnTo>
                <a:lnTo>
                  <a:pt x="3085724" y="5572159"/>
                </a:lnTo>
                <a:lnTo>
                  <a:pt x="3085707" y="5572196"/>
                </a:lnTo>
                <a:lnTo>
                  <a:pt x="3085731" y="5572137"/>
                </a:lnTo>
                <a:lnTo>
                  <a:pt x="3094935" y="5544559"/>
                </a:lnTo>
                <a:lnTo>
                  <a:pt x="3107378" y="5488445"/>
                </a:lnTo>
                <a:lnTo>
                  <a:pt x="3106519" y="5493901"/>
                </a:lnTo>
                <a:lnTo>
                  <a:pt x="3108152" y="5484955"/>
                </a:lnTo>
                <a:lnTo>
                  <a:pt x="3107378" y="5488445"/>
                </a:lnTo>
                <a:lnTo>
                  <a:pt x="3108324" y="5482442"/>
                </a:lnTo>
                <a:lnTo>
                  <a:pt x="3110246" y="5454019"/>
                </a:lnTo>
                <a:cubicBezTo>
                  <a:pt x="3110364" y="5446379"/>
                  <a:pt x="3110110" y="5441636"/>
                  <a:pt x="3110110" y="5440477"/>
                </a:cubicBezTo>
                <a:lnTo>
                  <a:pt x="3110110" y="5438161"/>
                </a:lnTo>
                <a:lnTo>
                  <a:pt x="3110110" y="5435843"/>
                </a:lnTo>
                <a:cubicBezTo>
                  <a:pt x="3117060" y="5204118"/>
                  <a:pt x="2927046" y="4963125"/>
                  <a:pt x="2924730" y="4960809"/>
                </a:cubicBezTo>
                <a:lnTo>
                  <a:pt x="2922412" y="4958490"/>
                </a:lnTo>
                <a:cubicBezTo>
                  <a:pt x="2822771" y="4817139"/>
                  <a:pt x="2762523" y="4613222"/>
                  <a:pt x="2760204" y="4603953"/>
                </a:cubicBezTo>
                <a:lnTo>
                  <a:pt x="2722191" y="4445126"/>
                </a:lnTo>
                <a:lnTo>
                  <a:pt x="2698632" y="4468138"/>
                </a:lnTo>
                <a:cubicBezTo>
                  <a:pt x="2650567" y="4512048"/>
                  <a:pt x="2627756" y="4524104"/>
                  <a:pt x="2627756" y="4524104"/>
                </a:cubicBezTo>
                <a:cubicBezTo>
                  <a:pt x="2542017" y="4563498"/>
                  <a:pt x="2565190" y="4679360"/>
                  <a:pt x="2565190" y="4679360"/>
                </a:cubicBezTo>
                <a:cubicBezTo>
                  <a:pt x="2604584" y="4880959"/>
                  <a:pt x="2542017" y="4904132"/>
                  <a:pt x="2542017" y="4904132"/>
                </a:cubicBezTo>
                <a:cubicBezTo>
                  <a:pt x="2465549" y="4943526"/>
                  <a:pt x="2518845" y="5066339"/>
                  <a:pt x="2518845" y="5066339"/>
                </a:cubicBezTo>
                <a:cubicBezTo>
                  <a:pt x="2588362" y="5205376"/>
                  <a:pt x="2495672" y="5198423"/>
                  <a:pt x="2495672" y="5198423"/>
                </a:cubicBezTo>
                <a:lnTo>
                  <a:pt x="2442377" y="5237815"/>
                </a:lnTo>
                <a:lnTo>
                  <a:pt x="2402982" y="5400022"/>
                </a:lnTo>
                <a:lnTo>
                  <a:pt x="2270901" y="5439417"/>
                </a:lnTo>
                <a:lnTo>
                  <a:pt x="2148085" y="5492712"/>
                </a:lnTo>
                <a:cubicBezTo>
                  <a:pt x="2016004" y="5654919"/>
                  <a:pt x="1969659" y="5631747"/>
                  <a:pt x="1969659" y="5631747"/>
                </a:cubicBezTo>
                <a:cubicBezTo>
                  <a:pt x="1916361" y="5715170"/>
                  <a:pt x="1730981" y="5800907"/>
                  <a:pt x="1730981" y="5800907"/>
                </a:cubicBezTo>
                <a:cubicBezTo>
                  <a:pt x="1422789" y="5932989"/>
                  <a:pt x="827256" y="5893597"/>
                  <a:pt x="827256" y="5893597"/>
                </a:cubicBezTo>
                <a:cubicBezTo>
                  <a:pt x="287339" y="5777734"/>
                  <a:pt x="340634" y="5274893"/>
                  <a:pt x="340634" y="5274893"/>
                </a:cubicBezTo>
                <a:lnTo>
                  <a:pt x="148304" y="5298066"/>
                </a:lnTo>
                <a:cubicBezTo>
                  <a:pt x="139035" y="5075608"/>
                  <a:pt x="62564" y="4850836"/>
                  <a:pt x="62564" y="4850836"/>
                </a:cubicBezTo>
                <a:cubicBezTo>
                  <a:pt x="139035" y="4741925"/>
                  <a:pt x="139035" y="4341042"/>
                  <a:pt x="139035" y="4341042"/>
                </a:cubicBezTo>
                <a:cubicBezTo>
                  <a:pt x="46345" y="4371165"/>
                  <a:pt x="6951" y="4579717"/>
                  <a:pt x="6951" y="4579717"/>
                </a:cubicBezTo>
                <a:cubicBezTo>
                  <a:pt x="-9269" y="4440683"/>
                  <a:pt x="122813" y="4109318"/>
                  <a:pt x="122813" y="4109318"/>
                </a:cubicBezTo>
                <a:cubicBezTo>
                  <a:pt x="62564" y="4257622"/>
                  <a:pt x="0" y="4287745"/>
                  <a:pt x="0" y="4287745"/>
                </a:cubicBezTo>
                <a:cubicBezTo>
                  <a:pt x="99641" y="4000406"/>
                  <a:pt x="76468" y="3738559"/>
                  <a:pt x="76468" y="3738559"/>
                </a:cubicBezTo>
                <a:cubicBezTo>
                  <a:pt x="62564" y="3536957"/>
                  <a:pt x="139035" y="3390972"/>
                  <a:pt x="139035" y="3390972"/>
                </a:cubicBezTo>
                <a:cubicBezTo>
                  <a:pt x="92690" y="3400241"/>
                  <a:pt x="23173" y="3499881"/>
                  <a:pt x="23173" y="3499881"/>
                </a:cubicBezTo>
                <a:cubicBezTo>
                  <a:pt x="69518" y="3159247"/>
                  <a:pt x="308193" y="2811661"/>
                  <a:pt x="308193" y="2811661"/>
                </a:cubicBezTo>
                <a:cubicBezTo>
                  <a:pt x="252579" y="2811661"/>
                  <a:pt x="220137" y="2827880"/>
                  <a:pt x="203918" y="2839468"/>
                </a:cubicBezTo>
                <a:lnTo>
                  <a:pt x="495891" y="2582252"/>
                </a:lnTo>
                <a:cubicBezTo>
                  <a:pt x="665048" y="2433949"/>
                  <a:pt x="780911" y="2102584"/>
                  <a:pt x="780911" y="2102584"/>
                </a:cubicBezTo>
                <a:cubicBezTo>
                  <a:pt x="880553" y="1847687"/>
                  <a:pt x="1035808" y="1646085"/>
                  <a:pt x="1035808" y="1646085"/>
                </a:cubicBezTo>
                <a:cubicBezTo>
                  <a:pt x="1290705" y="1305452"/>
                  <a:pt x="1622072" y="1235934"/>
                  <a:pt x="1622072" y="1235934"/>
                </a:cubicBezTo>
                <a:cubicBezTo>
                  <a:pt x="2022954" y="1106168"/>
                  <a:pt x="2039176" y="974084"/>
                  <a:pt x="2039176" y="974084"/>
                </a:cubicBezTo>
                <a:cubicBezTo>
                  <a:pt x="2445418" y="18221"/>
                  <a:pt x="2986079" y="-788"/>
                  <a:pt x="3052075" y="5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1D611D-C3B2-4C58-878D-5AC2D7575591}"/>
              </a:ext>
            </a:extLst>
          </p:cNvPr>
          <p:cNvSpPr/>
          <p:nvPr/>
        </p:nvSpPr>
        <p:spPr>
          <a:xfrm>
            <a:off x="2337312" y="3415880"/>
            <a:ext cx="46345" cy="46345"/>
          </a:xfrm>
          <a:custGeom>
            <a:avLst/>
            <a:gdLst>
              <a:gd name="connsiteX0" fmla="*/ 7144 w 19050"/>
              <a:gd name="connsiteY0" fmla="*/ 11906 h 19050"/>
              <a:gd name="connsiteX1" fmla="*/ 11906 w 19050"/>
              <a:gd name="connsiteY1" fmla="*/ 7144 h 19050"/>
              <a:gd name="connsiteX2" fmla="*/ 7144 w 19050"/>
              <a:gd name="connsiteY2" fmla="*/ 11906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19050">
                <a:moveTo>
                  <a:pt x="7144" y="11906"/>
                </a:moveTo>
                <a:lnTo>
                  <a:pt x="11906" y="7144"/>
                </a:lnTo>
                <a:cubicBezTo>
                  <a:pt x="9049" y="10001"/>
                  <a:pt x="7144" y="11906"/>
                  <a:pt x="7144" y="11906"/>
                </a:cubicBezTo>
                <a:close/>
              </a:path>
            </a:pathLst>
          </a:custGeom>
          <a:solidFill>
            <a:srgbClr val="A3807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95449" y="3660"/>
            <a:ext cx="3600000" cy="36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7585" y="3870000"/>
            <a:ext cx="3600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75449" y="3870000"/>
            <a:ext cx="2520000" cy="19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97585" y="1733388"/>
            <a:ext cx="2520000" cy="1942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70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874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658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650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25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003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90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42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519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499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02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7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9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00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677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234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0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582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488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191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182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615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36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1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1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1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242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27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533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1DB724-9006-424E-A191-C08CB17EE2CA}"/>
              </a:ext>
            </a:extLst>
          </p:cNvPr>
          <p:cNvSpPr/>
          <p:nvPr userDrawn="1"/>
        </p:nvSpPr>
        <p:spPr>
          <a:xfrm>
            <a:off x="462336" y="315931"/>
            <a:ext cx="3113070" cy="62261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3FB2FD4-D355-49C8-B7E0-BC49131F2FE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2645" y="553565"/>
            <a:ext cx="2672453" cy="2405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843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362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7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22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950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450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931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942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41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2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602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9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55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63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317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380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9522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0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978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670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958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31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50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5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2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955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10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99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7D0EB80-5ACB-4B75-B1FE-BC47C43D14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4616" y="-10133"/>
            <a:ext cx="12196616" cy="35705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6777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741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002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0576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3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1.emf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1.emf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2.emf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98" r:id="rId4"/>
    <p:sldLayoutId id="2147483676" r:id="rId5"/>
    <p:sldLayoutId id="2147483677" r:id="rId6"/>
    <p:sldLayoutId id="2147483678" r:id="rId7"/>
    <p:sldLayoutId id="2147483690" r:id="rId8"/>
    <p:sldLayoutId id="2147483680" r:id="rId9"/>
    <p:sldLayoutId id="2147483691" r:id="rId10"/>
    <p:sldLayoutId id="2147483682" r:id="rId11"/>
    <p:sldLayoutId id="2147483692" r:id="rId12"/>
    <p:sldLayoutId id="2147483684" r:id="rId13"/>
    <p:sldLayoutId id="2147483695" r:id="rId14"/>
    <p:sldLayoutId id="2147483687" r:id="rId15"/>
    <p:sldLayoutId id="2147483688" r:id="rId16"/>
    <p:sldLayoutId id="2147483671" r:id="rId17"/>
    <p:sldLayoutId id="2147483672" r:id="rId18"/>
    <p:sldLayoutId id="2147483768" r:id="rId19"/>
    <p:sldLayoutId id="21474837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takacs.eva@amk.uni-obuda.hu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microsoft.com/office/2007/relationships/hdphoto" Target="../media/hdphoto15.wdp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microsoft.com/office/2007/relationships/hdphoto" Target="../media/hdphoto18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microsoft.com/office/2007/relationships/hdphoto" Target="../media/hdphoto22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2.xml"/><Relationship Id="rId7" Type="http://schemas.microsoft.com/office/2007/relationships/hdphoto" Target="../media/hdphoto2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microsoft.com/office/2007/relationships/hdphoto" Target="../media/hdphoto26.wdp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microsoft.com/office/2007/relationships/hdphoto" Target="../media/hdphoto31.wdp"/><Relationship Id="rId10" Type="http://schemas.openxmlformats.org/officeDocument/2006/relationships/image" Target="../media/image36.png"/><Relationship Id="rId4" Type="http://schemas.openxmlformats.org/officeDocument/2006/relationships/image" Target="../media/image65.png"/><Relationship Id="rId9" Type="http://schemas.microsoft.com/office/2007/relationships/hdphoto" Target="../media/hdphoto3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18.png"/><Relationship Id="rId5" Type="http://schemas.openxmlformats.org/officeDocument/2006/relationships/image" Target="../media/image78.png"/><Relationship Id="rId10" Type="http://schemas.microsoft.com/office/2007/relationships/hdphoto" Target="../media/hdphoto36.wdp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amk.uni-obuda.hu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microsoft.com/office/2007/relationships/hdphoto" Target="../media/hdphoto38.wdp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87484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Óbudai Egyetem</a:t>
            </a:r>
            <a:endParaRPr lang="hu-HU" altLang="ko-KR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0863C-06E7-4CF7-B650-284851284913}"/>
              </a:ext>
            </a:extLst>
          </p:cNvPr>
          <p:cNvSpPr txBox="1"/>
          <p:nvPr/>
        </p:nvSpPr>
        <p:spPr>
          <a:xfrm>
            <a:off x="6504708" y="2435232"/>
            <a:ext cx="51261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800" b="1" dirty="0">
                <a:solidFill>
                  <a:schemeClr val="bg1"/>
                </a:solidFill>
                <a:cs typeface="Arial" pitchFamily="34" charset="0"/>
              </a:rPr>
              <a:t>Alba Regia Kar</a:t>
            </a:r>
          </a:p>
          <a:p>
            <a:pPr algn="ctr"/>
            <a:endParaRPr lang="hu-HU" altLang="ko-KR" sz="5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hu-HU" altLang="ko-KR" sz="4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Székesfehérvár</a:t>
            </a:r>
          </a:p>
        </p:txBody>
      </p: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0D31F93-0687-7545-4B5B-3CC5A7899E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4" y="236594"/>
            <a:ext cx="1822107" cy="501780"/>
          </a:xfrm>
          <a:prstGeom prst="rect">
            <a:avLst/>
          </a:prstGeom>
        </p:spPr>
      </p:pic>
      <p:grpSp>
        <p:nvGrpSpPr>
          <p:cNvPr id="2" name="Group 323">
            <a:extLst>
              <a:ext uri="{FF2B5EF4-FFF2-40B4-BE49-F238E27FC236}">
                <a16:creationId xmlns:a16="http://schemas.microsoft.com/office/drawing/2014/main" id="{9092315E-C628-56D0-38E9-8BBE230C271C}"/>
              </a:ext>
            </a:extLst>
          </p:cNvPr>
          <p:cNvGrpSpPr/>
          <p:nvPr/>
        </p:nvGrpSpPr>
        <p:grpSpPr>
          <a:xfrm flipH="1">
            <a:off x="6297848" y="4653765"/>
            <a:ext cx="2119486" cy="1944761"/>
            <a:chOff x="837241" y="2338238"/>
            <a:chExt cx="4340280" cy="3982478"/>
          </a:xfrm>
        </p:grpSpPr>
        <p:sp>
          <p:nvSpPr>
            <p:cNvPr id="3" name="Freeform: Shape 324">
              <a:extLst>
                <a:ext uri="{FF2B5EF4-FFF2-40B4-BE49-F238E27FC236}">
                  <a16:creationId xmlns:a16="http://schemas.microsoft.com/office/drawing/2014/main" id="{D91E1BC8-1D9A-7406-2B33-D2674064654C}"/>
                </a:ext>
              </a:extLst>
            </p:cNvPr>
            <p:cNvSpPr/>
            <p:nvPr/>
          </p:nvSpPr>
          <p:spPr>
            <a:xfrm>
              <a:off x="837241" y="2338238"/>
              <a:ext cx="4340280" cy="3982478"/>
            </a:xfrm>
            <a:custGeom>
              <a:avLst/>
              <a:gdLst>
                <a:gd name="connsiteX0" fmla="*/ 2649379 w 2657475"/>
                <a:gd name="connsiteY0" fmla="*/ 2105847 h 2438400"/>
                <a:gd name="connsiteX1" fmla="*/ 2644616 w 2657475"/>
                <a:gd name="connsiteY1" fmla="*/ 2094417 h 2438400"/>
                <a:gd name="connsiteX2" fmla="*/ 2649379 w 2657475"/>
                <a:gd name="connsiteY2" fmla="*/ 2070604 h 2438400"/>
                <a:gd name="connsiteX3" fmla="*/ 2644616 w 2657475"/>
                <a:gd name="connsiteY3" fmla="*/ 2062984 h 2438400"/>
                <a:gd name="connsiteX4" fmla="*/ 2630329 w 2657475"/>
                <a:gd name="connsiteY4" fmla="*/ 2055364 h 2438400"/>
                <a:gd name="connsiteX5" fmla="*/ 2633186 w 2657475"/>
                <a:gd name="connsiteY5" fmla="*/ 2039172 h 2438400"/>
                <a:gd name="connsiteX6" fmla="*/ 2628424 w 2657475"/>
                <a:gd name="connsiteY6" fmla="*/ 2032504 h 2438400"/>
                <a:gd name="connsiteX7" fmla="*/ 2620804 w 2657475"/>
                <a:gd name="connsiteY7" fmla="*/ 2029647 h 2438400"/>
                <a:gd name="connsiteX8" fmla="*/ 2576036 w 2657475"/>
                <a:gd name="connsiteY8" fmla="*/ 1994404 h 2438400"/>
                <a:gd name="connsiteX9" fmla="*/ 2450306 w 2657475"/>
                <a:gd name="connsiteY9" fmla="*/ 2037267 h 2438400"/>
                <a:gd name="connsiteX10" fmla="*/ 2367439 w 2657475"/>
                <a:gd name="connsiteY10" fmla="*/ 2059175 h 2438400"/>
                <a:gd name="connsiteX11" fmla="*/ 2388394 w 2657475"/>
                <a:gd name="connsiteY11" fmla="*/ 2002025 h 2438400"/>
                <a:gd name="connsiteX12" fmla="*/ 2333149 w 2657475"/>
                <a:gd name="connsiteY12" fmla="*/ 1995357 h 2438400"/>
                <a:gd name="connsiteX13" fmla="*/ 2230279 w 2657475"/>
                <a:gd name="connsiteY13" fmla="*/ 2017264 h 2438400"/>
                <a:gd name="connsiteX14" fmla="*/ 2156936 w 2657475"/>
                <a:gd name="connsiteY14" fmla="*/ 2010597 h 2438400"/>
                <a:gd name="connsiteX15" fmla="*/ 2101691 w 2657475"/>
                <a:gd name="connsiteY15" fmla="*/ 2037267 h 2438400"/>
                <a:gd name="connsiteX16" fmla="*/ 1998821 w 2657475"/>
                <a:gd name="connsiteY16" fmla="*/ 1897250 h 2438400"/>
                <a:gd name="connsiteX17" fmla="*/ 2027396 w 2657475"/>
                <a:gd name="connsiteY17" fmla="*/ 1709607 h 2438400"/>
                <a:gd name="connsiteX18" fmla="*/ 2015966 w 2657475"/>
                <a:gd name="connsiteY18" fmla="*/ 1630550 h 2438400"/>
                <a:gd name="connsiteX19" fmla="*/ 1779746 w 2657475"/>
                <a:gd name="connsiteY19" fmla="*/ 1366707 h 2438400"/>
                <a:gd name="connsiteX20" fmla="*/ 1827371 w 2657475"/>
                <a:gd name="connsiteY20" fmla="*/ 1300032 h 2438400"/>
                <a:gd name="connsiteX21" fmla="*/ 1854041 w 2657475"/>
                <a:gd name="connsiteY21" fmla="*/ 1255264 h 2438400"/>
                <a:gd name="connsiteX22" fmla="*/ 1841659 w 2657475"/>
                <a:gd name="connsiteY22" fmla="*/ 1220022 h 2438400"/>
                <a:gd name="connsiteX23" fmla="*/ 1834991 w 2657475"/>
                <a:gd name="connsiteY23" fmla="*/ 1188589 h 2438400"/>
                <a:gd name="connsiteX24" fmla="*/ 1833086 w 2657475"/>
                <a:gd name="connsiteY24" fmla="*/ 1147632 h 2438400"/>
                <a:gd name="connsiteX25" fmla="*/ 1799749 w 2657475"/>
                <a:gd name="connsiteY25" fmla="*/ 1114294 h 2438400"/>
                <a:gd name="connsiteX26" fmla="*/ 1774031 w 2657475"/>
                <a:gd name="connsiteY26" fmla="*/ 1078099 h 2438400"/>
                <a:gd name="connsiteX27" fmla="*/ 1723549 w 2657475"/>
                <a:gd name="connsiteY27" fmla="*/ 1099054 h 2438400"/>
                <a:gd name="connsiteX28" fmla="*/ 1654016 w 2657475"/>
                <a:gd name="connsiteY28" fmla="*/ 1186684 h 2438400"/>
                <a:gd name="connsiteX29" fmla="*/ 1637824 w 2657475"/>
                <a:gd name="connsiteY29" fmla="*/ 1186684 h 2438400"/>
                <a:gd name="connsiteX30" fmla="*/ 1458754 w 2657475"/>
                <a:gd name="connsiteY30" fmla="*/ 1060954 h 2438400"/>
                <a:gd name="connsiteX31" fmla="*/ 1353979 w 2657475"/>
                <a:gd name="connsiteY31" fmla="*/ 1099054 h 2438400"/>
                <a:gd name="connsiteX32" fmla="*/ 1339691 w 2657475"/>
                <a:gd name="connsiteY32" fmla="*/ 1081909 h 2438400"/>
                <a:gd name="connsiteX33" fmla="*/ 1256824 w 2657475"/>
                <a:gd name="connsiteY33" fmla="*/ 1012377 h 2438400"/>
                <a:gd name="connsiteX34" fmla="*/ 1223486 w 2657475"/>
                <a:gd name="connsiteY34" fmla="*/ 958084 h 2438400"/>
                <a:gd name="connsiteX35" fmla="*/ 1261586 w 2657475"/>
                <a:gd name="connsiteY35" fmla="*/ 899029 h 2438400"/>
                <a:gd name="connsiteX36" fmla="*/ 1299686 w 2657475"/>
                <a:gd name="connsiteY36" fmla="*/ 920937 h 2438400"/>
                <a:gd name="connsiteX37" fmla="*/ 1358741 w 2657475"/>
                <a:gd name="connsiteY37" fmla="*/ 916174 h 2438400"/>
                <a:gd name="connsiteX38" fmla="*/ 1366361 w 2657475"/>
                <a:gd name="connsiteY38" fmla="*/ 887599 h 2438400"/>
                <a:gd name="connsiteX39" fmla="*/ 1399699 w 2657475"/>
                <a:gd name="connsiteY39" fmla="*/ 889504 h 2438400"/>
                <a:gd name="connsiteX40" fmla="*/ 1412081 w 2657475"/>
                <a:gd name="connsiteY40" fmla="*/ 865692 h 2438400"/>
                <a:gd name="connsiteX41" fmla="*/ 1440656 w 2657475"/>
                <a:gd name="connsiteY41" fmla="*/ 860929 h 2438400"/>
                <a:gd name="connsiteX42" fmla="*/ 1452086 w 2657475"/>
                <a:gd name="connsiteY42" fmla="*/ 830449 h 2438400"/>
                <a:gd name="connsiteX43" fmla="*/ 1497806 w 2657475"/>
                <a:gd name="connsiteY43" fmla="*/ 825687 h 2438400"/>
                <a:gd name="connsiteX44" fmla="*/ 1513999 w 2657475"/>
                <a:gd name="connsiteY44" fmla="*/ 797112 h 2438400"/>
                <a:gd name="connsiteX45" fmla="*/ 1520666 w 2657475"/>
                <a:gd name="connsiteY45" fmla="*/ 687574 h 2438400"/>
                <a:gd name="connsiteX46" fmla="*/ 1560671 w 2657475"/>
                <a:gd name="connsiteY46" fmla="*/ 654237 h 2438400"/>
                <a:gd name="connsiteX47" fmla="*/ 1667351 w 2657475"/>
                <a:gd name="connsiteY47" fmla="*/ 541842 h 2438400"/>
                <a:gd name="connsiteX48" fmla="*/ 1674019 w 2657475"/>
                <a:gd name="connsiteY48" fmla="*/ 578037 h 2438400"/>
                <a:gd name="connsiteX49" fmla="*/ 1697831 w 2657475"/>
                <a:gd name="connsiteY49" fmla="*/ 511362 h 2438400"/>
                <a:gd name="connsiteX50" fmla="*/ 1718786 w 2657475"/>
                <a:gd name="connsiteY50" fmla="*/ 552319 h 2438400"/>
                <a:gd name="connsiteX51" fmla="*/ 1749266 w 2657475"/>
                <a:gd name="connsiteY51" fmla="*/ 473262 h 2438400"/>
                <a:gd name="connsiteX52" fmla="*/ 1768316 w 2657475"/>
                <a:gd name="connsiteY52" fmla="*/ 552319 h 2438400"/>
                <a:gd name="connsiteX53" fmla="*/ 1777841 w 2657475"/>
                <a:gd name="connsiteY53" fmla="*/ 436114 h 2438400"/>
                <a:gd name="connsiteX54" fmla="*/ 1744504 w 2657475"/>
                <a:gd name="connsiteY54" fmla="*/ 324672 h 2438400"/>
                <a:gd name="connsiteX55" fmla="*/ 1623536 w 2657475"/>
                <a:gd name="connsiteY55" fmla="*/ 188464 h 2438400"/>
                <a:gd name="connsiteX56" fmla="*/ 1264444 w 2657475"/>
                <a:gd name="connsiteY56" fmla="*/ 7489 h 2438400"/>
                <a:gd name="connsiteX57" fmla="*/ 845344 w 2657475"/>
                <a:gd name="connsiteY57" fmla="*/ 407539 h 2438400"/>
                <a:gd name="connsiteX58" fmla="*/ 673894 w 2657475"/>
                <a:gd name="connsiteY58" fmla="*/ 515172 h 2438400"/>
                <a:gd name="connsiteX59" fmla="*/ 432911 w 2657475"/>
                <a:gd name="connsiteY59" fmla="*/ 683764 h 2438400"/>
                <a:gd name="connsiteX60" fmla="*/ 328136 w 2657475"/>
                <a:gd name="connsiteY60" fmla="*/ 871407 h 2438400"/>
                <a:gd name="connsiteX61" fmla="*/ 210979 w 2657475"/>
                <a:gd name="connsiteY61" fmla="*/ 1068574 h 2438400"/>
                <a:gd name="connsiteX62" fmla="*/ 90964 w 2657475"/>
                <a:gd name="connsiteY62" fmla="*/ 1174302 h 2438400"/>
                <a:gd name="connsiteX63" fmla="*/ 133826 w 2657475"/>
                <a:gd name="connsiteY63" fmla="*/ 1162872 h 2438400"/>
                <a:gd name="connsiteX64" fmla="*/ 16669 w 2657475"/>
                <a:gd name="connsiteY64" fmla="*/ 1445764 h 2438400"/>
                <a:gd name="connsiteX65" fmla="*/ 64294 w 2657475"/>
                <a:gd name="connsiteY65" fmla="*/ 1400997 h 2438400"/>
                <a:gd name="connsiteX66" fmla="*/ 38576 w 2657475"/>
                <a:gd name="connsiteY66" fmla="*/ 1543872 h 2438400"/>
                <a:gd name="connsiteX67" fmla="*/ 7144 w 2657475"/>
                <a:gd name="connsiteY67" fmla="*/ 1769614 h 2438400"/>
                <a:gd name="connsiteX68" fmla="*/ 57626 w 2657475"/>
                <a:gd name="connsiteY68" fmla="*/ 1696272 h 2438400"/>
                <a:gd name="connsiteX69" fmla="*/ 10001 w 2657475"/>
                <a:gd name="connsiteY69" fmla="*/ 1889629 h 2438400"/>
                <a:gd name="connsiteX70" fmla="*/ 64294 w 2657475"/>
                <a:gd name="connsiteY70" fmla="*/ 1791522 h 2438400"/>
                <a:gd name="connsiteX71" fmla="*/ 32861 w 2657475"/>
                <a:gd name="connsiteY71" fmla="*/ 2001072 h 2438400"/>
                <a:gd name="connsiteX72" fmla="*/ 68104 w 2657475"/>
                <a:gd name="connsiteY72" fmla="*/ 2184905 h 2438400"/>
                <a:gd name="connsiteX73" fmla="*/ 147161 w 2657475"/>
                <a:gd name="connsiteY73" fmla="*/ 2175380 h 2438400"/>
                <a:gd name="connsiteX74" fmla="*/ 347186 w 2657475"/>
                <a:gd name="connsiteY74" fmla="*/ 2429697 h 2438400"/>
                <a:gd name="connsiteX75" fmla="*/ 718661 w 2657475"/>
                <a:gd name="connsiteY75" fmla="*/ 2391597 h 2438400"/>
                <a:gd name="connsiteX76" fmla="*/ 816769 w 2657475"/>
                <a:gd name="connsiteY76" fmla="*/ 2322064 h 2438400"/>
                <a:gd name="connsiteX77" fmla="*/ 890111 w 2657475"/>
                <a:gd name="connsiteY77" fmla="*/ 2264914 h 2438400"/>
                <a:gd name="connsiteX78" fmla="*/ 940594 w 2657475"/>
                <a:gd name="connsiteY78" fmla="*/ 2243007 h 2438400"/>
                <a:gd name="connsiteX79" fmla="*/ 994886 w 2657475"/>
                <a:gd name="connsiteY79" fmla="*/ 2226814 h 2438400"/>
                <a:gd name="connsiteX80" fmla="*/ 1011079 w 2657475"/>
                <a:gd name="connsiteY80" fmla="*/ 2160139 h 2438400"/>
                <a:gd name="connsiteX81" fmla="*/ 1032986 w 2657475"/>
                <a:gd name="connsiteY81" fmla="*/ 2143947 h 2438400"/>
                <a:gd name="connsiteX82" fmla="*/ 1042511 w 2657475"/>
                <a:gd name="connsiteY82" fmla="*/ 2089654 h 2438400"/>
                <a:gd name="connsiteX83" fmla="*/ 1052036 w 2657475"/>
                <a:gd name="connsiteY83" fmla="*/ 2022979 h 2438400"/>
                <a:gd name="connsiteX84" fmla="*/ 1061561 w 2657475"/>
                <a:gd name="connsiteY84" fmla="*/ 1930587 h 2438400"/>
                <a:gd name="connsiteX85" fmla="*/ 1087279 w 2657475"/>
                <a:gd name="connsiteY85" fmla="*/ 1866769 h 2438400"/>
                <a:gd name="connsiteX86" fmla="*/ 1306354 w 2657475"/>
                <a:gd name="connsiteY86" fmla="*/ 1606737 h 2438400"/>
                <a:gd name="connsiteX87" fmla="*/ 1382554 w 2657475"/>
                <a:gd name="connsiteY87" fmla="*/ 1561969 h 2438400"/>
                <a:gd name="connsiteX88" fmla="*/ 1413986 w 2657475"/>
                <a:gd name="connsiteY88" fmla="*/ 1578162 h 2438400"/>
                <a:gd name="connsiteX89" fmla="*/ 1615916 w 2657475"/>
                <a:gd name="connsiteY89" fmla="*/ 1890582 h 2438400"/>
                <a:gd name="connsiteX90" fmla="*/ 1768316 w 2657475"/>
                <a:gd name="connsiteY90" fmla="*/ 2219194 h 2438400"/>
                <a:gd name="connsiteX91" fmla="*/ 1804511 w 2657475"/>
                <a:gd name="connsiteY91" fmla="*/ 2371594 h 2438400"/>
                <a:gd name="connsiteX92" fmla="*/ 1925479 w 2657475"/>
                <a:gd name="connsiteY92" fmla="*/ 2350639 h 2438400"/>
                <a:gd name="connsiteX93" fmla="*/ 1958816 w 2657475"/>
                <a:gd name="connsiteY93" fmla="*/ 2317302 h 2438400"/>
                <a:gd name="connsiteX94" fmla="*/ 2009299 w 2657475"/>
                <a:gd name="connsiteY94" fmla="*/ 2347782 h 2438400"/>
                <a:gd name="connsiteX95" fmla="*/ 2095024 w 2657475"/>
                <a:gd name="connsiteY95" fmla="*/ 2430650 h 2438400"/>
                <a:gd name="connsiteX96" fmla="*/ 2230279 w 2657475"/>
                <a:gd name="connsiteY96" fmla="*/ 2363975 h 2438400"/>
                <a:gd name="connsiteX97" fmla="*/ 2435066 w 2657475"/>
                <a:gd name="connsiteY97" fmla="*/ 2283012 h 2438400"/>
                <a:gd name="connsiteX98" fmla="*/ 2546509 w 2657475"/>
                <a:gd name="connsiteY98" fmla="*/ 2227767 h 2438400"/>
                <a:gd name="connsiteX99" fmla="*/ 2630329 w 2657475"/>
                <a:gd name="connsiteY99" fmla="*/ 2172522 h 2438400"/>
                <a:gd name="connsiteX100" fmla="*/ 2647474 w 2657475"/>
                <a:gd name="connsiteY100" fmla="*/ 2161092 h 2438400"/>
                <a:gd name="connsiteX101" fmla="*/ 2647474 w 2657475"/>
                <a:gd name="connsiteY101" fmla="*/ 2143947 h 2438400"/>
                <a:gd name="connsiteX102" fmla="*/ 2655094 w 2657475"/>
                <a:gd name="connsiteY102" fmla="*/ 2131564 h 2438400"/>
                <a:gd name="connsiteX103" fmla="*/ 2649379 w 2657475"/>
                <a:gd name="connsiteY103" fmla="*/ 2105847 h 2438400"/>
                <a:gd name="connsiteX104" fmla="*/ 918686 w 2657475"/>
                <a:gd name="connsiteY104" fmla="*/ 1436239 h 2438400"/>
                <a:gd name="connsiteX105" fmla="*/ 897731 w 2657475"/>
                <a:gd name="connsiteY105" fmla="*/ 1472434 h 2438400"/>
                <a:gd name="connsiteX106" fmla="*/ 873919 w 2657475"/>
                <a:gd name="connsiteY106" fmla="*/ 1496247 h 2438400"/>
                <a:gd name="connsiteX107" fmla="*/ 832961 w 2657475"/>
                <a:gd name="connsiteY107" fmla="*/ 1532442 h 2438400"/>
                <a:gd name="connsiteX108" fmla="*/ 804386 w 2657475"/>
                <a:gd name="connsiteY108" fmla="*/ 1537204 h 2438400"/>
                <a:gd name="connsiteX109" fmla="*/ 783431 w 2657475"/>
                <a:gd name="connsiteY109" fmla="*/ 1515297 h 2438400"/>
                <a:gd name="connsiteX110" fmla="*/ 752951 w 2657475"/>
                <a:gd name="connsiteY110" fmla="*/ 1508629 h 2438400"/>
                <a:gd name="connsiteX111" fmla="*/ 754856 w 2657475"/>
                <a:gd name="connsiteY111" fmla="*/ 1454337 h 2438400"/>
                <a:gd name="connsiteX112" fmla="*/ 826294 w 2657475"/>
                <a:gd name="connsiteY112" fmla="*/ 1399092 h 2438400"/>
                <a:gd name="connsiteX113" fmla="*/ 871061 w 2657475"/>
                <a:gd name="connsiteY113" fmla="*/ 1291459 h 2438400"/>
                <a:gd name="connsiteX114" fmla="*/ 915829 w 2657475"/>
                <a:gd name="connsiteY114" fmla="*/ 1286697 h 2438400"/>
                <a:gd name="connsiteX115" fmla="*/ 1001554 w 2657475"/>
                <a:gd name="connsiteY115" fmla="*/ 1374327 h 2438400"/>
                <a:gd name="connsiteX116" fmla="*/ 918686 w 2657475"/>
                <a:gd name="connsiteY116" fmla="*/ 143623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657475" h="2438400">
                  <a:moveTo>
                    <a:pt x="2649379" y="2105847"/>
                  </a:moveTo>
                  <a:lnTo>
                    <a:pt x="2644616" y="2094417"/>
                  </a:lnTo>
                  <a:lnTo>
                    <a:pt x="2649379" y="2070604"/>
                  </a:lnTo>
                  <a:lnTo>
                    <a:pt x="2644616" y="2062984"/>
                  </a:lnTo>
                  <a:lnTo>
                    <a:pt x="2630329" y="2055364"/>
                  </a:lnTo>
                  <a:lnTo>
                    <a:pt x="2633186" y="2039172"/>
                  </a:lnTo>
                  <a:lnTo>
                    <a:pt x="2628424" y="2032504"/>
                  </a:lnTo>
                  <a:lnTo>
                    <a:pt x="2620804" y="2029647"/>
                  </a:lnTo>
                  <a:cubicBezTo>
                    <a:pt x="2620804" y="2029647"/>
                    <a:pt x="2628424" y="1980117"/>
                    <a:pt x="2576036" y="1994404"/>
                  </a:cubicBezTo>
                  <a:cubicBezTo>
                    <a:pt x="2576036" y="1994404"/>
                    <a:pt x="2493169" y="2006787"/>
                    <a:pt x="2450306" y="2037267"/>
                  </a:cubicBezTo>
                  <a:cubicBezTo>
                    <a:pt x="2450306" y="2037267"/>
                    <a:pt x="2404586" y="2058222"/>
                    <a:pt x="2367439" y="2059175"/>
                  </a:cubicBezTo>
                  <a:cubicBezTo>
                    <a:pt x="2367439" y="2059175"/>
                    <a:pt x="2397919" y="2025837"/>
                    <a:pt x="2388394" y="2002025"/>
                  </a:cubicBezTo>
                  <a:cubicBezTo>
                    <a:pt x="2388394" y="2002025"/>
                    <a:pt x="2376964" y="1970592"/>
                    <a:pt x="2333149" y="1995357"/>
                  </a:cubicBezTo>
                  <a:cubicBezTo>
                    <a:pt x="2333149" y="1995357"/>
                    <a:pt x="2290286" y="2021075"/>
                    <a:pt x="2230279" y="2017264"/>
                  </a:cubicBezTo>
                  <a:cubicBezTo>
                    <a:pt x="2230279" y="2017264"/>
                    <a:pt x="2194084" y="2015359"/>
                    <a:pt x="2156936" y="2010597"/>
                  </a:cubicBezTo>
                  <a:cubicBezTo>
                    <a:pt x="2156936" y="2010597"/>
                    <a:pt x="2128361" y="2013454"/>
                    <a:pt x="2101691" y="2037267"/>
                  </a:cubicBezTo>
                  <a:cubicBezTo>
                    <a:pt x="2101691" y="2037267"/>
                    <a:pt x="2020729" y="1970592"/>
                    <a:pt x="1998821" y="1897250"/>
                  </a:cubicBezTo>
                  <a:cubicBezTo>
                    <a:pt x="1998821" y="1897250"/>
                    <a:pt x="2025491" y="1808667"/>
                    <a:pt x="2027396" y="1709607"/>
                  </a:cubicBezTo>
                  <a:cubicBezTo>
                    <a:pt x="2027396" y="1709607"/>
                    <a:pt x="2024539" y="1674364"/>
                    <a:pt x="2015966" y="1630550"/>
                  </a:cubicBezTo>
                  <a:cubicBezTo>
                    <a:pt x="2015966" y="1630550"/>
                    <a:pt x="1889284" y="1452432"/>
                    <a:pt x="1779746" y="1366707"/>
                  </a:cubicBezTo>
                  <a:cubicBezTo>
                    <a:pt x="1779746" y="1366707"/>
                    <a:pt x="1810226" y="1349562"/>
                    <a:pt x="1827371" y="1300032"/>
                  </a:cubicBezTo>
                  <a:cubicBezTo>
                    <a:pt x="1827371" y="1300032"/>
                    <a:pt x="1834991" y="1269552"/>
                    <a:pt x="1854041" y="1255264"/>
                  </a:cubicBezTo>
                  <a:cubicBezTo>
                    <a:pt x="1854041" y="1255264"/>
                    <a:pt x="1868329" y="1231452"/>
                    <a:pt x="1841659" y="1220022"/>
                  </a:cubicBezTo>
                  <a:cubicBezTo>
                    <a:pt x="1841659" y="1220022"/>
                    <a:pt x="1829276" y="1200972"/>
                    <a:pt x="1834991" y="1188589"/>
                  </a:cubicBezTo>
                  <a:cubicBezTo>
                    <a:pt x="1834991" y="1188589"/>
                    <a:pt x="1852136" y="1147632"/>
                    <a:pt x="1833086" y="1147632"/>
                  </a:cubicBezTo>
                  <a:cubicBezTo>
                    <a:pt x="1833086" y="1147632"/>
                    <a:pt x="1797844" y="1130487"/>
                    <a:pt x="1799749" y="1114294"/>
                  </a:cubicBezTo>
                  <a:cubicBezTo>
                    <a:pt x="1799749" y="1114294"/>
                    <a:pt x="1814036" y="1073337"/>
                    <a:pt x="1774031" y="1078099"/>
                  </a:cubicBezTo>
                  <a:cubicBezTo>
                    <a:pt x="1774031" y="1078099"/>
                    <a:pt x="1764506" y="1073337"/>
                    <a:pt x="1723549" y="1099054"/>
                  </a:cubicBezTo>
                  <a:cubicBezTo>
                    <a:pt x="1723549" y="1099054"/>
                    <a:pt x="1668304" y="1151442"/>
                    <a:pt x="1654016" y="1186684"/>
                  </a:cubicBezTo>
                  <a:lnTo>
                    <a:pt x="1637824" y="1186684"/>
                  </a:lnTo>
                  <a:cubicBezTo>
                    <a:pt x="1637824" y="1186684"/>
                    <a:pt x="1596866" y="1074289"/>
                    <a:pt x="1458754" y="1060954"/>
                  </a:cubicBezTo>
                  <a:cubicBezTo>
                    <a:pt x="1458754" y="1060954"/>
                    <a:pt x="1409224" y="1051429"/>
                    <a:pt x="1353979" y="1099054"/>
                  </a:cubicBezTo>
                  <a:lnTo>
                    <a:pt x="1339691" y="1081909"/>
                  </a:lnTo>
                  <a:lnTo>
                    <a:pt x="1256824" y="1012377"/>
                  </a:lnTo>
                  <a:cubicBezTo>
                    <a:pt x="1256824" y="1012377"/>
                    <a:pt x="1223486" y="1005709"/>
                    <a:pt x="1223486" y="958084"/>
                  </a:cubicBezTo>
                  <a:cubicBezTo>
                    <a:pt x="1223486" y="958084"/>
                    <a:pt x="1216819" y="907602"/>
                    <a:pt x="1261586" y="899029"/>
                  </a:cubicBezTo>
                  <a:cubicBezTo>
                    <a:pt x="1261586" y="899029"/>
                    <a:pt x="1285399" y="896172"/>
                    <a:pt x="1299686" y="920937"/>
                  </a:cubicBezTo>
                  <a:cubicBezTo>
                    <a:pt x="1299686" y="920937"/>
                    <a:pt x="1334929" y="954274"/>
                    <a:pt x="1358741" y="916174"/>
                  </a:cubicBezTo>
                  <a:cubicBezTo>
                    <a:pt x="1358741" y="916174"/>
                    <a:pt x="1361599" y="899982"/>
                    <a:pt x="1366361" y="887599"/>
                  </a:cubicBezTo>
                  <a:cubicBezTo>
                    <a:pt x="1366361" y="887599"/>
                    <a:pt x="1382554" y="897124"/>
                    <a:pt x="1399699" y="889504"/>
                  </a:cubicBezTo>
                  <a:cubicBezTo>
                    <a:pt x="1399699" y="889504"/>
                    <a:pt x="1412081" y="884742"/>
                    <a:pt x="1412081" y="865692"/>
                  </a:cubicBezTo>
                  <a:cubicBezTo>
                    <a:pt x="1412081" y="865692"/>
                    <a:pt x="1416844" y="854262"/>
                    <a:pt x="1440656" y="860929"/>
                  </a:cubicBezTo>
                  <a:cubicBezTo>
                    <a:pt x="1440656" y="860929"/>
                    <a:pt x="1450181" y="865692"/>
                    <a:pt x="1452086" y="830449"/>
                  </a:cubicBezTo>
                  <a:lnTo>
                    <a:pt x="1497806" y="825687"/>
                  </a:lnTo>
                  <a:cubicBezTo>
                    <a:pt x="1497806" y="825687"/>
                    <a:pt x="1514951" y="827592"/>
                    <a:pt x="1513999" y="797112"/>
                  </a:cubicBezTo>
                  <a:cubicBezTo>
                    <a:pt x="1513999" y="797112"/>
                    <a:pt x="1506379" y="711387"/>
                    <a:pt x="1520666" y="687574"/>
                  </a:cubicBezTo>
                  <a:cubicBezTo>
                    <a:pt x="1520666" y="687574"/>
                    <a:pt x="1533049" y="671382"/>
                    <a:pt x="1560671" y="654237"/>
                  </a:cubicBezTo>
                  <a:cubicBezTo>
                    <a:pt x="1560671" y="654237"/>
                    <a:pt x="1643539" y="604707"/>
                    <a:pt x="1667351" y="541842"/>
                  </a:cubicBezTo>
                  <a:cubicBezTo>
                    <a:pt x="1667351" y="541842"/>
                    <a:pt x="1686401" y="551367"/>
                    <a:pt x="1674019" y="578037"/>
                  </a:cubicBezTo>
                  <a:cubicBezTo>
                    <a:pt x="1674019" y="578037"/>
                    <a:pt x="1697831" y="561844"/>
                    <a:pt x="1697831" y="511362"/>
                  </a:cubicBezTo>
                  <a:cubicBezTo>
                    <a:pt x="1697831" y="511362"/>
                    <a:pt x="1721644" y="514219"/>
                    <a:pt x="1718786" y="552319"/>
                  </a:cubicBezTo>
                  <a:cubicBezTo>
                    <a:pt x="1718786" y="552319"/>
                    <a:pt x="1750219" y="506599"/>
                    <a:pt x="1749266" y="473262"/>
                  </a:cubicBezTo>
                  <a:cubicBezTo>
                    <a:pt x="1749266" y="473262"/>
                    <a:pt x="1789271" y="466594"/>
                    <a:pt x="1768316" y="552319"/>
                  </a:cubicBezTo>
                  <a:cubicBezTo>
                    <a:pt x="1768316" y="552319"/>
                    <a:pt x="1794986" y="498027"/>
                    <a:pt x="1777841" y="436114"/>
                  </a:cubicBezTo>
                  <a:cubicBezTo>
                    <a:pt x="1777841" y="436114"/>
                    <a:pt x="1763554" y="352294"/>
                    <a:pt x="1744504" y="324672"/>
                  </a:cubicBezTo>
                  <a:cubicBezTo>
                    <a:pt x="1744504" y="324672"/>
                    <a:pt x="1665446" y="183702"/>
                    <a:pt x="1623536" y="188464"/>
                  </a:cubicBezTo>
                  <a:cubicBezTo>
                    <a:pt x="1623536" y="188464"/>
                    <a:pt x="1473994" y="-2036"/>
                    <a:pt x="1264444" y="7489"/>
                  </a:cubicBezTo>
                  <a:cubicBezTo>
                    <a:pt x="1264444" y="7489"/>
                    <a:pt x="1023461" y="-11561"/>
                    <a:pt x="845344" y="407539"/>
                  </a:cubicBezTo>
                  <a:cubicBezTo>
                    <a:pt x="845344" y="407539"/>
                    <a:pt x="838676" y="461832"/>
                    <a:pt x="673894" y="515172"/>
                  </a:cubicBezTo>
                  <a:cubicBezTo>
                    <a:pt x="673894" y="515172"/>
                    <a:pt x="537686" y="543747"/>
                    <a:pt x="432911" y="683764"/>
                  </a:cubicBezTo>
                  <a:cubicBezTo>
                    <a:pt x="432911" y="683764"/>
                    <a:pt x="369094" y="766632"/>
                    <a:pt x="328136" y="871407"/>
                  </a:cubicBezTo>
                  <a:cubicBezTo>
                    <a:pt x="328136" y="871407"/>
                    <a:pt x="280511" y="1007614"/>
                    <a:pt x="210979" y="1068574"/>
                  </a:cubicBezTo>
                  <a:lnTo>
                    <a:pt x="90964" y="1174302"/>
                  </a:lnTo>
                  <a:cubicBezTo>
                    <a:pt x="97631" y="1169539"/>
                    <a:pt x="110966" y="1162872"/>
                    <a:pt x="133826" y="1162872"/>
                  </a:cubicBezTo>
                  <a:cubicBezTo>
                    <a:pt x="133826" y="1162872"/>
                    <a:pt x="35719" y="1305747"/>
                    <a:pt x="16669" y="1445764"/>
                  </a:cubicBezTo>
                  <a:cubicBezTo>
                    <a:pt x="16669" y="1445764"/>
                    <a:pt x="45244" y="1404807"/>
                    <a:pt x="64294" y="1400997"/>
                  </a:cubicBezTo>
                  <a:cubicBezTo>
                    <a:pt x="64294" y="1400997"/>
                    <a:pt x="32861" y="1461004"/>
                    <a:pt x="38576" y="1543872"/>
                  </a:cubicBezTo>
                  <a:cubicBezTo>
                    <a:pt x="38576" y="1543872"/>
                    <a:pt x="48101" y="1651504"/>
                    <a:pt x="7144" y="1769614"/>
                  </a:cubicBezTo>
                  <a:cubicBezTo>
                    <a:pt x="7144" y="1769614"/>
                    <a:pt x="32861" y="1757232"/>
                    <a:pt x="57626" y="1696272"/>
                  </a:cubicBezTo>
                  <a:cubicBezTo>
                    <a:pt x="57626" y="1696272"/>
                    <a:pt x="3334" y="1832479"/>
                    <a:pt x="10001" y="1889629"/>
                  </a:cubicBezTo>
                  <a:cubicBezTo>
                    <a:pt x="10001" y="1889629"/>
                    <a:pt x="26194" y="1803904"/>
                    <a:pt x="64294" y="1791522"/>
                  </a:cubicBezTo>
                  <a:cubicBezTo>
                    <a:pt x="64294" y="1791522"/>
                    <a:pt x="64294" y="1956304"/>
                    <a:pt x="32861" y="2001072"/>
                  </a:cubicBezTo>
                  <a:cubicBezTo>
                    <a:pt x="32861" y="2001072"/>
                    <a:pt x="64294" y="2093464"/>
                    <a:pt x="68104" y="2184905"/>
                  </a:cubicBezTo>
                  <a:lnTo>
                    <a:pt x="147161" y="2175380"/>
                  </a:lnTo>
                  <a:cubicBezTo>
                    <a:pt x="147161" y="2175380"/>
                    <a:pt x="125254" y="2382072"/>
                    <a:pt x="347186" y="2429697"/>
                  </a:cubicBezTo>
                  <a:cubicBezTo>
                    <a:pt x="347186" y="2429697"/>
                    <a:pt x="591979" y="2445889"/>
                    <a:pt x="718661" y="2391597"/>
                  </a:cubicBezTo>
                  <a:cubicBezTo>
                    <a:pt x="718661" y="2391597"/>
                    <a:pt x="794861" y="2356355"/>
                    <a:pt x="816769" y="2322064"/>
                  </a:cubicBezTo>
                  <a:cubicBezTo>
                    <a:pt x="816769" y="2322064"/>
                    <a:pt x="835819" y="2331589"/>
                    <a:pt x="890111" y="2264914"/>
                  </a:cubicBezTo>
                  <a:lnTo>
                    <a:pt x="940594" y="2243007"/>
                  </a:lnTo>
                  <a:lnTo>
                    <a:pt x="994886" y="2226814"/>
                  </a:lnTo>
                  <a:lnTo>
                    <a:pt x="1011079" y="2160139"/>
                  </a:lnTo>
                  <a:lnTo>
                    <a:pt x="1032986" y="2143947"/>
                  </a:lnTo>
                  <a:cubicBezTo>
                    <a:pt x="1032986" y="2143947"/>
                    <a:pt x="1071086" y="2146805"/>
                    <a:pt x="1042511" y="2089654"/>
                  </a:cubicBezTo>
                  <a:cubicBezTo>
                    <a:pt x="1042511" y="2089654"/>
                    <a:pt x="1020604" y="2039172"/>
                    <a:pt x="1052036" y="2022979"/>
                  </a:cubicBezTo>
                  <a:cubicBezTo>
                    <a:pt x="1052036" y="2022979"/>
                    <a:pt x="1077754" y="2013454"/>
                    <a:pt x="1061561" y="1930587"/>
                  </a:cubicBezTo>
                  <a:cubicBezTo>
                    <a:pt x="1061561" y="1930587"/>
                    <a:pt x="1052036" y="1882962"/>
                    <a:pt x="1087279" y="1866769"/>
                  </a:cubicBezTo>
                  <a:cubicBezTo>
                    <a:pt x="1087279" y="1866769"/>
                    <a:pt x="1153954" y="1831527"/>
                    <a:pt x="1306354" y="1606737"/>
                  </a:cubicBezTo>
                  <a:cubicBezTo>
                    <a:pt x="1306354" y="1606737"/>
                    <a:pt x="1351121" y="1552444"/>
                    <a:pt x="1382554" y="1561969"/>
                  </a:cubicBezTo>
                  <a:cubicBezTo>
                    <a:pt x="1382554" y="1561969"/>
                    <a:pt x="1413986" y="1540062"/>
                    <a:pt x="1413986" y="1578162"/>
                  </a:cubicBezTo>
                  <a:cubicBezTo>
                    <a:pt x="1413986" y="1578162"/>
                    <a:pt x="1488281" y="1792475"/>
                    <a:pt x="1615916" y="1890582"/>
                  </a:cubicBezTo>
                  <a:cubicBezTo>
                    <a:pt x="1615916" y="1890582"/>
                    <a:pt x="1730216" y="2060127"/>
                    <a:pt x="1768316" y="2219194"/>
                  </a:cubicBezTo>
                  <a:cubicBezTo>
                    <a:pt x="1768316" y="2219194"/>
                    <a:pt x="1755934" y="2343019"/>
                    <a:pt x="1804511" y="2371594"/>
                  </a:cubicBezTo>
                  <a:cubicBezTo>
                    <a:pt x="1804511" y="2371594"/>
                    <a:pt x="1871186" y="2412552"/>
                    <a:pt x="1925479" y="2350639"/>
                  </a:cubicBezTo>
                  <a:lnTo>
                    <a:pt x="1958816" y="2317302"/>
                  </a:lnTo>
                  <a:cubicBezTo>
                    <a:pt x="1958816" y="2317302"/>
                    <a:pt x="2003584" y="2286822"/>
                    <a:pt x="2009299" y="2347782"/>
                  </a:cubicBezTo>
                  <a:cubicBezTo>
                    <a:pt x="2009299" y="2347782"/>
                    <a:pt x="2033111" y="2431602"/>
                    <a:pt x="2095024" y="2430650"/>
                  </a:cubicBezTo>
                  <a:cubicBezTo>
                    <a:pt x="2095024" y="2430650"/>
                    <a:pt x="2154079" y="2447794"/>
                    <a:pt x="2230279" y="2363975"/>
                  </a:cubicBezTo>
                  <a:cubicBezTo>
                    <a:pt x="2230279" y="2363975"/>
                    <a:pt x="2311241" y="2300157"/>
                    <a:pt x="2435066" y="2283012"/>
                  </a:cubicBezTo>
                  <a:cubicBezTo>
                    <a:pt x="2435066" y="2283012"/>
                    <a:pt x="2504599" y="2273487"/>
                    <a:pt x="2546509" y="2227767"/>
                  </a:cubicBezTo>
                  <a:cubicBezTo>
                    <a:pt x="2546509" y="2227767"/>
                    <a:pt x="2603659" y="2182047"/>
                    <a:pt x="2630329" y="2172522"/>
                  </a:cubicBezTo>
                  <a:lnTo>
                    <a:pt x="2647474" y="2161092"/>
                  </a:lnTo>
                  <a:lnTo>
                    <a:pt x="2647474" y="2143947"/>
                  </a:lnTo>
                  <a:lnTo>
                    <a:pt x="2655094" y="2131564"/>
                  </a:lnTo>
                  <a:lnTo>
                    <a:pt x="2649379" y="2105847"/>
                  </a:lnTo>
                  <a:close/>
                  <a:moveTo>
                    <a:pt x="918686" y="1436239"/>
                  </a:moveTo>
                  <a:cubicBezTo>
                    <a:pt x="894874" y="1455289"/>
                    <a:pt x="897731" y="1472434"/>
                    <a:pt x="897731" y="1472434"/>
                  </a:cubicBezTo>
                  <a:cubicBezTo>
                    <a:pt x="895826" y="1499104"/>
                    <a:pt x="873919" y="1496247"/>
                    <a:pt x="873919" y="1496247"/>
                  </a:cubicBezTo>
                  <a:cubicBezTo>
                    <a:pt x="832961" y="1493389"/>
                    <a:pt x="832961" y="1532442"/>
                    <a:pt x="832961" y="1532442"/>
                  </a:cubicBezTo>
                  <a:cubicBezTo>
                    <a:pt x="821531" y="1551492"/>
                    <a:pt x="804386" y="1537204"/>
                    <a:pt x="804386" y="1537204"/>
                  </a:cubicBezTo>
                  <a:lnTo>
                    <a:pt x="783431" y="1515297"/>
                  </a:lnTo>
                  <a:lnTo>
                    <a:pt x="752951" y="1508629"/>
                  </a:lnTo>
                  <a:lnTo>
                    <a:pt x="754856" y="1454337"/>
                  </a:lnTo>
                  <a:cubicBezTo>
                    <a:pt x="809149" y="1435287"/>
                    <a:pt x="826294" y="1399092"/>
                    <a:pt x="826294" y="1399092"/>
                  </a:cubicBezTo>
                  <a:cubicBezTo>
                    <a:pt x="852964" y="1370517"/>
                    <a:pt x="871061" y="1291459"/>
                    <a:pt x="871061" y="1291459"/>
                  </a:cubicBezTo>
                  <a:cubicBezTo>
                    <a:pt x="901541" y="1253359"/>
                    <a:pt x="915829" y="1286697"/>
                    <a:pt x="915829" y="1286697"/>
                  </a:cubicBezTo>
                  <a:cubicBezTo>
                    <a:pt x="917734" y="1305747"/>
                    <a:pt x="1001554" y="1374327"/>
                    <a:pt x="1001554" y="1374327"/>
                  </a:cubicBezTo>
                  <a:lnTo>
                    <a:pt x="918686" y="14362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" name="Freeform: Shape 325">
              <a:extLst>
                <a:ext uri="{FF2B5EF4-FFF2-40B4-BE49-F238E27FC236}">
                  <a16:creationId xmlns:a16="http://schemas.microsoft.com/office/drawing/2014/main" id="{A927E9EA-C741-6F3F-C66B-662A5EF046BD}"/>
                </a:ext>
              </a:extLst>
            </p:cNvPr>
            <p:cNvSpPr/>
            <p:nvPr/>
          </p:nvSpPr>
          <p:spPr>
            <a:xfrm>
              <a:off x="964804" y="4244480"/>
              <a:ext cx="31113" cy="31113"/>
            </a:xfrm>
            <a:custGeom>
              <a:avLst/>
              <a:gdLst>
                <a:gd name="connsiteX0" fmla="*/ 7144 w 19050"/>
                <a:gd name="connsiteY0" fmla="*/ 11906 h 19050"/>
                <a:gd name="connsiteX1" fmla="*/ 11906 w 19050"/>
                <a:gd name="connsiteY1" fmla="*/ 7144 h 19050"/>
                <a:gd name="connsiteX2" fmla="*/ 7144 w 190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11906"/>
                  </a:moveTo>
                  <a:lnTo>
                    <a:pt x="11906" y="7144"/>
                  </a:lnTo>
                  <a:cubicBezTo>
                    <a:pt x="9049" y="10001"/>
                    <a:pt x="7144" y="11906"/>
                    <a:pt x="7144" y="11906"/>
                  </a:cubicBezTo>
                  <a:close/>
                </a:path>
              </a:pathLst>
            </a:custGeom>
            <a:solidFill>
              <a:srgbClr val="A380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6">
              <a:extLst>
                <a:ext uri="{FF2B5EF4-FFF2-40B4-BE49-F238E27FC236}">
                  <a16:creationId xmlns:a16="http://schemas.microsoft.com/office/drawing/2014/main" id="{557163E7-03EB-6C30-32B1-FDB69FE3E758}"/>
                </a:ext>
              </a:extLst>
            </p:cNvPr>
            <p:cNvSpPr/>
            <p:nvPr/>
          </p:nvSpPr>
          <p:spPr>
            <a:xfrm>
              <a:off x="2588649" y="2367347"/>
              <a:ext cx="933393" cy="871167"/>
            </a:xfrm>
            <a:custGeom>
              <a:avLst/>
              <a:gdLst>
                <a:gd name="connsiteX0" fmla="*/ 565468 w 571500"/>
                <a:gd name="connsiteY0" fmla="*/ 108729 h 533400"/>
                <a:gd name="connsiteX1" fmla="*/ 455930 w 571500"/>
                <a:gd name="connsiteY1" fmla="*/ 10622 h 533400"/>
                <a:gd name="connsiteX2" fmla="*/ 344488 w 571500"/>
                <a:gd name="connsiteY2" fmla="*/ 50627 h 533400"/>
                <a:gd name="connsiteX3" fmla="*/ 287338 w 571500"/>
                <a:gd name="connsiteY3" fmla="*/ 105872 h 533400"/>
                <a:gd name="connsiteX4" fmla="*/ 294005 w 571500"/>
                <a:gd name="connsiteY4" fmla="*/ 123017 h 533400"/>
                <a:gd name="connsiteX5" fmla="*/ 292100 w 571500"/>
                <a:gd name="connsiteY5" fmla="*/ 140162 h 533400"/>
                <a:gd name="connsiteX6" fmla="*/ 270193 w 571500"/>
                <a:gd name="connsiteY6" fmla="*/ 170642 h 533400"/>
                <a:gd name="connsiteX7" fmla="*/ 251143 w 571500"/>
                <a:gd name="connsiteY7" fmla="*/ 173499 h 533400"/>
                <a:gd name="connsiteX8" fmla="*/ 234950 w 571500"/>
                <a:gd name="connsiteY8" fmla="*/ 162069 h 533400"/>
                <a:gd name="connsiteX9" fmla="*/ 213995 w 571500"/>
                <a:gd name="connsiteY9" fmla="*/ 166832 h 533400"/>
                <a:gd name="connsiteX10" fmla="*/ 177800 w 571500"/>
                <a:gd name="connsiteY10" fmla="*/ 217314 h 533400"/>
                <a:gd name="connsiteX11" fmla="*/ 152083 w 571500"/>
                <a:gd name="connsiteY11" fmla="*/ 233507 h 533400"/>
                <a:gd name="connsiteX12" fmla="*/ 7302 w 571500"/>
                <a:gd name="connsiteY12" fmla="*/ 397337 h 533400"/>
                <a:gd name="connsiteX13" fmla="*/ 138748 w 571500"/>
                <a:gd name="connsiteY13" fmla="*/ 532592 h 533400"/>
                <a:gd name="connsiteX14" fmla="*/ 297815 w 571500"/>
                <a:gd name="connsiteY14" fmla="*/ 397337 h 533400"/>
                <a:gd name="connsiteX15" fmla="*/ 272098 w 571500"/>
                <a:gd name="connsiteY15" fmla="*/ 297324 h 533400"/>
                <a:gd name="connsiteX16" fmla="*/ 270193 w 571500"/>
                <a:gd name="connsiteY16" fmla="*/ 276369 h 533400"/>
                <a:gd name="connsiteX17" fmla="*/ 305435 w 571500"/>
                <a:gd name="connsiteY17" fmla="*/ 238269 h 533400"/>
                <a:gd name="connsiteX18" fmla="*/ 305435 w 571500"/>
                <a:gd name="connsiteY18" fmla="*/ 219219 h 533400"/>
                <a:gd name="connsiteX19" fmla="*/ 293053 w 571500"/>
                <a:gd name="connsiteY19" fmla="*/ 203027 h 533400"/>
                <a:gd name="connsiteX20" fmla="*/ 321628 w 571500"/>
                <a:gd name="connsiteY20" fmla="*/ 167784 h 533400"/>
                <a:gd name="connsiteX21" fmla="*/ 338773 w 571500"/>
                <a:gd name="connsiteY21" fmla="*/ 160164 h 533400"/>
                <a:gd name="connsiteX22" fmla="*/ 355918 w 571500"/>
                <a:gd name="connsiteY22" fmla="*/ 172547 h 533400"/>
                <a:gd name="connsiteX23" fmla="*/ 376873 w 571500"/>
                <a:gd name="connsiteY23" fmla="*/ 161117 h 533400"/>
                <a:gd name="connsiteX24" fmla="*/ 474028 w 571500"/>
                <a:gd name="connsiteY24" fmla="*/ 101109 h 533400"/>
                <a:gd name="connsiteX25" fmla="*/ 538798 w 571500"/>
                <a:gd name="connsiteY25" fmla="*/ 161117 h 533400"/>
                <a:gd name="connsiteX26" fmla="*/ 560705 w 571500"/>
                <a:gd name="connsiteY26" fmla="*/ 168737 h 533400"/>
                <a:gd name="connsiteX27" fmla="*/ 565468 w 571500"/>
                <a:gd name="connsiteY27" fmla="*/ 10872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1500" h="533400">
                  <a:moveTo>
                    <a:pt x="565468" y="108729"/>
                  </a:moveTo>
                  <a:cubicBezTo>
                    <a:pt x="565468" y="108729"/>
                    <a:pt x="544513" y="51579"/>
                    <a:pt x="455930" y="10622"/>
                  </a:cubicBezTo>
                  <a:cubicBezTo>
                    <a:pt x="455930" y="10622"/>
                    <a:pt x="417830" y="-10333"/>
                    <a:pt x="344488" y="50627"/>
                  </a:cubicBezTo>
                  <a:lnTo>
                    <a:pt x="287338" y="105872"/>
                  </a:lnTo>
                  <a:lnTo>
                    <a:pt x="294005" y="123017"/>
                  </a:lnTo>
                  <a:lnTo>
                    <a:pt x="292100" y="140162"/>
                  </a:lnTo>
                  <a:lnTo>
                    <a:pt x="270193" y="170642"/>
                  </a:lnTo>
                  <a:lnTo>
                    <a:pt x="251143" y="173499"/>
                  </a:lnTo>
                  <a:lnTo>
                    <a:pt x="234950" y="162069"/>
                  </a:lnTo>
                  <a:cubicBezTo>
                    <a:pt x="234950" y="162069"/>
                    <a:pt x="223520" y="154449"/>
                    <a:pt x="213995" y="166832"/>
                  </a:cubicBezTo>
                  <a:lnTo>
                    <a:pt x="177800" y="217314"/>
                  </a:lnTo>
                  <a:cubicBezTo>
                    <a:pt x="177800" y="217314"/>
                    <a:pt x="173038" y="231602"/>
                    <a:pt x="152083" y="233507"/>
                  </a:cubicBezTo>
                  <a:cubicBezTo>
                    <a:pt x="152083" y="233507"/>
                    <a:pt x="1588" y="231602"/>
                    <a:pt x="7302" y="397337"/>
                  </a:cubicBezTo>
                  <a:cubicBezTo>
                    <a:pt x="7302" y="397337"/>
                    <a:pt x="5398" y="523067"/>
                    <a:pt x="138748" y="532592"/>
                  </a:cubicBezTo>
                  <a:cubicBezTo>
                    <a:pt x="138748" y="532592"/>
                    <a:pt x="283528" y="535449"/>
                    <a:pt x="297815" y="397337"/>
                  </a:cubicBezTo>
                  <a:cubicBezTo>
                    <a:pt x="297815" y="397337"/>
                    <a:pt x="307340" y="337329"/>
                    <a:pt x="272098" y="297324"/>
                  </a:cubicBezTo>
                  <a:cubicBezTo>
                    <a:pt x="272098" y="297324"/>
                    <a:pt x="260668" y="284942"/>
                    <a:pt x="270193" y="276369"/>
                  </a:cubicBezTo>
                  <a:lnTo>
                    <a:pt x="305435" y="238269"/>
                  </a:lnTo>
                  <a:cubicBezTo>
                    <a:pt x="305435" y="238269"/>
                    <a:pt x="312103" y="233507"/>
                    <a:pt x="305435" y="219219"/>
                  </a:cubicBezTo>
                  <a:lnTo>
                    <a:pt x="293053" y="203027"/>
                  </a:lnTo>
                  <a:lnTo>
                    <a:pt x="321628" y="167784"/>
                  </a:lnTo>
                  <a:lnTo>
                    <a:pt x="338773" y="160164"/>
                  </a:lnTo>
                  <a:lnTo>
                    <a:pt x="355918" y="172547"/>
                  </a:lnTo>
                  <a:cubicBezTo>
                    <a:pt x="355918" y="172547"/>
                    <a:pt x="349250" y="177309"/>
                    <a:pt x="376873" y="161117"/>
                  </a:cubicBezTo>
                  <a:lnTo>
                    <a:pt x="474028" y="101109"/>
                  </a:lnTo>
                  <a:lnTo>
                    <a:pt x="538798" y="161117"/>
                  </a:lnTo>
                  <a:lnTo>
                    <a:pt x="560705" y="168737"/>
                  </a:lnTo>
                  <a:lnTo>
                    <a:pt x="565468" y="10872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7">
              <a:extLst>
                <a:ext uri="{FF2B5EF4-FFF2-40B4-BE49-F238E27FC236}">
                  <a16:creationId xmlns:a16="http://schemas.microsoft.com/office/drawing/2014/main" id="{44451551-7292-9561-65A8-81785E260D63}"/>
                </a:ext>
              </a:extLst>
            </p:cNvPr>
            <p:cNvSpPr/>
            <p:nvPr/>
          </p:nvSpPr>
          <p:spPr>
            <a:xfrm>
              <a:off x="2582521" y="3220640"/>
              <a:ext cx="202235" cy="653375"/>
            </a:xfrm>
            <a:custGeom>
              <a:avLst/>
              <a:gdLst>
                <a:gd name="connsiteX0" fmla="*/ 102495 w 123825"/>
                <a:gd name="connsiteY0" fmla="*/ 393993 h 400050"/>
                <a:gd name="connsiteX1" fmla="*/ 102495 w 123825"/>
                <a:gd name="connsiteY1" fmla="*/ 393993 h 400050"/>
                <a:gd name="connsiteX2" fmla="*/ 88207 w 123825"/>
                <a:gd name="connsiteY2" fmla="*/ 379706 h 400050"/>
                <a:gd name="connsiteX3" fmla="*/ 59632 w 123825"/>
                <a:gd name="connsiteY3" fmla="*/ 265406 h 400050"/>
                <a:gd name="connsiteX4" fmla="*/ 7245 w 123825"/>
                <a:gd name="connsiteY4" fmla="*/ 121578 h 400050"/>
                <a:gd name="connsiteX5" fmla="*/ 32010 w 123825"/>
                <a:gd name="connsiteY5" fmla="*/ 15851 h 400050"/>
                <a:gd name="connsiteX6" fmla="*/ 51060 w 123825"/>
                <a:gd name="connsiteY6" fmla="*/ 8231 h 400050"/>
                <a:gd name="connsiteX7" fmla="*/ 58679 w 123825"/>
                <a:gd name="connsiteY7" fmla="*/ 27281 h 400050"/>
                <a:gd name="connsiteX8" fmla="*/ 35820 w 123825"/>
                <a:gd name="connsiteY8" fmla="*/ 119673 h 400050"/>
                <a:gd name="connsiteX9" fmla="*/ 84397 w 123825"/>
                <a:gd name="connsiteY9" fmla="*/ 250166 h 400050"/>
                <a:gd name="connsiteX10" fmla="*/ 116782 w 123825"/>
                <a:gd name="connsiteY10" fmla="*/ 380658 h 400050"/>
                <a:gd name="connsiteX11" fmla="*/ 102495 w 123825"/>
                <a:gd name="connsiteY11" fmla="*/ 39399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400050">
                  <a:moveTo>
                    <a:pt x="102495" y="393993"/>
                  </a:moveTo>
                  <a:cubicBezTo>
                    <a:pt x="102495" y="393993"/>
                    <a:pt x="102495" y="393993"/>
                    <a:pt x="102495" y="393993"/>
                  </a:cubicBezTo>
                  <a:cubicBezTo>
                    <a:pt x="93922" y="393993"/>
                    <a:pt x="88207" y="387326"/>
                    <a:pt x="88207" y="379706"/>
                  </a:cubicBezTo>
                  <a:cubicBezTo>
                    <a:pt x="90112" y="314936"/>
                    <a:pt x="60585" y="265406"/>
                    <a:pt x="59632" y="265406"/>
                  </a:cubicBezTo>
                  <a:cubicBezTo>
                    <a:pt x="13912" y="200636"/>
                    <a:pt x="7245" y="124436"/>
                    <a:pt x="7245" y="121578"/>
                  </a:cubicBezTo>
                  <a:cubicBezTo>
                    <a:pt x="5340" y="78716"/>
                    <a:pt x="31057" y="18708"/>
                    <a:pt x="32010" y="15851"/>
                  </a:cubicBezTo>
                  <a:cubicBezTo>
                    <a:pt x="34867" y="8231"/>
                    <a:pt x="43440" y="5373"/>
                    <a:pt x="51060" y="8231"/>
                  </a:cubicBezTo>
                  <a:cubicBezTo>
                    <a:pt x="58679" y="11088"/>
                    <a:pt x="61537" y="19661"/>
                    <a:pt x="58679" y="27281"/>
                  </a:cubicBezTo>
                  <a:cubicBezTo>
                    <a:pt x="58679" y="28233"/>
                    <a:pt x="34867" y="83478"/>
                    <a:pt x="35820" y="119673"/>
                  </a:cubicBezTo>
                  <a:cubicBezTo>
                    <a:pt x="35820" y="119673"/>
                    <a:pt x="42487" y="191111"/>
                    <a:pt x="84397" y="250166"/>
                  </a:cubicBezTo>
                  <a:cubicBezTo>
                    <a:pt x="86302" y="253023"/>
                    <a:pt x="118687" y="307316"/>
                    <a:pt x="116782" y="380658"/>
                  </a:cubicBezTo>
                  <a:cubicBezTo>
                    <a:pt x="116782" y="388278"/>
                    <a:pt x="110115" y="393993"/>
                    <a:pt x="102495" y="3939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8">
              <a:extLst>
                <a:ext uri="{FF2B5EF4-FFF2-40B4-BE49-F238E27FC236}">
                  <a16:creationId xmlns:a16="http://schemas.microsoft.com/office/drawing/2014/main" id="{91371D35-9E3B-323C-4021-308C09254D1D}"/>
                </a:ext>
              </a:extLst>
            </p:cNvPr>
            <p:cNvSpPr/>
            <p:nvPr/>
          </p:nvSpPr>
          <p:spPr>
            <a:xfrm>
              <a:off x="2580960" y="4446546"/>
              <a:ext cx="964507" cy="1835674"/>
            </a:xfrm>
            <a:custGeom>
              <a:avLst/>
              <a:gdLst>
                <a:gd name="connsiteX0" fmla="*/ 97735 w 590550"/>
                <a:gd name="connsiteY0" fmla="*/ 1124530 h 1123950"/>
                <a:gd name="connsiteX1" fmla="*/ 34870 w 590550"/>
                <a:gd name="connsiteY1" fmla="*/ 1102623 h 1123950"/>
                <a:gd name="connsiteX2" fmla="*/ 61540 w 590550"/>
                <a:gd name="connsiteY2" fmla="*/ 1071190 h 1123950"/>
                <a:gd name="connsiteX3" fmla="*/ 63445 w 590550"/>
                <a:gd name="connsiteY3" fmla="*/ 1070238 h 1123950"/>
                <a:gd name="connsiteX4" fmla="*/ 141550 w 590550"/>
                <a:gd name="connsiteY4" fmla="*/ 1060713 h 1123950"/>
                <a:gd name="connsiteX5" fmla="*/ 252993 w 590550"/>
                <a:gd name="connsiteY5" fmla="*/ 911170 h 1123950"/>
                <a:gd name="connsiteX6" fmla="*/ 252993 w 590550"/>
                <a:gd name="connsiteY6" fmla="*/ 910218 h 1123950"/>
                <a:gd name="connsiteX7" fmla="*/ 252993 w 590550"/>
                <a:gd name="connsiteY7" fmla="*/ 909265 h 1123950"/>
                <a:gd name="connsiteX8" fmla="*/ 176793 w 590550"/>
                <a:gd name="connsiteY8" fmla="*/ 714003 h 1123950"/>
                <a:gd name="connsiteX9" fmla="*/ 175840 w 590550"/>
                <a:gd name="connsiteY9" fmla="*/ 713050 h 1123950"/>
                <a:gd name="connsiteX10" fmla="*/ 109165 w 590550"/>
                <a:gd name="connsiteY10" fmla="*/ 567318 h 1123950"/>
                <a:gd name="connsiteX11" fmla="*/ 7248 w 590550"/>
                <a:gd name="connsiteY11" fmla="*/ 23440 h 1123950"/>
                <a:gd name="connsiteX12" fmla="*/ 19630 w 590550"/>
                <a:gd name="connsiteY12" fmla="*/ 7248 h 1123950"/>
                <a:gd name="connsiteX13" fmla="*/ 35823 w 590550"/>
                <a:gd name="connsiteY13" fmla="*/ 19630 h 1123950"/>
                <a:gd name="connsiteX14" fmla="*/ 136788 w 590550"/>
                <a:gd name="connsiteY14" fmla="*/ 559698 h 1123950"/>
                <a:gd name="connsiteX15" fmla="*/ 199653 w 590550"/>
                <a:gd name="connsiteY15" fmla="*/ 695905 h 1123950"/>
                <a:gd name="connsiteX16" fmla="*/ 281568 w 590550"/>
                <a:gd name="connsiteY16" fmla="*/ 909265 h 1123950"/>
                <a:gd name="connsiteX17" fmla="*/ 150123 w 590550"/>
                <a:gd name="connsiteY17" fmla="*/ 1087383 h 1123950"/>
                <a:gd name="connsiteX18" fmla="*/ 146313 w 590550"/>
                <a:gd name="connsiteY18" fmla="*/ 1088335 h 1123950"/>
                <a:gd name="connsiteX19" fmla="*/ 93925 w 590550"/>
                <a:gd name="connsiteY19" fmla="*/ 1095003 h 1123950"/>
                <a:gd name="connsiteX20" fmla="*/ 96783 w 590550"/>
                <a:gd name="connsiteY20" fmla="*/ 1095003 h 1123950"/>
                <a:gd name="connsiteX21" fmla="*/ 424443 w 590550"/>
                <a:gd name="connsiteY21" fmla="*/ 1093098 h 1123950"/>
                <a:gd name="connsiteX22" fmla="*/ 561603 w 590550"/>
                <a:gd name="connsiteY22" fmla="*/ 974035 h 1123950"/>
                <a:gd name="connsiteX23" fmla="*/ 511120 w 590550"/>
                <a:gd name="connsiteY23" fmla="*/ 793060 h 1123950"/>
                <a:gd name="connsiteX24" fmla="*/ 512073 w 590550"/>
                <a:gd name="connsiteY24" fmla="*/ 485403 h 1123950"/>
                <a:gd name="connsiteX25" fmla="*/ 529218 w 590550"/>
                <a:gd name="connsiteY25" fmla="*/ 473973 h 1123950"/>
                <a:gd name="connsiteX26" fmla="*/ 540648 w 590550"/>
                <a:gd name="connsiteY26" fmla="*/ 491118 h 1123950"/>
                <a:gd name="connsiteX27" fmla="*/ 535885 w 590550"/>
                <a:gd name="connsiteY27" fmla="*/ 777820 h 1123950"/>
                <a:gd name="connsiteX28" fmla="*/ 590178 w 590550"/>
                <a:gd name="connsiteY28" fmla="*/ 974988 h 1123950"/>
                <a:gd name="connsiteX29" fmla="*/ 426348 w 590550"/>
                <a:gd name="connsiteY29" fmla="*/ 1121673 h 1123950"/>
                <a:gd name="connsiteX30" fmla="*/ 424443 w 590550"/>
                <a:gd name="connsiteY30" fmla="*/ 1121673 h 1123950"/>
                <a:gd name="connsiteX31" fmla="*/ 97735 w 590550"/>
                <a:gd name="connsiteY31" fmla="*/ 1124530 h 1123950"/>
                <a:gd name="connsiteX32" fmla="*/ 145360 w 590550"/>
                <a:gd name="connsiteY32" fmla="*/ 1075953 h 1123950"/>
                <a:gd name="connsiteX33" fmla="*/ 145360 w 590550"/>
                <a:gd name="connsiteY33" fmla="*/ 1075953 h 1123950"/>
                <a:gd name="connsiteX34" fmla="*/ 145360 w 590550"/>
                <a:gd name="connsiteY34" fmla="*/ 107595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550" h="1123950">
                  <a:moveTo>
                    <a:pt x="97735" y="1124530"/>
                  </a:moveTo>
                  <a:cubicBezTo>
                    <a:pt x="60588" y="1123578"/>
                    <a:pt x="38680" y="1119768"/>
                    <a:pt x="34870" y="1102623"/>
                  </a:cubicBezTo>
                  <a:cubicBezTo>
                    <a:pt x="32013" y="1087383"/>
                    <a:pt x="48205" y="1076905"/>
                    <a:pt x="61540" y="1071190"/>
                  </a:cubicBezTo>
                  <a:lnTo>
                    <a:pt x="63445" y="1070238"/>
                  </a:lnTo>
                  <a:lnTo>
                    <a:pt x="141550" y="1060713"/>
                  </a:lnTo>
                  <a:cubicBezTo>
                    <a:pt x="259660" y="1013088"/>
                    <a:pt x="252993" y="914980"/>
                    <a:pt x="252993" y="911170"/>
                  </a:cubicBezTo>
                  <a:lnTo>
                    <a:pt x="252993" y="910218"/>
                  </a:lnTo>
                  <a:lnTo>
                    <a:pt x="252993" y="909265"/>
                  </a:lnTo>
                  <a:cubicBezTo>
                    <a:pt x="255850" y="814015"/>
                    <a:pt x="177745" y="714955"/>
                    <a:pt x="176793" y="714003"/>
                  </a:cubicBezTo>
                  <a:lnTo>
                    <a:pt x="175840" y="713050"/>
                  </a:lnTo>
                  <a:cubicBezTo>
                    <a:pt x="134883" y="654948"/>
                    <a:pt x="110118" y="571128"/>
                    <a:pt x="109165" y="567318"/>
                  </a:cubicBezTo>
                  <a:cubicBezTo>
                    <a:pt x="55825" y="361578"/>
                    <a:pt x="7248" y="27250"/>
                    <a:pt x="7248" y="23440"/>
                  </a:cubicBezTo>
                  <a:cubicBezTo>
                    <a:pt x="6295" y="15820"/>
                    <a:pt x="12010" y="8200"/>
                    <a:pt x="19630" y="7248"/>
                  </a:cubicBezTo>
                  <a:cubicBezTo>
                    <a:pt x="27250" y="6295"/>
                    <a:pt x="34870" y="12010"/>
                    <a:pt x="35823" y="19630"/>
                  </a:cubicBezTo>
                  <a:cubicBezTo>
                    <a:pt x="35823" y="23440"/>
                    <a:pt x="84400" y="355863"/>
                    <a:pt x="136788" y="559698"/>
                  </a:cubicBezTo>
                  <a:cubicBezTo>
                    <a:pt x="136788" y="559698"/>
                    <a:pt x="161553" y="641613"/>
                    <a:pt x="199653" y="695905"/>
                  </a:cubicBezTo>
                  <a:cubicBezTo>
                    <a:pt x="206320" y="704478"/>
                    <a:pt x="284425" y="805443"/>
                    <a:pt x="281568" y="909265"/>
                  </a:cubicBezTo>
                  <a:cubicBezTo>
                    <a:pt x="282520" y="921648"/>
                    <a:pt x="283473" y="1034995"/>
                    <a:pt x="150123" y="1087383"/>
                  </a:cubicBezTo>
                  <a:lnTo>
                    <a:pt x="146313" y="1088335"/>
                  </a:lnTo>
                  <a:lnTo>
                    <a:pt x="93925" y="1095003"/>
                  </a:lnTo>
                  <a:cubicBezTo>
                    <a:pt x="94878" y="1095003"/>
                    <a:pt x="95830" y="1095003"/>
                    <a:pt x="96783" y="1095003"/>
                  </a:cubicBezTo>
                  <a:lnTo>
                    <a:pt x="424443" y="1093098"/>
                  </a:lnTo>
                  <a:cubicBezTo>
                    <a:pt x="436825" y="1091193"/>
                    <a:pt x="561603" y="1073095"/>
                    <a:pt x="561603" y="974035"/>
                  </a:cubicBezTo>
                  <a:cubicBezTo>
                    <a:pt x="561603" y="972130"/>
                    <a:pt x="566365" y="880690"/>
                    <a:pt x="511120" y="793060"/>
                  </a:cubicBezTo>
                  <a:cubicBezTo>
                    <a:pt x="509215" y="789250"/>
                    <a:pt x="467305" y="709240"/>
                    <a:pt x="512073" y="485403"/>
                  </a:cubicBezTo>
                  <a:cubicBezTo>
                    <a:pt x="513978" y="477783"/>
                    <a:pt x="521598" y="473020"/>
                    <a:pt x="529218" y="473973"/>
                  </a:cubicBezTo>
                  <a:cubicBezTo>
                    <a:pt x="536838" y="475878"/>
                    <a:pt x="541600" y="483498"/>
                    <a:pt x="540648" y="491118"/>
                  </a:cubicBezTo>
                  <a:cubicBezTo>
                    <a:pt x="499690" y="694953"/>
                    <a:pt x="533028" y="773058"/>
                    <a:pt x="535885" y="777820"/>
                  </a:cubicBezTo>
                  <a:cubicBezTo>
                    <a:pt x="595893" y="874023"/>
                    <a:pt x="590178" y="970225"/>
                    <a:pt x="590178" y="974988"/>
                  </a:cubicBezTo>
                  <a:cubicBezTo>
                    <a:pt x="590178" y="1075953"/>
                    <a:pt x="483498" y="1115005"/>
                    <a:pt x="426348" y="1121673"/>
                  </a:cubicBezTo>
                  <a:lnTo>
                    <a:pt x="424443" y="1121673"/>
                  </a:lnTo>
                  <a:lnTo>
                    <a:pt x="97735" y="1124530"/>
                  </a:lnTo>
                  <a:close/>
                  <a:moveTo>
                    <a:pt x="145360" y="1075953"/>
                  </a:moveTo>
                  <a:lnTo>
                    <a:pt x="145360" y="1075953"/>
                  </a:lnTo>
                  <a:lnTo>
                    <a:pt x="145360" y="10759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9">
              <a:extLst>
                <a:ext uri="{FF2B5EF4-FFF2-40B4-BE49-F238E27FC236}">
                  <a16:creationId xmlns:a16="http://schemas.microsoft.com/office/drawing/2014/main" id="{F79EF2FE-436D-99D7-AA48-542BEC66FEC3}"/>
                </a:ext>
              </a:extLst>
            </p:cNvPr>
            <p:cNvSpPr/>
            <p:nvPr/>
          </p:nvSpPr>
          <p:spPr>
            <a:xfrm>
              <a:off x="3563507" y="3778501"/>
              <a:ext cx="497810" cy="684488"/>
            </a:xfrm>
            <a:custGeom>
              <a:avLst/>
              <a:gdLst>
                <a:gd name="connsiteX0" fmla="*/ 294334 w 304800"/>
                <a:gd name="connsiteY0" fmla="*/ 11467 h 419100"/>
                <a:gd name="connsiteX1" fmla="*/ 260997 w 304800"/>
                <a:gd name="connsiteY1" fmla="*/ 16230 h 419100"/>
                <a:gd name="connsiteX2" fmla="*/ 78117 w 304800"/>
                <a:gd name="connsiteY2" fmla="*/ 190537 h 419100"/>
                <a:gd name="connsiteX3" fmla="*/ 63829 w 304800"/>
                <a:gd name="connsiteY3" fmla="*/ 236257 h 419100"/>
                <a:gd name="connsiteX4" fmla="*/ 59067 w 304800"/>
                <a:gd name="connsiteY4" fmla="*/ 296265 h 419100"/>
                <a:gd name="connsiteX5" fmla="*/ 16204 w 304800"/>
                <a:gd name="connsiteY5" fmla="*/ 345795 h 419100"/>
                <a:gd name="connsiteX6" fmla="*/ 14299 w 304800"/>
                <a:gd name="connsiteY6" fmla="*/ 396277 h 419100"/>
                <a:gd name="connsiteX7" fmla="*/ 30492 w 304800"/>
                <a:gd name="connsiteY7" fmla="*/ 415327 h 419100"/>
                <a:gd name="connsiteX8" fmla="*/ 75259 w 304800"/>
                <a:gd name="connsiteY8" fmla="*/ 380085 h 419100"/>
                <a:gd name="connsiteX9" fmla="*/ 297192 w 304800"/>
                <a:gd name="connsiteY9" fmla="*/ 52425 h 419100"/>
                <a:gd name="connsiteX10" fmla="*/ 294334 w 304800"/>
                <a:gd name="connsiteY10" fmla="*/ 1146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419100">
                  <a:moveTo>
                    <a:pt x="294334" y="11467"/>
                  </a:moveTo>
                  <a:cubicBezTo>
                    <a:pt x="294334" y="11467"/>
                    <a:pt x="280047" y="-915"/>
                    <a:pt x="260997" y="16230"/>
                  </a:cubicBezTo>
                  <a:lnTo>
                    <a:pt x="78117" y="190537"/>
                  </a:lnTo>
                  <a:cubicBezTo>
                    <a:pt x="78117" y="190537"/>
                    <a:pt x="60972" y="201967"/>
                    <a:pt x="63829" y="236257"/>
                  </a:cubicBezTo>
                  <a:cubicBezTo>
                    <a:pt x="63829" y="236257"/>
                    <a:pt x="80974" y="269595"/>
                    <a:pt x="59067" y="296265"/>
                  </a:cubicBezTo>
                  <a:lnTo>
                    <a:pt x="16204" y="345795"/>
                  </a:lnTo>
                  <a:cubicBezTo>
                    <a:pt x="16204" y="345795"/>
                    <a:pt x="-2846" y="371512"/>
                    <a:pt x="14299" y="396277"/>
                  </a:cubicBezTo>
                  <a:lnTo>
                    <a:pt x="30492" y="415327"/>
                  </a:lnTo>
                  <a:cubicBezTo>
                    <a:pt x="30492" y="415327"/>
                    <a:pt x="42874" y="431520"/>
                    <a:pt x="75259" y="380085"/>
                  </a:cubicBezTo>
                  <a:lnTo>
                    <a:pt x="297192" y="52425"/>
                  </a:lnTo>
                  <a:cubicBezTo>
                    <a:pt x="297192" y="52425"/>
                    <a:pt x="321004" y="28612"/>
                    <a:pt x="294334" y="1146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Kép 10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1E035D8E-F361-CDF2-ACC6-FCB96D056C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00" y="3144726"/>
            <a:ext cx="4607123" cy="9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ÓE többletpontok</a:t>
            </a:r>
            <a:endParaRPr lang="en-US" cap="smal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D59553-A039-471C-AE26-F96ADECAB6CF}"/>
              </a:ext>
            </a:extLst>
          </p:cNvPr>
          <p:cNvGrpSpPr/>
          <p:nvPr/>
        </p:nvGrpSpPr>
        <p:grpSpPr>
          <a:xfrm>
            <a:off x="323529" y="2179375"/>
            <a:ext cx="3961065" cy="3071325"/>
            <a:chOff x="668085" y="2077401"/>
            <a:chExt cx="4701308" cy="3689499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51AE6B3-E184-44A5-BDD7-FD4611BA780A}"/>
                </a:ext>
              </a:extLst>
            </p:cNvPr>
            <p:cNvSpPr/>
            <p:nvPr/>
          </p:nvSpPr>
          <p:spPr>
            <a:xfrm>
              <a:off x="1359982" y="2656301"/>
              <a:ext cx="2595962" cy="1801149"/>
            </a:xfrm>
            <a:custGeom>
              <a:avLst/>
              <a:gdLst>
                <a:gd name="connsiteX0" fmla="*/ 3863340 w 3857625"/>
                <a:gd name="connsiteY0" fmla="*/ 153352 h 2676525"/>
                <a:gd name="connsiteX1" fmla="*/ 3707130 w 3857625"/>
                <a:gd name="connsiteY1" fmla="*/ 0 h 2676525"/>
                <a:gd name="connsiteX2" fmla="*/ 1952625 w 3857625"/>
                <a:gd name="connsiteY2" fmla="*/ 952 h 2676525"/>
                <a:gd name="connsiteX3" fmla="*/ 156210 w 3857625"/>
                <a:gd name="connsiteY3" fmla="*/ 0 h 2676525"/>
                <a:gd name="connsiteX4" fmla="*/ 0 w 3857625"/>
                <a:gd name="connsiteY4" fmla="*/ 153352 h 2676525"/>
                <a:gd name="connsiteX5" fmla="*/ 0 w 3857625"/>
                <a:gd name="connsiteY5" fmla="*/ 2525078 h 2676525"/>
                <a:gd name="connsiteX6" fmla="*/ 156210 w 3857625"/>
                <a:gd name="connsiteY6" fmla="*/ 2680335 h 2676525"/>
                <a:gd name="connsiteX7" fmla="*/ 2029778 w 3857625"/>
                <a:gd name="connsiteY7" fmla="*/ 2680335 h 2676525"/>
                <a:gd name="connsiteX8" fmla="*/ 2029778 w 3857625"/>
                <a:gd name="connsiteY8" fmla="*/ 2680335 h 2676525"/>
                <a:gd name="connsiteX9" fmla="*/ 3708083 w 3857625"/>
                <a:gd name="connsiteY9" fmla="*/ 2680335 h 2676525"/>
                <a:gd name="connsiteX10" fmla="*/ 3864293 w 3857625"/>
                <a:gd name="connsiteY10" fmla="*/ 2525078 h 2676525"/>
                <a:gd name="connsiteX11" fmla="*/ 3863340 w 3857625"/>
                <a:gd name="connsiteY11" fmla="*/ 153352 h 2676525"/>
                <a:gd name="connsiteX12" fmla="*/ 3618548 w 3857625"/>
                <a:gd name="connsiteY12" fmla="*/ 2458403 h 2676525"/>
                <a:gd name="connsiteX13" fmla="*/ 2455545 w 3857625"/>
                <a:gd name="connsiteY13" fmla="*/ 2458403 h 2676525"/>
                <a:gd name="connsiteX14" fmla="*/ 2455545 w 3857625"/>
                <a:gd name="connsiteY14" fmla="*/ 2458403 h 2676525"/>
                <a:gd name="connsiteX15" fmla="*/ 244792 w 3857625"/>
                <a:gd name="connsiteY15" fmla="*/ 2458403 h 2676525"/>
                <a:gd name="connsiteX16" fmla="*/ 143827 w 3857625"/>
                <a:gd name="connsiteY16" fmla="*/ 2355533 h 2676525"/>
                <a:gd name="connsiteX17" fmla="*/ 143827 w 3857625"/>
                <a:gd name="connsiteY17" fmla="*/ 345757 h 2676525"/>
                <a:gd name="connsiteX18" fmla="*/ 237172 w 3857625"/>
                <a:gd name="connsiteY18" fmla="*/ 249555 h 2676525"/>
                <a:gd name="connsiteX19" fmla="*/ 1890713 w 3857625"/>
                <a:gd name="connsiteY19" fmla="*/ 249555 h 2676525"/>
                <a:gd name="connsiteX20" fmla="*/ 1890713 w 3857625"/>
                <a:gd name="connsiteY20" fmla="*/ 249555 h 2676525"/>
                <a:gd name="connsiteX21" fmla="*/ 3626168 w 3857625"/>
                <a:gd name="connsiteY21" fmla="*/ 249555 h 2676525"/>
                <a:gd name="connsiteX22" fmla="*/ 3719513 w 3857625"/>
                <a:gd name="connsiteY22" fmla="*/ 345757 h 2676525"/>
                <a:gd name="connsiteX23" fmla="*/ 3719513 w 3857625"/>
                <a:gd name="connsiteY23" fmla="*/ 2355533 h 2676525"/>
                <a:gd name="connsiteX24" fmla="*/ 3618548 w 3857625"/>
                <a:gd name="connsiteY24" fmla="*/ 2458403 h 267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7625" h="2676525">
                  <a:moveTo>
                    <a:pt x="3863340" y="153352"/>
                  </a:moveTo>
                  <a:cubicBezTo>
                    <a:pt x="3863340" y="49530"/>
                    <a:pt x="3811905" y="0"/>
                    <a:pt x="3707130" y="0"/>
                  </a:cubicBezTo>
                  <a:cubicBezTo>
                    <a:pt x="3122295" y="0"/>
                    <a:pt x="2537460" y="0"/>
                    <a:pt x="1952625" y="952"/>
                  </a:cubicBezTo>
                  <a:cubicBezTo>
                    <a:pt x="1353503" y="0"/>
                    <a:pt x="755333" y="0"/>
                    <a:pt x="156210" y="0"/>
                  </a:cubicBezTo>
                  <a:cubicBezTo>
                    <a:pt x="51435" y="0"/>
                    <a:pt x="0" y="49530"/>
                    <a:pt x="0" y="153352"/>
                  </a:cubicBezTo>
                  <a:cubicBezTo>
                    <a:pt x="0" y="943927"/>
                    <a:pt x="0" y="1734502"/>
                    <a:pt x="0" y="2525078"/>
                  </a:cubicBezTo>
                  <a:cubicBezTo>
                    <a:pt x="0" y="2627948"/>
                    <a:pt x="53340" y="2680335"/>
                    <a:pt x="156210" y="2680335"/>
                  </a:cubicBezTo>
                  <a:cubicBezTo>
                    <a:pt x="781050" y="2680335"/>
                    <a:pt x="1404938" y="2680335"/>
                    <a:pt x="2029778" y="2680335"/>
                  </a:cubicBezTo>
                  <a:cubicBezTo>
                    <a:pt x="2029778" y="2680335"/>
                    <a:pt x="2029778" y="2680335"/>
                    <a:pt x="2029778" y="2680335"/>
                  </a:cubicBezTo>
                  <a:cubicBezTo>
                    <a:pt x="2588895" y="2680335"/>
                    <a:pt x="3148965" y="2680335"/>
                    <a:pt x="3708083" y="2680335"/>
                  </a:cubicBezTo>
                  <a:cubicBezTo>
                    <a:pt x="3810953" y="2680335"/>
                    <a:pt x="3864293" y="2627948"/>
                    <a:pt x="3864293" y="2525078"/>
                  </a:cubicBezTo>
                  <a:cubicBezTo>
                    <a:pt x="3864293" y="1733550"/>
                    <a:pt x="3864293" y="943927"/>
                    <a:pt x="3863340" y="153352"/>
                  </a:cubicBezTo>
                  <a:close/>
                  <a:moveTo>
                    <a:pt x="3618548" y="2458403"/>
                  </a:moveTo>
                  <a:cubicBezTo>
                    <a:pt x="3230880" y="2458403"/>
                    <a:pt x="2843213" y="2458403"/>
                    <a:pt x="2455545" y="2458403"/>
                  </a:cubicBezTo>
                  <a:lnTo>
                    <a:pt x="2455545" y="2458403"/>
                  </a:lnTo>
                  <a:cubicBezTo>
                    <a:pt x="1718310" y="2458403"/>
                    <a:pt x="982028" y="2458403"/>
                    <a:pt x="244792" y="2458403"/>
                  </a:cubicBezTo>
                  <a:cubicBezTo>
                    <a:pt x="158115" y="2458403"/>
                    <a:pt x="143827" y="2444115"/>
                    <a:pt x="143827" y="2355533"/>
                  </a:cubicBezTo>
                  <a:cubicBezTo>
                    <a:pt x="143827" y="1685925"/>
                    <a:pt x="143827" y="1016318"/>
                    <a:pt x="143827" y="345757"/>
                  </a:cubicBezTo>
                  <a:cubicBezTo>
                    <a:pt x="143827" y="265747"/>
                    <a:pt x="159067" y="249555"/>
                    <a:pt x="237172" y="249555"/>
                  </a:cubicBezTo>
                  <a:cubicBezTo>
                    <a:pt x="788670" y="249555"/>
                    <a:pt x="1339215" y="249555"/>
                    <a:pt x="1890713" y="249555"/>
                  </a:cubicBezTo>
                  <a:cubicBezTo>
                    <a:pt x="1890713" y="249555"/>
                    <a:pt x="1890713" y="249555"/>
                    <a:pt x="1890713" y="249555"/>
                  </a:cubicBezTo>
                  <a:cubicBezTo>
                    <a:pt x="2468880" y="249555"/>
                    <a:pt x="3047048" y="249555"/>
                    <a:pt x="3626168" y="249555"/>
                  </a:cubicBezTo>
                  <a:cubicBezTo>
                    <a:pt x="3704273" y="249555"/>
                    <a:pt x="3719513" y="265747"/>
                    <a:pt x="3719513" y="345757"/>
                  </a:cubicBezTo>
                  <a:cubicBezTo>
                    <a:pt x="3719513" y="1015365"/>
                    <a:pt x="3719513" y="1684973"/>
                    <a:pt x="3719513" y="2355533"/>
                  </a:cubicBezTo>
                  <a:cubicBezTo>
                    <a:pt x="3719513" y="2444115"/>
                    <a:pt x="3705225" y="2458403"/>
                    <a:pt x="3618548" y="24584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480DBFD-B6D4-420D-95A4-9DD9E200101D}"/>
                </a:ext>
              </a:extLst>
            </p:cNvPr>
            <p:cNvGrpSpPr/>
            <p:nvPr/>
          </p:nvGrpSpPr>
          <p:grpSpPr>
            <a:xfrm>
              <a:off x="2042984" y="2974608"/>
              <a:ext cx="1275678" cy="1121578"/>
              <a:chOff x="3983887" y="4061275"/>
              <a:chExt cx="2122406" cy="186602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94CA47E-15C9-45B7-9685-1DD17B02D1DB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6" name="Freeform 15">
                  <a:extLst>
                    <a:ext uri="{FF2B5EF4-FFF2-40B4-BE49-F238E27FC236}">
                      <a16:creationId xmlns:a16="http://schemas.microsoft.com/office/drawing/2014/main" id="{8CFA59E0-877E-4828-8E8F-D9749F56B681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7" name="Rectangle 22">
                  <a:extLst>
                    <a:ext uri="{FF2B5EF4-FFF2-40B4-BE49-F238E27FC236}">
                      <a16:creationId xmlns:a16="http://schemas.microsoft.com/office/drawing/2014/main" id="{C067EB7C-7925-4A0A-8C7D-4F28711D249F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79EE6A1-8171-4DFB-AABD-9E9CA0B26E0D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Freeform 18">
                  <a:extLst>
                    <a:ext uri="{FF2B5EF4-FFF2-40B4-BE49-F238E27FC236}">
                      <a16:creationId xmlns:a16="http://schemas.microsoft.com/office/drawing/2014/main" id="{EDBF89F9-BAE3-4F56-AD8E-8228F08B05E8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5" name="Freeform 19">
                  <a:extLst>
                    <a:ext uri="{FF2B5EF4-FFF2-40B4-BE49-F238E27FC236}">
                      <a16:creationId xmlns:a16="http://schemas.microsoft.com/office/drawing/2014/main" id="{52AC83ED-6081-44AB-AE10-D94D76014E84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672A13F-8FB6-452C-90A9-9E1404B1DB7F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2" name="Freeform 21">
                  <a:extLst>
                    <a:ext uri="{FF2B5EF4-FFF2-40B4-BE49-F238E27FC236}">
                      <a16:creationId xmlns:a16="http://schemas.microsoft.com/office/drawing/2014/main" id="{EA8532AC-8DFF-4DE3-A652-7810AC0B6027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3" name="Rectangle 22">
                  <a:extLst>
                    <a:ext uri="{FF2B5EF4-FFF2-40B4-BE49-F238E27FC236}">
                      <a16:creationId xmlns:a16="http://schemas.microsoft.com/office/drawing/2014/main" id="{BF033FB8-301F-4737-A1A1-F8EEAB2A337F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D6F8D50-52F5-4102-B5DD-5834564E86EA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0" name="Freeform 24">
                  <a:extLst>
                    <a:ext uri="{FF2B5EF4-FFF2-40B4-BE49-F238E27FC236}">
                      <a16:creationId xmlns:a16="http://schemas.microsoft.com/office/drawing/2014/main" id="{5F3DC716-76B9-455D-BE45-C99D9E48B53F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1" name="Rectangle 22">
                  <a:extLst>
                    <a:ext uri="{FF2B5EF4-FFF2-40B4-BE49-F238E27FC236}">
                      <a16:creationId xmlns:a16="http://schemas.microsoft.com/office/drawing/2014/main" id="{38EF642D-56BE-4E6D-A977-BBCCF9C73E4B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0757341-3EF7-412E-A2DC-1324573192D9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Freeform 27">
                  <a:extLst>
                    <a:ext uri="{FF2B5EF4-FFF2-40B4-BE49-F238E27FC236}">
                      <a16:creationId xmlns:a16="http://schemas.microsoft.com/office/drawing/2014/main" id="{DF03E9CA-4223-4A49-B27F-8970C5CA10F4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9" name="Freeform 28">
                  <a:extLst>
                    <a:ext uri="{FF2B5EF4-FFF2-40B4-BE49-F238E27FC236}">
                      <a16:creationId xmlns:a16="http://schemas.microsoft.com/office/drawing/2014/main" id="{FA682260-64ED-4EBF-BB39-C2BC429B7ABB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6F85BB2-FB72-4106-A80E-8EC54D4E390F}"/>
                </a:ext>
              </a:extLst>
            </p:cNvPr>
            <p:cNvSpPr/>
            <p:nvPr/>
          </p:nvSpPr>
          <p:spPr>
            <a:xfrm>
              <a:off x="668085" y="4549042"/>
              <a:ext cx="3954836" cy="1217858"/>
            </a:xfrm>
            <a:custGeom>
              <a:avLst/>
              <a:gdLst>
                <a:gd name="connsiteX0" fmla="*/ 2940786 w 5876925"/>
                <a:gd name="connsiteY0" fmla="*/ 1810802 h 1809750"/>
                <a:gd name="connsiteX1" fmla="*/ 265213 w 5876925"/>
                <a:gd name="connsiteY1" fmla="*/ 1810802 h 1809750"/>
                <a:gd name="connsiteX2" fmla="*/ 10896 w 5876925"/>
                <a:gd name="connsiteY2" fmla="*/ 1631732 h 1809750"/>
                <a:gd name="connsiteX3" fmla="*/ 54711 w 5876925"/>
                <a:gd name="connsiteY3" fmla="*/ 1386940 h 1809750"/>
                <a:gd name="connsiteX4" fmla="*/ 1051978 w 5876925"/>
                <a:gd name="connsiteY4" fmla="*/ 88682 h 1809750"/>
                <a:gd name="connsiteX5" fmla="*/ 1066266 w 5876925"/>
                <a:gd name="connsiteY5" fmla="*/ 69632 h 1809750"/>
                <a:gd name="connsiteX6" fmla="*/ 1208188 w 5876925"/>
                <a:gd name="connsiteY6" fmla="*/ 99 h 1809750"/>
                <a:gd name="connsiteX7" fmla="*/ 3893286 w 5876925"/>
                <a:gd name="connsiteY7" fmla="*/ 18197 h 1809750"/>
                <a:gd name="connsiteX8" fmla="*/ 4812448 w 5876925"/>
                <a:gd name="connsiteY8" fmla="*/ 24864 h 1809750"/>
                <a:gd name="connsiteX9" fmla="*/ 4868646 w 5876925"/>
                <a:gd name="connsiteY9" fmla="*/ 61059 h 1809750"/>
                <a:gd name="connsiteX10" fmla="*/ 4895316 w 5876925"/>
                <a:gd name="connsiteY10" fmla="*/ 105827 h 1809750"/>
                <a:gd name="connsiteX11" fmla="*/ 5849721 w 5876925"/>
                <a:gd name="connsiteY11" fmla="*/ 1482190 h 1809750"/>
                <a:gd name="connsiteX12" fmla="*/ 5862103 w 5876925"/>
                <a:gd name="connsiteY12" fmla="*/ 1672690 h 1809750"/>
                <a:gd name="connsiteX13" fmla="*/ 5635408 w 5876925"/>
                <a:gd name="connsiteY13" fmla="*/ 1810802 h 1809750"/>
                <a:gd name="connsiteX14" fmla="*/ 5287746 w 5876925"/>
                <a:gd name="connsiteY14" fmla="*/ 1810802 h 1809750"/>
                <a:gd name="connsiteX15" fmla="*/ 2940786 w 5876925"/>
                <a:gd name="connsiteY15" fmla="*/ 1810802 h 1809750"/>
                <a:gd name="connsiteX16" fmla="*/ 714793 w 5876925"/>
                <a:gd name="connsiteY16" fmla="*/ 760194 h 1809750"/>
                <a:gd name="connsiteX17" fmla="*/ 5211546 w 5876925"/>
                <a:gd name="connsiteY17" fmla="*/ 760194 h 1809750"/>
                <a:gd name="connsiteX18" fmla="*/ 5184876 w 5876925"/>
                <a:gd name="connsiteY18" fmla="*/ 717332 h 1809750"/>
                <a:gd name="connsiteX19" fmla="*/ 4838166 w 5876925"/>
                <a:gd name="connsiteY19" fmla="*/ 217269 h 1809750"/>
                <a:gd name="connsiteX20" fmla="*/ 4760061 w 5876925"/>
                <a:gd name="connsiteY20" fmla="*/ 177264 h 1809750"/>
                <a:gd name="connsiteX21" fmla="*/ 1142466 w 5876925"/>
                <a:gd name="connsiteY21" fmla="*/ 173454 h 1809750"/>
                <a:gd name="connsiteX22" fmla="*/ 1069123 w 5876925"/>
                <a:gd name="connsiteY22" fmla="*/ 211554 h 1809750"/>
                <a:gd name="connsiteX23" fmla="*/ 739558 w 5876925"/>
                <a:gd name="connsiteY23" fmla="*/ 718284 h 1809750"/>
                <a:gd name="connsiteX24" fmla="*/ 714793 w 5876925"/>
                <a:gd name="connsiteY24" fmla="*/ 760194 h 1809750"/>
                <a:gd name="connsiteX25" fmla="*/ 3505618 w 5876925"/>
                <a:gd name="connsiteY25" fmla="*/ 1132622 h 1809750"/>
                <a:gd name="connsiteX26" fmla="*/ 3443706 w 5876925"/>
                <a:gd name="connsiteY26" fmla="*/ 870684 h 1809750"/>
                <a:gd name="connsiteX27" fmla="*/ 3407511 w 5876925"/>
                <a:gd name="connsiteY27" fmla="*/ 851634 h 1809750"/>
                <a:gd name="connsiteX28" fmla="*/ 3255111 w 5876925"/>
                <a:gd name="connsiteY28" fmla="*/ 850682 h 1809750"/>
                <a:gd name="connsiteX29" fmla="*/ 2546451 w 5876925"/>
                <a:gd name="connsiteY29" fmla="*/ 854492 h 1809750"/>
                <a:gd name="connsiteX30" fmla="*/ 2495016 w 5876925"/>
                <a:gd name="connsiteY30" fmla="*/ 872589 h 1809750"/>
                <a:gd name="connsiteX31" fmla="*/ 2435008 w 5876925"/>
                <a:gd name="connsiteY31" fmla="*/ 1131669 h 1809750"/>
                <a:gd name="connsiteX32" fmla="*/ 3505618 w 5876925"/>
                <a:gd name="connsiteY32" fmla="*/ 1132622 h 1809750"/>
                <a:gd name="connsiteX33" fmla="*/ 2922688 w 5876925"/>
                <a:gd name="connsiteY33" fmla="*/ 1231682 h 1809750"/>
                <a:gd name="connsiteX34" fmla="*/ 2491206 w 5876925"/>
                <a:gd name="connsiteY34" fmla="*/ 1231682 h 1809750"/>
                <a:gd name="connsiteX35" fmla="*/ 2494063 w 5876925"/>
                <a:gd name="connsiteY35" fmla="*/ 1199297 h 1809750"/>
                <a:gd name="connsiteX36" fmla="*/ 2496921 w 5876925"/>
                <a:gd name="connsiteY36" fmla="*/ 1168817 h 1809750"/>
                <a:gd name="connsiteX37" fmla="*/ 2435008 w 5876925"/>
                <a:gd name="connsiteY37" fmla="*/ 1250732 h 1809750"/>
                <a:gd name="connsiteX38" fmla="*/ 3478948 w 5876925"/>
                <a:gd name="connsiteY38" fmla="*/ 1250732 h 1809750"/>
                <a:gd name="connsiteX39" fmla="*/ 3409416 w 5876925"/>
                <a:gd name="connsiteY39" fmla="*/ 1170722 h 1809750"/>
                <a:gd name="connsiteX40" fmla="*/ 3413226 w 5876925"/>
                <a:gd name="connsiteY40" fmla="*/ 1234540 h 1809750"/>
                <a:gd name="connsiteX41" fmla="*/ 2990316 w 5876925"/>
                <a:gd name="connsiteY41" fmla="*/ 1234540 h 1809750"/>
                <a:gd name="connsiteX42" fmla="*/ 2986506 w 5876925"/>
                <a:gd name="connsiteY42" fmla="*/ 1167865 h 1809750"/>
                <a:gd name="connsiteX43" fmla="*/ 2928403 w 5876925"/>
                <a:gd name="connsiteY43" fmla="*/ 1167865 h 1809750"/>
                <a:gd name="connsiteX44" fmla="*/ 2922688 w 5876925"/>
                <a:gd name="connsiteY44" fmla="*/ 1231682 h 1809750"/>
                <a:gd name="connsiteX45" fmla="*/ 4566703 w 5876925"/>
                <a:gd name="connsiteY45" fmla="*/ 1389797 h 1809750"/>
                <a:gd name="connsiteX46" fmla="*/ 4764823 w 5876925"/>
                <a:gd name="connsiteY46" fmla="*/ 1389797 h 1809750"/>
                <a:gd name="connsiteX47" fmla="*/ 4725771 w 5876925"/>
                <a:gd name="connsiteY47" fmla="*/ 1339315 h 1809750"/>
                <a:gd name="connsiteX48" fmla="*/ 4602898 w 5876925"/>
                <a:gd name="connsiteY48" fmla="*/ 1337409 h 1809750"/>
                <a:gd name="connsiteX49" fmla="*/ 4566703 w 5876925"/>
                <a:gd name="connsiteY49" fmla="*/ 1389797 h 1809750"/>
                <a:gd name="connsiteX50" fmla="*/ 1342491 w 5876925"/>
                <a:gd name="connsiteY50" fmla="*/ 1383129 h 1809750"/>
                <a:gd name="connsiteX51" fmla="*/ 1313916 w 5876925"/>
                <a:gd name="connsiteY51" fmla="*/ 1337409 h 1809750"/>
                <a:gd name="connsiteX52" fmla="*/ 1175803 w 5876925"/>
                <a:gd name="connsiteY52" fmla="*/ 1334552 h 1809750"/>
                <a:gd name="connsiteX53" fmla="*/ 1127226 w 5876925"/>
                <a:gd name="connsiteY53" fmla="*/ 1383129 h 1809750"/>
                <a:gd name="connsiteX54" fmla="*/ 1342491 w 5876925"/>
                <a:gd name="connsiteY54" fmla="*/ 1383129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876925" h="1809750">
                  <a:moveTo>
                    <a:pt x="2940786" y="1810802"/>
                  </a:moveTo>
                  <a:cubicBezTo>
                    <a:pt x="2049246" y="1810802"/>
                    <a:pt x="1156753" y="1810802"/>
                    <a:pt x="265213" y="1810802"/>
                  </a:cubicBezTo>
                  <a:cubicBezTo>
                    <a:pt x="134721" y="1810802"/>
                    <a:pt x="35661" y="1745079"/>
                    <a:pt x="10896" y="1631732"/>
                  </a:cubicBezTo>
                  <a:cubicBezTo>
                    <a:pt x="-8154" y="1546959"/>
                    <a:pt x="-7202" y="1466949"/>
                    <a:pt x="54711" y="1386940"/>
                  </a:cubicBezTo>
                  <a:cubicBezTo>
                    <a:pt x="390943" y="956409"/>
                    <a:pt x="720508" y="522069"/>
                    <a:pt x="1051978" y="88682"/>
                  </a:cubicBezTo>
                  <a:cubicBezTo>
                    <a:pt x="1056741" y="82014"/>
                    <a:pt x="1064361" y="76299"/>
                    <a:pt x="1066266" y="69632"/>
                  </a:cubicBezTo>
                  <a:cubicBezTo>
                    <a:pt x="1088173" y="-5616"/>
                    <a:pt x="1145323" y="99"/>
                    <a:pt x="1208188" y="99"/>
                  </a:cubicBezTo>
                  <a:cubicBezTo>
                    <a:pt x="2103538" y="7719"/>
                    <a:pt x="2997936" y="12482"/>
                    <a:pt x="3893286" y="18197"/>
                  </a:cubicBezTo>
                  <a:cubicBezTo>
                    <a:pt x="4199991" y="20102"/>
                    <a:pt x="4505743" y="22959"/>
                    <a:pt x="4812448" y="24864"/>
                  </a:cubicBezTo>
                  <a:cubicBezTo>
                    <a:pt x="4841976" y="24864"/>
                    <a:pt x="4859121" y="32484"/>
                    <a:pt x="4868646" y="61059"/>
                  </a:cubicBezTo>
                  <a:cubicBezTo>
                    <a:pt x="4874361" y="77252"/>
                    <a:pt x="4885791" y="91539"/>
                    <a:pt x="4895316" y="105827"/>
                  </a:cubicBezTo>
                  <a:cubicBezTo>
                    <a:pt x="5213451" y="564932"/>
                    <a:pt x="5529681" y="1024989"/>
                    <a:pt x="5849721" y="1482190"/>
                  </a:cubicBezTo>
                  <a:cubicBezTo>
                    <a:pt x="5896393" y="1548865"/>
                    <a:pt x="5893536" y="1607920"/>
                    <a:pt x="5862103" y="1672690"/>
                  </a:cubicBezTo>
                  <a:cubicBezTo>
                    <a:pt x="5817336" y="1766034"/>
                    <a:pt x="5737326" y="1808897"/>
                    <a:pt x="5635408" y="1810802"/>
                  </a:cubicBezTo>
                  <a:cubicBezTo>
                    <a:pt x="5519203" y="1811754"/>
                    <a:pt x="5403951" y="1810802"/>
                    <a:pt x="5287746" y="1810802"/>
                  </a:cubicBezTo>
                  <a:cubicBezTo>
                    <a:pt x="4505743" y="1810802"/>
                    <a:pt x="3722788" y="1810802"/>
                    <a:pt x="2940786" y="1810802"/>
                  </a:cubicBezTo>
                  <a:close/>
                  <a:moveTo>
                    <a:pt x="714793" y="760194"/>
                  </a:moveTo>
                  <a:cubicBezTo>
                    <a:pt x="2214981" y="760194"/>
                    <a:pt x="3709453" y="760194"/>
                    <a:pt x="5211546" y="760194"/>
                  </a:cubicBezTo>
                  <a:cubicBezTo>
                    <a:pt x="5199164" y="740192"/>
                    <a:pt x="5193448" y="728762"/>
                    <a:pt x="5184876" y="717332"/>
                  </a:cubicBezTo>
                  <a:cubicBezTo>
                    <a:pt x="5069623" y="550644"/>
                    <a:pt x="4952466" y="384909"/>
                    <a:pt x="4838166" y="217269"/>
                  </a:cubicBezTo>
                  <a:cubicBezTo>
                    <a:pt x="4817211" y="186789"/>
                    <a:pt x="4795303" y="177264"/>
                    <a:pt x="4760061" y="177264"/>
                  </a:cubicBezTo>
                  <a:cubicBezTo>
                    <a:pt x="3554196" y="177264"/>
                    <a:pt x="2348331" y="175359"/>
                    <a:pt x="1142466" y="173454"/>
                  </a:cubicBezTo>
                  <a:cubicBezTo>
                    <a:pt x="1109128" y="173454"/>
                    <a:pt x="1088173" y="182027"/>
                    <a:pt x="1069123" y="211554"/>
                  </a:cubicBezTo>
                  <a:cubicBezTo>
                    <a:pt x="960538" y="381099"/>
                    <a:pt x="849096" y="549692"/>
                    <a:pt x="739558" y="718284"/>
                  </a:cubicBezTo>
                  <a:cubicBezTo>
                    <a:pt x="730986" y="731619"/>
                    <a:pt x="724318" y="744954"/>
                    <a:pt x="714793" y="760194"/>
                  </a:cubicBezTo>
                  <a:close/>
                  <a:moveTo>
                    <a:pt x="3505618" y="1132622"/>
                  </a:moveTo>
                  <a:cubicBezTo>
                    <a:pt x="3484663" y="1042134"/>
                    <a:pt x="3465613" y="955457"/>
                    <a:pt x="3443706" y="870684"/>
                  </a:cubicBezTo>
                  <a:cubicBezTo>
                    <a:pt x="3441801" y="862112"/>
                    <a:pt x="3419893" y="852587"/>
                    <a:pt x="3407511" y="851634"/>
                  </a:cubicBezTo>
                  <a:cubicBezTo>
                    <a:pt x="3357028" y="849729"/>
                    <a:pt x="3306546" y="850682"/>
                    <a:pt x="3255111" y="850682"/>
                  </a:cubicBezTo>
                  <a:cubicBezTo>
                    <a:pt x="3018891" y="851634"/>
                    <a:pt x="2782671" y="852587"/>
                    <a:pt x="2546451" y="854492"/>
                  </a:cubicBezTo>
                  <a:cubicBezTo>
                    <a:pt x="2528353" y="854492"/>
                    <a:pt x="2497873" y="862112"/>
                    <a:pt x="2495016" y="872589"/>
                  </a:cubicBezTo>
                  <a:cubicBezTo>
                    <a:pt x="2472156" y="956409"/>
                    <a:pt x="2455011" y="1041182"/>
                    <a:pt x="2435008" y="1131669"/>
                  </a:cubicBezTo>
                  <a:cubicBezTo>
                    <a:pt x="2794101" y="1132622"/>
                    <a:pt x="3145573" y="1132622"/>
                    <a:pt x="3505618" y="1132622"/>
                  </a:cubicBezTo>
                  <a:close/>
                  <a:moveTo>
                    <a:pt x="2922688" y="1231682"/>
                  </a:moveTo>
                  <a:cubicBezTo>
                    <a:pt x="2776003" y="1231682"/>
                    <a:pt x="2634081" y="1231682"/>
                    <a:pt x="2491206" y="1231682"/>
                  </a:cubicBezTo>
                  <a:cubicBezTo>
                    <a:pt x="2492158" y="1218347"/>
                    <a:pt x="2493111" y="1208822"/>
                    <a:pt x="2494063" y="1199297"/>
                  </a:cubicBezTo>
                  <a:cubicBezTo>
                    <a:pt x="2495016" y="1188819"/>
                    <a:pt x="2495968" y="1178342"/>
                    <a:pt x="2496921" y="1168817"/>
                  </a:cubicBezTo>
                  <a:cubicBezTo>
                    <a:pt x="2438818" y="1161197"/>
                    <a:pt x="2432151" y="1169769"/>
                    <a:pt x="2435008" y="1250732"/>
                  </a:cubicBezTo>
                  <a:cubicBezTo>
                    <a:pt x="2782671" y="1250732"/>
                    <a:pt x="3130333" y="1250732"/>
                    <a:pt x="3478948" y="1250732"/>
                  </a:cubicBezTo>
                  <a:cubicBezTo>
                    <a:pt x="3483711" y="1167865"/>
                    <a:pt x="3474186" y="1157387"/>
                    <a:pt x="3409416" y="1170722"/>
                  </a:cubicBezTo>
                  <a:cubicBezTo>
                    <a:pt x="3410368" y="1191677"/>
                    <a:pt x="3412273" y="1213584"/>
                    <a:pt x="3413226" y="1234540"/>
                  </a:cubicBezTo>
                  <a:cubicBezTo>
                    <a:pt x="3270351" y="1234540"/>
                    <a:pt x="3130333" y="1234540"/>
                    <a:pt x="2990316" y="1234540"/>
                  </a:cubicBezTo>
                  <a:cubicBezTo>
                    <a:pt x="2989363" y="1208822"/>
                    <a:pt x="2988411" y="1188819"/>
                    <a:pt x="2986506" y="1167865"/>
                  </a:cubicBezTo>
                  <a:cubicBezTo>
                    <a:pt x="2965551" y="1167865"/>
                    <a:pt x="2947453" y="1167865"/>
                    <a:pt x="2928403" y="1167865"/>
                  </a:cubicBezTo>
                  <a:cubicBezTo>
                    <a:pt x="2925546" y="1189772"/>
                    <a:pt x="2923641" y="1208822"/>
                    <a:pt x="2922688" y="1231682"/>
                  </a:cubicBezTo>
                  <a:close/>
                  <a:moveTo>
                    <a:pt x="4566703" y="1389797"/>
                  </a:moveTo>
                  <a:cubicBezTo>
                    <a:pt x="4634331" y="1389797"/>
                    <a:pt x="4700053" y="1389797"/>
                    <a:pt x="4764823" y="1389797"/>
                  </a:cubicBezTo>
                  <a:cubicBezTo>
                    <a:pt x="4771491" y="1353602"/>
                    <a:pt x="4759108" y="1338362"/>
                    <a:pt x="4725771" y="1339315"/>
                  </a:cubicBezTo>
                  <a:cubicBezTo>
                    <a:pt x="4684813" y="1340267"/>
                    <a:pt x="4643856" y="1340267"/>
                    <a:pt x="4602898" y="1337409"/>
                  </a:cubicBezTo>
                  <a:cubicBezTo>
                    <a:pt x="4563846" y="1335504"/>
                    <a:pt x="4556226" y="1353602"/>
                    <a:pt x="4566703" y="1389797"/>
                  </a:cubicBezTo>
                  <a:close/>
                  <a:moveTo>
                    <a:pt x="1342491" y="1383129"/>
                  </a:moveTo>
                  <a:cubicBezTo>
                    <a:pt x="1347253" y="1339315"/>
                    <a:pt x="1347253" y="1338362"/>
                    <a:pt x="1313916" y="1337409"/>
                  </a:cubicBezTo>
                  <a:cubicBezTo>
                    <a:pt x="1268196" y="1335504"/>
                    <a:pt x="1222476" y="1336457"/>
                    <a:pt x="1175803" y="1334552"/>
                  </a:cubicBezTo>
                  <a:cubicBezTo>
                    <a:pt x="1143418" y="1333599"/>
                    <a:pt x="1132941" y="1351697"/>
                    <a:pt x="1127226" y="1383129"/>
                  </a:cubicBezTo>
                  <a:cubicBezTo>
                    <a:pt x="1201521" y="1383129"/>
                    <a:pt x="1272006" y="1383129"/>
                    <a:pt x="1342491" y="13831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28B84F7-E38C-4C45-97DF-B9E211E8B4F8}"/>
                </a:ext>
              </a:extLst>
            </p:cNvPr>
            <p:cNvSpPr/>
            <p:nvPr/>
          </p:nvSpPr>
          <p:spPr>
            <a:xfrm>
              <a:off x="1331139" y="4697381"/>
              <a:ext cx="2652368" cy="333742"/>
            </a:xfrm>
            <a:custGeom>
              <a:avLst/>
              <a:gdLst>
                <a:gd name="connsiteX0" fmla="*/ 2048566 w 2652368"/>
                <a:gd name="connsiteY0" fmla="*/ 278539 h 333742"/>
                <a:gd name="connsiteX1" fmla="*/ 2127406 w 2652368"/>
                <a:gd name="connsiteY1" fmla="*/ 281182 h 333742"/>
                <a:gd name="connsiteX2" fmla="*/ 2162660 w 2652368"/>
                <a:gd name="connsiteY2" fmla="*/ 321564 h 333742"/>
                <a:gd name="connsiteX3" fmla="*/ 2156250 w 2652368"/>
                <a:gd name="connsiteY3" fmla="*/ 331178 h 333742"/>
                <a:gd name="connsiteX4" fmla="*/ 1996006 w 2652368"/>
                <a:gd name="connsiteY4" fmla="*/ 329256 h 333742"/>
                <a:gd name="connsiteX5" fmla="*/ 1963316 w 2652368"/>
                <a:gd name="connsiteY5" fmla="*/ 286951 h 333742"/>
                <a:gd name="connsiteX6" fmla="*/ 1969726 w 2652368"/>
                <a:gd name="connsiteY6" fmla="*/ 279260 h 333742"/>
                <a:gd name="connsiteX7" fmla="*/ 2048566 w 2652368"/>
                <a:gd name="connsiteY7" fmla="*/ 278539 h 333742"/>
                <a:gd name="connsiteX8" fmla="*/ 517269 w 2652368"/>
                <a:gd name="connsiteY8" fmla="*/ 277977 h 333742"/>
                <a:gd name="connsiteX9" fmla="*/ 622390 w 2652368"/>
                <a:gd name="connsiteY9" fmla="*/ 277977 h 333742"/>
                <a:gd name="connsiteX10" fmla="*/ 565984 w 2652368"/>
                <a:gd name="connsiteY10" fmla="*/ 333101 h 333742"/>
                <a:gd name="connsiteX11" fmla="*/ 461504 w 2652368"/>
                <a:gd name="connsiteY11" fmla="*/ 333101 h 333742"/>
                <a:gd name="connsiteX12" fmla="*/ 517269 w 2652368"/>
                <a:gd name="connsiteY12" fmla="*/ 277977 h 333742"/>
                <a:gd name="connsiteX13" fmla="*/ 353819 w 2652368"/>
                <a:gd name="connsiteY13" fmla="*/ 277977 h 333742"/>
                <a:gd name="connsiteX14" fmla="*/ 458299 w 2652368"/>
                <a:gd name="connsiteY14" fmla="*/ 277977 h 333742"/>
                <a:gd name="connsiteX15" fmla="*/ 393560 w 2652368"/>
                <a:gd name="connsiteY15" fmla="*/ 333742 h 333742"/>
                <a:gd name="connsiteX16" fmla="*/ 291645 w 2652368"/>
                <a:gd name="connsiteY16" fmla="*/ 333742 h 333742"/>
                <a:gd name="connsiteX17" fmla="*/ 353819 w 2652368"/>
                <a:gd name="connsiteY17" fmla="*/ 277977 h 333742"/>
                <a:gd name="connsiteX18" fmla="*/ 1709408 w 2652368"/>
                <a:gd name="connsiteY18" fmla="*/ 277898 h 333742"/>
                <a:gd name="connsiteX19" fmla="*/ 1776791 w 2652368"/>
                <a:gd name="connsiteY19" fmla="*/ 280541 h 333742"/>
                <a:gd name="connsiteX20" fmla="*/ 1803712 w 2652368"/>
                <a:gd name="connsiteY20" fmla="*/ 320282 h 333742"/>
                <a:gd name="connsiteX21" fmla="*/ 1796661 w 2652368"/>
                <a:gd name="connsiteY21" fmla="*/ 331819 h 333742"/>
                <a:gd name="connsiteX22" fmla="*/ 1663979 w 2652368"/>
                <a:gd name="connsiteY22" fmla="*/ 329897 h 333742"/>
                <a:gd name="connsiteX23" fmla="*/ 1633853 w 2652368"/>
                <a:gd name="connsiteY23" fmla="*/ 278619 h 333742"/>
                <a:gd name="connsiteX24" fmla="*/ 1709408 w 2652368"/>
                <a:gd name="connsiteY24" fmla="*/ 277898 h 333742"/>
                <a:gd name="connsiteX25" fmla="*/ 2225797 w 2652368"/>
                <a:gd name="connsiteY25" fmla="*/ 277657 h 333742"/>
                <a:gd name="connsiteX26" fmla="*/ 2291497 w 2652368"/>
                <a:gd name="connsiteY26" fmla="*/ 280541 h 333742"/>
                <a:gd name="connsiteX27" fmla="*/ 2325469 w 2652368"/>
                <a:gd name="connsiteY27" fmla="*/ 320923 h 333742"/>
                <a:gd name="connsiteX28" fmla="*/ 2319700 w 2652368"/>
                <a:gd name="connsiteY28" fmla="*/ 330537 h 333742"/>
                <a:gd name="connsiteX29" fmla="*/ 2193427 w 2652368"/>
                <a:gd name="connsiteY29" fmla="*/ 328615 h 333742"/>
                <a:gd name="connsiteX30" fmla="*/ 2153687 w 2652368"/>
                <a:gd name="connsiteY30" fmla="*/ 288874 h 333742"/>
                <a:gd name="connsiteX31" fmla="*/ 2160097 w 2652368"/>
                <a:gd name="connsiteY31" fmla="*/ 278618 h 333742"/>
                <a:gd name="connsiteX32" fmla="*/ 2225797 w 2652368"/>
                <a:gd name="connsiteY32" fmla="*/ 277657 h 333742"/>
                <a:gd name="connsiteX33" fmla="*/ 2545325 w 2652368"/>
                <a:gd name="connsiteY33" fmla="*/ 277416 h 333742"/>
                <a:gd name="connsiteX34" fmla="*/ 2608782 w 2652368"/>
                <a:gd name="connsiteY34" fmla="*/ 280541 h 333742"/>
                <a:gd name="connsiteX35" fmla="*/ 2652368 w 2652368"/>
                <a:gd name="connsiteY35" fmla="*/ 320282 h 333742"/>
                <a:gd name="connsiteX36" fmla="*/ 2647881 w 2652368"/>
                <a:gd name="connsiteY36" fmla="*/ 328614 h 333742"/>
                <a:gd name="connsiteX37" fmla="*/ 2511353 w 2652368"/>
                <a:gd name="connsiteY37" fmla="*/ 326691 h 333742"/>
                <a:gd name="connsiteX38" fmla="*/ 2474176 w 2652368"/>
                <a:gd name="connsiteY38" fmla="*/ 278618 h 333742"/>
                <a:gd name="connsiteX39" fmla="*/ 2545325 w 2652368"/>
                <a:gd name="connsiteY39" fmla="*/ 277416 h 333742"/>
                <a:gd name="connsiteX40" fmla="*/ 686487 w 2652368"/>
                <a:gd name="connsiteY40" fmla="*/ 277336 h 333742"/>
                <a:gd name="connsiteX41" fmla="*/ 787762 w 2652368"/>
                <a:gd name="connsiteY41" fmla="*/ 277336 h 333742"/>
                <a:gd name="connsiteX42" fmla="*/ 735202 w 2652368"/>
                <a:gd name="connsiteY42" fmla="*/ 333101 h 333742"/>
                <a:gd name="connsiteX43" fmla="*/ 627517 w 2652368"/>
                <a:gd name="connsiteY43" fmla="*/ 333101 h 333742"/>
                <a:gd name="connsiteX44" fmla="*/ 686487 w 2652368"/>
                <a:gd name="connsiteY44" fmla="*/ 277336 h 333742"/>
                <a:gd name="connsiteX45" fmla="*/ 69226 w 2652368"/>
                <a:gd name="connsiteY45" fmla="*/ 277336 h 333742"/>
                <a:gd name="connsiteX46" fmla="*/ 290363 w 2652368"/>
                <a:gd name="connsiteY46" fmla="*/ 277336 h 333742"/>
                <a:gd name="connsiteX47" fmla="*/ 230111 w 2652368"/>
                <a:gd name="connsiteY47" fmla="*/ 333101 h 333742"/>
                <a:gd name="connsiteX48" fmla="*/ 31408 w 2652368"/>
                <a:gd name="connsiteY48" fmla="*/ 333101 h 333742"/>
                <a:gd name="connsiteX49" fmla="*/ 0 w 2652368"/>
                <a:gd name="connsiteY49" fmla="*/ 331819 h 333742"/>
                <a:gd name="connsiteX50" fmla="*/ 69226 w 2652368"/>
                <a:gd name="connsiteY50" fmla="*/ 277336 h 333742"/>
                <a:gd name="connsiteX51" fmla="*/ 1870534 w 2652368"/>
                <a:gd name="connsiteY51" fmla="*/ 277016 h 333742"/>
                <a:gd name="connsiteX52" fmla="*/ 1935112 w 2652368"/>
                <a:gd name="connsiteY52" fmla="*/ 279900 h 333742"/>
                <a:gd name="connsiteX53" fmla="*/ 1969084 w 2652368"/>
                <a:gd name="connsiteY53" fmla="*/ 320922 h 333742"/>
                <a:gd name="connsiteX54" fmla="*/ 1963315 w 2652368"/>
                <a:gd name="connsiteY54" fmla="*/ 329896 h 333742"/>
                <a:gd name="connsiteX55" fmla="*/ 1827428 w 2652368"/>
                <a:gd name="connsiteY55" fmla="*/ 327974 h 333742"/>
                <a:gd name="connsiteX56" fmla="*/ 1797302 w 2652368"/>
                <a:gd name="connsiteY56" fmla="*/ 277977 h 333742"/>
                <a:gd name="connsiteX57" fmla="*/ 1870534 w 2652368"/>
                <a:gd name="connsiteY57" fmla="*/ 277016 h 333742"/>
                <a:gd name="connsiteX58" fmla="*/ 2384278 w 2652368"/>
                <a:gd name="connsiteY58" fmla="*/ 276775 h 333742"/>
                <a:gd name="connsiteX59" fmla="*/ 2444048 w 2652368"/>
                <a:gd name="connsiteY59" fmla="*/ 279900 h 333742"/>
                <a:gd name="connsiteX60" fmla="*/ 2490200 w 2652368"/>
                <a:gd name="connsiteY60" fmla="*/ 318999 h 333742"/>
                <a:gd name="connsiteX61" fmla="*/ 2484430 w 2652368"/>
                <a:gd name="connsiteY61" fmla="*/ 329255 h 333742"/>
                <a:gd name="connsiteX62" fmla="*/ 2349825 w 2652368"/>
                <a:gd name="connsiteY62" fmla="*/ 327332 h 333742"/>
                <a:gd name="connsiteX63" fmla="*/ 2316494 w 2652368"/>
                <a:gd name="connsiteY63" fmla="*/ 286310 h 333742"/>
                <a:gd name="connsiteX64" fmla="*/ 2323545 w 2652368"/>
                <a:gd name="connsiteY64" fmla="*/ 277977 h 333742"/>
                <a:gd name="connsiteX65" fmla="*/ 2384278 w 2652368"/>
                <a:gd name="connsiteY65" fmla="*/ 276775 h 333742"/>
                <a:gd name="connsiteX66" fmla="*/ 848655 w 2652368"/>
                <a:gd name="connsiteY66" fmla="*/ 276695 h 333742"/>
                <a:gd name="connsiteX67" fmla="*/ 1588985 w 2652368"/>
                <a:gd name="connsiteY67" fmla="*/ 277337 h 333742"/>
                <a:gd name="connsiteX68" fmla="*/ 1630007 w 2652368"/>
                <a:gd name="connsiteY68" fmla="*/ 329897 h 333742"/>
                <a:gd name="connsiteX69" fmla="*/ 799941 w 2652368"/>
                <a:gd name="connsiteY69" fmla="*/ 329897 h 333742"/>
                <a:gd name="connsiteX70" fmla="*/ 848655 w 2652368"/>
                <a:gd name="connsiteY70" fmla="*/ 276695 h 333742"/>
                <a:gd name="connsiteX71" fmla="*/ 1376820 w 2652368"/>
                <a:gd name="connsiteY71" fmla="*/ 216444 h 333742"/>
                <a:gd name="connsiteX72" fmla="*/ 1522963 w 2652368"/>
                <a:gd name="connsiteY72" fmla="*/ 216444 h 333742"/>
                <a:gd name="connsiteX73" fmla="*/ 1530655 w 2652368"/>
                <a:gd name="connsiteY73" fmla="*/ 263235 h 333742"/>
                <a:gd name="connsiteX74" fmla="*/ 1396049 w 2652368"/>
                <a:gd name="connsiteY74" fmla="*/ 261312 h 333742"/>
                <a:gd name="connsiteX75" fmla="*/ 1376820 w 2652368"/>
                <a:gd name="connsiteY75" fmla="*/ 216444 h 333742"/>
                <a:gd name="connsiteX76" fmla="*/ 1768377 w 2652368"/>
                <a:gd name="connsiteY76" fmla="*/ 215322 h 333742"/>
                <a:gd name="connsiteX77" fmla="*/ 1835119 w 2652368"/>
                <a:gd name="connsiteY77" fmla="*/ 217726 h 333742"/>
                <a:gd name="connsiteX78" fmla="*/ 1856913 w 2652368"/>
                <a:gd name="connsiteY78" fmla="*/ 263876 h 333742"/>
                <a:gd name="connsiteX79" fmla="*/ 1728717 w 2652368"/>
                <a:gd name="connsiteY79" fmla="*/ 261953 h 333742"/>
                <a:gd name="connsiteX80" fmla="*/ 1694745 w 2652368"/>
                <a:gd name="connsiteY80" fmla="*/ 227982 h 333742"/>
                <a:gd name="connsiteX81" fmla="*/ 1701155 w 2652368"/>
                <a:gd name="connsiteY81" fmla="*/ 215803 h 333742"/>
                <a:gd name="connsiteX82" fmla="*/ 1768377 w 2652368"/>
                <a:gd name="connsiteY82" fmla="*/ 215322 h 333742"/>
                <a:gd name="connsiteX83" fmla="*/ 2508708 w 2652368"/>
                <a:gd name="connsiteY83" fmla="*/ 214841 h 333742"/>
                <a:gd name="connsiteX84" fmla="*/ 2570963 w 2652368"/>
                <a:gd name="connsiteY84" fmla="*/ 217726 h 333742"/>
                <a:gd name="connsiteX85" fmla="*/ 2610063 w 2652368"/>
                <a:gd name="connsiteY85" fmla="*/ 254261 h 333742"/>
                <a:gd name="connsiteX86" fmla="*/ 2604293 w 2652368"/>
                <a:gd name="connsiteY86" fmla="*/ 263875 h 333742"/>
                <a:gd name="connsiteX87" fmla="*/ 2481867 w 2652368"/>
                <a:gd name="connsiteY87" fmla="*/ 261952 h 333742"/>
                <a:gd name="connsiteX88" fmla="*/ 2441485 w 2652368"/>
                <a:gd name="connsiteY88" fmla="*/ 224776 h 333742"/>
                <a:gd name="connsiteX89" fmla="*/ 2445972 w 2652368"/>
                <a:gd name="connsiteY89" fmla="*/ 215802 h 333742"/>
                <a:gd name="connsiteX90" fmla="*/ 2508708 w 2652368"/>
                <a:gd name="connsiteY90" fmla="*/ 214841 h 333742"/>
                <a:gd name="connsiteX91" fmla="*/ 1545398 w 2652368"/>
                <a:gd name="connsiteY91" fmla="*/ 214521 h 333742"/>
                <a:gd name="connsiteX92" fmla="*/ 1666542 w 2652368"/>
                <a:gd name="connsiteY92" fmla="*/ 215161 h 333742"/>
                <a:gd name="connsiteX93" fmla="*/ 1690900 w 2652368"/>
                <a:gd name="connsiteY93" fmla="*/ 263875 h 333742"/>
                <a:gd name="connsiteX94" fmla="*/ 1562063 w 2652368"/>
                <a:gd name="connsiteY94" fmla="*/ 261953 h 333742"/>
                <a:gd name="connsiteX95" fmla="*/ 1536424 w 2652368"/>
                <a:gd name="connsiteY95" fmla="*/ 223494 h 333742"/>
                <a:gd name="connsiteX96" fmla="*/ 1545398 w 2652368"/>
                <a:gd name="connsiteY96" fmla="*/ 214521 h 333742"/>
                <a:gd name="connsiteX97" fmla="*/ 2351028 w 2652368"/>
                <a:gd name="connsiteY97" fmla="*/ 214200 h 333742"/>
                <a:gd name="connsiteX98" fmla="*/ 2412001 w 2652368"/>
                <a:gd name="connsiteY98" fmla="*/ 217085 h 333742"/>
                <a:gd name="connsiteX99" fmla="*/ 2449178 w 2652368"/>
                <a:gd name="connsiteY99" fmla="*/ 254260 h 333742"/>
                <a:gd name="connsiteX100" fmla="*/ 2443409 w 2652368"/>
                <a:gd name="connsiteY100" fmla="*/ 263875 h 333742"/>
                <a:gd name="connsiteX101" fmla="*/ 2322905 w 2652368"/>
                <a:gd name="connsiteY101" fmla="*/ 261953 h 333742"/>
                <a:gd name="connsiteX102" fmla="*/ 2283805 w 2652368"/>
                <a:gd name="connsiteY102" fmla="*/ 226058 h 333742"/>
                <a:gd name="connsiteX103" fmla="*/ 2289574 w 2652368"/>
                <a:gd name="connsiteY103" fmla="*/ 215161 h 333742"/>
                <a:gd name="connsiteX104" fmla="*/ 2351028 w 2652368"/>
                <a:gd name="connsiteY104" fmla="*/ 214200 h 333742"/>
                <a:gd name="connsiteX105" fmla="*/ 2136460 w 2652368"/>
                <a:gd name="connsiteY105" fmla="*/ 214040 h 333742"/>
                <a:gd name="connsiteX106" fmla="*/ 2251756 w 2652368"/>
                <a:gd name="connsiteY106" fmla="*/ 216444 h 333742"/>
                <a:gd name="connsiteX107" fmla="*/ 2290855 w 2652368"/>
                <a:gd name="connsiteY107" fmla="*/ 252979 h 333742"/>
                <a:gd name="connsiteX108" fmla="*/ 2285087 w 2652368"/>
                <a:gd name="connsiteY108" fmla="*/ 263876 h 333742"/>
                <a:gd name="connsiteX109" fmla="*/ 2203682 w 2652368"/>
                <a:gd name="connsiteY109" fmla="*/ 263876 h 333742"/>
                <a:gd name="connsiteX110" fmla="*/ 2069718 w 2652368"/>
                <a:gd name="connsiteY110" fmla="*/ 263876 h 333742"/>
                <a:gd name="connsiteX111" fmla="*/ 2019722 w 2652368"/>
                <a:gd name="connsiteY111" fmla="*/ 214521 h 333742"/>
                <a:gd name="connsiteX112" fmla="*/ 2136460 w 2652368"/>
                <a:gd name="connsiteY112" fmla="*/ 214040 h 333742"/>
                <a:gd name="connsiteX113" fmla="*/ 1288205 w 2652368"/>
                <a:gd name="connsiteY113" fmla="*/ 214040 h 333742"/>
                <a:gd name="connsiteX114" fmla="*/ 1353104 w 2652368"/>
                <a:gd name="connsiteY114" fmla="*/ 216444 h 333742"/>
                <a:gd name="connsiteX115" fmla="*/ 1374898 w 2652368"/>
                <a:gd name="connsiteY115" fmla="*/ 263876 h 333742"/>
                <a:gd name="connsiteX116" fmla="*/ 1238369 w 2652368"/>
                <a:gd name="connsiteY116" fmla="*/ 263235 h 333742"/>
                <a:gd name="connsiteX117" fmla="*/ 1220421 w 2652368"/>
                <a:gd name="connsiteY117" fmla="*/ 214521 h 333742"/>
                <a:gd name="connsiteX118" fmla="*/ 1288205 w 2652368"/>
                <a:gd name="connsiteY118" fmla="*/ 214040 h 333742"/>
                <a:gd name="connsiteX119" fmla="*/ 1100560 w 2652368"/>
                <a:gd name="connsiteY119" fmla="*/ 213880 h 333742"/>
                <a:gd name="connsiteX120" fmla="*/ 1200551 w 2652368"/>
                <a:gd name="connsiteY120" fmla="*/ 213880 h 333742"/>
                <a:gd name="connsiteX121" fmla="*/ 1164657 w 2652368"/>
                <a:gd name="connsiteY121" fmla="*/ 264517 h 333742"/>
                <a:gd name="connsiteX122" fmla="*/ 1060818 w 2652368"/>
                <a:gd name="connsiteY122" fmla="*/ 264517 h 333742"/>
                <a:gd name="connsiteX123" fmla="*/ 1100560 w 2652368"/>
                <a:gd name="connsiteY123" fmla="*/ 213880 h 333742"/>
                <a:gd name="connsiteX124" fmla="*/ 937110 w 2652368"/>
                <a:gd name="connsiteY124" fmla="*/ 213880 h 333742"/>
                <a:gd name="connsiteX125" fmla="*/ 1040948 w 2652368"/>
                <a:gd name="connsiteY125" fmla="*/ 213880 h 333742"/>
                <a:gd name="connsiteX126" fmla="*/ 1000567 w 2652368"/>
                <a:gd name="connsiteY126" fmla="*/ 263876 h 333742"/>
                <a:gd name="connsiteX127" fmla="*/ 899292 w 2652368"/>
                <a:gd name="connsiteY127" fmla="*/ 263876 h 333742"/>
                <a:gd name="connsiteX128" fmla="*/ 937110 w 2652368"/>
                <a:gd name="connsiteY128" fmla="*/ 213880 h 333742"/>
                <a:gd name="connsiteX129" fmla="*/ 778146 w 2652368"/>
                <a:gd name="connsiteY129" fmla="*/ 213880 h 333742"/>
                <a:gd name="connsiteX130" fmla="*/ 878780 w 2652368"/>
                <a:gd name="connsiteY130" fmla="*/ 213880 h 333742"/>
                <a:gd name="connsiteX131" fmla="*/ 840322 w 2652368"/>
                <a:gd name="connsiteY131" fmla="*/ 263876 h 333742"/>
                <a:gd name="connsiteX132" fmla="*/ 733278 w 2652368"/>
                <a:gd name="connsiteY132" fmla="*/ 263876 h 333742"/>
                <a:gd name="connsiteX133" fmla="*/ 778146 w 2652368"/>
                <a:gd name="connsiteY133" fmla="*/ 213880 h 333742"/>
                <a:gd name="connsiteX134" fmla="*/ 616620 w 2652368"/>
                <a:gd name="connsiteY134" fmla="*/ 213880 h 333742"/>
                <a:gd name="connsiteX135" fmla="*/ 721099 w 2652368"/>
                <a:gd name="connsiteY135" fmla="*/ 213880 h 333742"/>
                <a:gd name="connsiteX136" fmla="*/ 674308 w 2652368"/>
                <a:gd name="connsiteY136" fmla="*/ 263876 h 333742"/>
                <a:gd name="connsiteX137" fmla="*/ 569188 w 2652368"/>
                <a:gd name="connsiteY137" fmla="*/ 263876 h 333742"/>
                <a:gd name="connsiteX138" fmla="*/ 616620 w 2652368"/>
                <a:gd name="connsiteY138" fmla="*/ 213880 h 333742"/>
                <a:gd name="connsiteX139" fmla="*/ 455094 w 2652368"/>
                <a:gd name="connsiteY139" fmla="*/ 213880 h 333742"/>
                <a:gd name="connsiteX140" fmla="*/ 560215 w 2652368"/>
                <a:gd name="connsiteY140" fmla="*/ 213880 h 333742"/>
                <a:gd name="connsiteX141" fmla="*/ 508936 w 2652368"/>
                <a:gd name="connsiteY141" fmla="*/ 263876 h 333742"/>
                <a:gd name="connsiteX142" fmla="*/ 403816 w 2652368"/>
                <a:gd name="connsiteY142" fmla="*/ 263876 h 333742"/>
                <a:gd name="connsiteX143" fmla="*/ 455094 w 2652368"/>
                <a:gd name="connsiteY143" fmla="*/ 213880 h 333742"/>
                <a:gd name="connsiteX144" fmla="*/ 1923254 w 2652368"/>
                <a:gd name="connsiteY144" fmla="*/ 213559 h 333742"/>
                <a:gd name="connsiteX145" fmla="*/ 1985109 w 2652368"/>
                <a:gd name="connsiteY145" fmla="*/ 216443 h 333742"/>
                <a:gd name="connsiteX146" fmla="*/ 2017799 w 2652368"/>
                <a:gd name="connsiteY146" fmla="*/ 254261 h 333742"/>
                <a:gd name="connsiteX147" fmla="*/ 2009466 w 2652368"/>
                <a:gd name="connsiteY147" fmla="*/ 263875 h 333742"/>
                <a:gd name="connsiteX148" fmla="*/ 1888321 w 2652368"/>
                <a:gd name="connsiteY148" fmla="*/ 261953 h 333742"/>
                <a:gd name="connsiteX149" fmla="*/ 1854349 w 2652368"/>
                <a:gd name="connsiteY149" fmla="*/ 223494 h 333742"/>
                <a:gd name="connsiteX150" fmla="*/ 1861400 w 2652368"/>
                <a:gd name="connsiteY150" fmla="*/ 214520 h 333742"/>
                <a:gd name="connsiteX151" fmla="*/ 1923254 w 2652368"/>
                <a:gd name="connsiteY151" fmla="*/ 213559 h 333742"/>
                <a:gd name="connsiteX152" fmla="*/ 292926 w 2652368"/>
                <a:gd name="connsiteY152" fmla="*/ 212598 h 333742"/>
                <a:gd name="connsiteX153" fmla="*/ 398047 w 2652368"/>
                <a:gd name="connsiteY153" fmla="*/ 213239 h 333742"/>
                <a:gd name="connsiteX154" fmla="*/ 342282 w 2652368"/>
                <a:gd name="connsiteY154" fmla="*/ 263876 h 333742"/>
                <a:gd name="connsiteX155" fmla="*/ 236520 w 2652368"/>
                <a:gd name="connsiteY155" fmla="*/ 263876 h 333742"/>
                <a:gd name="connsiteX156" fmla="*/ 292926 w 2652368"/>
                <a:gd name="connsiteY156" fmla="*/ 212598 h 333742"/>
                <a:gd name="connsiteX157" fmla="*/ 109606 w 2652368"/>
                <a:gd name="connsiteY157" fmla="*/ 212597 h 333742"/>
                <a:gd name="connsiteX158" fmla="*/ 233956 w 2652368"/>
                <a:gd name="connsiteY158" fmla="*/ 213239 h 333742"/>
                <a:gd name="connsiteX159" fmla="*/ 179473 w 2652368"/>
                <a:gd name="connsiteY159" fmla="*/ 263235 h 333742"/>
                <a:gd name="connsiteX160" fmla="*/ 40381 w 2652368"/>
                <a:gd name="connsiteY160" fmla="*/ 263875 h 333742"/>
                <a:gd name="connsiteX161" fmla="*/ 109606 w 2652368"/>
                <a:gd name="connsiteY161" fmla="*/ 212597 h 333742"/>
                <a:gd name="connsiteX162" fmla="*/ 1309518 w 2652368"/>
                <a:gd name="connsiteY162" fmla="*/ 157473 h 333742"/>
                <a:gd name="connsiteX163" fmla="*/ 1444123 w 2652368"/>
                <a:gd name="connsiteY163" fmla="*/ 157473 h 333742"/>
                <a:gd name="connsiteX164" fmla="*/ 1450533 w 2652368"/>
                <a:gd name="connsiteY164" fmla="*/ 196574 h 333742"/>
                <a:gd name="connsiteX165" fmla="*/ 1309518 w 2652368"/>
                <a:gd name="connsiteY165" fmla="*/ 196574 h 333742"/>
                <a:gd name="connsiteX166" fmla="*/ 1309518 w 2652368"/>
                <a:gd name="connsiteY166" fmla="*/ 157473 h 333742"/>
                <a:gd name="connsiteX167" fmla="*/ 2473775 w 2652368"/>
                <a:gd name="connsiteY167" fmla="*/ 156753 h 333742"/>
                <a:gd name="connsiteX168" fmla="*/ 2535710 w 2652368"/>
                <a:gd name="connsiteY168" fmla="*/ 159396 h 333742"/>
                <a:gd name="connsiteX169" fmla="*/ 2573528 w 2652368"/>
                <a:gd name="connsiteY169" fmla="*/ 199779 h 333742"/>
                <a:gd name="connsiteX170" fmla="*/ 2441486 w 2652368"/>
                <a:gd name="connsiteY170" fmla="*/ 198497 h 333742"/>
                <a:gd name="connsiteX171" fmla="*/ 2408155 w 2652368"/>
                <a:gd name="connsiteY171" fmla="*/ 165806 h 333742"/>
                <a:gd name="connsiteX172" fmla="*/ 2411360 w 2652368"/>
                <a:gd name="connsiteY172" fmla="*/ 157474 h 333742"/>
                <a:gd name="connsiteX173" fmla="*/ 2473775 w 2652368"/>
                <a:gd name="connsiteY173" fmla="*/ 156753 h 333742"/>
                <a:gd name="connsiteX174" fmla="*/ 1679283 w 2652368"/>
                <a:gd name="connsiteY174" fmla="*/ 156352 h 333742"/>
                <a:gd name="connsiteX175" fmla="*/ 1741538 w 2652368"/>
                <a:gd name="connsiteY175" fmla="*/ 158756 h 333742"/>
                <a:gd name="connsiteX176" fmla="*/ 1767818 w 2652368"/>
                <a:gd name="connsiteY176" fmla="*/ 200420 h 333742"/>
                <a:gd name="connsiteX177" fmla="*/ 1637699 w 2652368"/>
                <a:gd name="connsiteY177" fmla="*/ 199138 h 333742"/>
                <a:gd name="connsiteX178" fmla="*/ 1610137 w 2652368"/>
                <a:gd name="connsiteY178" fmla="*/ 167088 h 333742"/>
                <a:gd name="connsiteX179" fmla="*/ 1616547 w 2652368"/>
                <a:gd name="connsiteY179" fmla="*/ 156833 h 333742"/>
                <a:gd name="connsiteX180" fmla="*/ 1679283 w 2652368"/>
                <a:gd name="connsiteY180" fmla="*/ 156352 h 333742"/>
                <a:gd name="connsiteX181" fmla="*/ 1831836 w 2652368"/>
                <a:gd name="connsiteY181" fmla="*/ 156112 h 333742"/>
                <a:gd name="connsiteX182" fmla="*/ 1892808 w 2652368"/>
                <a:gd name="connsiteY182" fmla="*/ 158755 h 333742"/>
                <a:gd name="connsiteX183" fmla="*/ 1919089 w 2652368"/>
                <a:gd name="connsiteY183" fmla="*/ 194009 h 333742"/>
                <a:gd name="connsiteX184" fmla="*/ 1909474 w 2652368"/>
                <a:gd name="connsiteY184" fmla="*/ 201059 h 333742"/>
                <a:gd name="connsiteX185" fmla="*/ 1811404 w 2652368"/>
                <a:gd name="connsiteY185" fmla="*/ 201059 h 333742"/>
                <a:gd name="connsiteX186" fmla="*/ 1770382 w 2652368"/>
                <a:gd name="connsiteY186" fmla="*/ 156833 h 333742"/>
                <a:gd name="connsiteX187" fmla="*/ 1831836 w 2652368"/>
                <a:gd name="connsiteY187" fmla="*/ 156112 h 333742"/>
                <a:gd name="connsiteX188" fmla="*/ 1525127 w 2652368"/>
                <a:gd name="connsiteY188" fmla="*/ 154830 h 333742"/>
                <a:gd name="connsiteX189" fmla="*/ 1585139 w 2652368"/>
                <a:gd name="connsiteY189" fmla="*/ 157473 h 333742"/>
                <a:gd name="connsiteX190" fmla="*/ 1610137 w 2652368"/>
                <a:gd name="connsiteY190" fmla="*/ 192086 h 333742"/>
                <a:gd name="connsiteX191" fmla="*/ 1603727 w 2652368"/>
                <a:gd name="connsiteY191" fmla="*/ 200419 h 333742"/>
                <a:gd name="connsiteX192" fmla="*/ 1480018 w 2652368"/>
                <a:gd name="connsiteY192" fmla="*/ 198495 h 333742"/>
                <a:gd name="connsiteX193" fmla="*/ 1456943 w 2652368"/>
                <a:gd name="connsiteY193" fmla="*/ 163883 h 333742"/>
                <a:gd name="connsiteX194" fmla="*/ 1464635 w 2652368"/>
                <a:gd name="connsiteY194" fmla="*/ 155551 h 333742"/>
                <a:gd name="connsiteX195" fmla="*/ 1525127 w 2652368"/>
                <a:gd name="connsiteY195" fmla="*/ 154830 h 333742"/>
                <a:gd name="connsiteX196" fmla="*/ 2131653 w 2652368"/>
                <a:gd name="connsiteY196" fmla="*/ 154509 h 333742"/>
                <a:gd name="connsiteX197" fmla="*/ 2188299 w 2652368"/>
                <a:gd name="connsiteY197" fmla="*/ 156832 h 333742"/>
                <a:gd name="connsiteX198" fmla="*/ 2228681 w 2652368"/>
                <a:gd name="connsiteY198" fmla="*/ 186958 h 333742"/>
                <a:gd name="connsiteX199" fmla="*/ 2223553 w 2652368"/>
                <a:gd name="connsiteY199" fmla="*/ 198496 h 333742"/>
                <a:gd name="connsiteX200" fmla="*/ 2093434 w 2652368"/>
                <a:gd name="connsiteY200" fmla="*/ 196573 h 333742"/>
                <a:gd name="connsiteX201" fmla="*/ 2067795 w 2652368"/>
                <a:gd name="connsiteY201" fmla="*/ 155550 h 333742"/>
                <a:gd name="connsiteX202" fmla="*/ 2131653 w 2652368"/>
                <a:gd name="connsiteY202" fmla="*/ 154509 h 333742"/>
                <a:gd name="connsiteX203" fmla="*/ 1981184 w 2652368"/>
                <a:gd name="connsiteY203" fmla="*/ 154509 h 333742"/>
                <a:gd name="connsiteX204" fmla="*/ 2037670 w 2652368"/>
                <a:gd name="connsiteY204" fmla="*/ 156832 h 333742"/>
                <a:gd name="connsiteX205" fmla="*/ 2074206 w 2652368"/>
                <a:gd name="connsiteY205" fmla="*/ 189521 h 333742"/>
                <a:gd name="connsiteX206" fmla="*/ 2067796 w 2652368"/>
                <a:gd name="connsiteY206" fmla="*/ 199777 h 333742"/>
                <a:gd name="connsiteX207" fmla="*/ 1945369 w 2652368"/>
                <a:gd name="connsiteY207" fmla="*/ 197854 h 333742"/>
                <a:gd name="connsiteX208" fmla="*/ 1916525 w 2652368"/>
                <a:gd name="connsiteY208" fmla="*/ 163883 h 333742"/>
                <a:gd name="connsiteX209" fmla="*/ 1924217 w 2652368"/>
                <a:gd name="connsiteY209" fmla="*/ 155550 h 333742"/>
                <a:gd name="connsiteX210" fmla="*/ 1981184 w 2652368"/>
                <a:gd name="connsiteY210" fmla="*/ 154509 h 333742"/>
                <a:gd name="connsiteX211" fmla="*/ 1190296 w 2652368"/>
                <a:gd name="connsiteY211" fmla="*/ 154268 h 333742"/>
                <a:gd name="connsiteX212" fmla="*/ 1257599 w 2652368"/>
                <a:gd name="connsiteY212" fmla="*/ 154910 h 333742"/>
                <a:gd name="connsiteX213" fmla="*/ 1289006 w 2652368"/>
                <a:gd name="connsiteY213" fmla="*/ 198496 h 333742"/>
                <a:gd name="connsiteX214" fmla="*/ 1156965 w 2652368"/>
                <a:gd name="connsiteY214" fmla="*/ 198496 h 333742"/>
                <a:gd name="connsiteX215" fmla="*/ 1190296 w 2652368"/>
                <a:gd name="connsiteY215" fmla="*/ 154268 h 333742"/>
                <a:gd name="connsiteX216" fmla="*/ 1039666 w 2652368"/>
                <a:gd name="connsiteY216" fmla="*/ 152987 h 333742"/>
                <a:gd name="connsiteX217" fmla="*/ 1122351 w 2652368"/>
                <a:gd name="connsiteY217" fmla="*/ 154909 h 333742"/>
                <a:gd name="connsiteX218" fmla="*/ 1137735 w 2652368"/>
                <a:gd name="connsiteY218" fmla="*/ 175420 h 333742"/>
                <a:gd name="connsiteX219" fmla="*/ 1121710 w 2652368"/>
                <a:gd name="connsiteY219" fmla="*/ 199137 h 333742"/>
                <a:gd name="connsiteX220" fmla="*/ 998002 w 2652368"/>
                <a:gd name="connsiteY220" fmla="*/ 200418 h 333742"/>
                <a:gd name="connsiteX221" fmla="*/ 1039666 w 2652368"/>
                <a:gd name="connsiteY221" fmla="*/ 152987 h 333742"/>
                <a:gd name="connsiteX222" fmla="*/ 879422 w 2652368"/>
                <a:gd name="connsiteY222" fmla="*/ 152987 h 333742"/>
                <a:gd name="connsiteX223" fmla="*/ 981978 w 2652368"/>
                <a:gd name="connsiteY223" fmla="*/ 152987 h 333742"/>
                <a:gd name="connsiteX224" fmla="*/ 945442 w 2652368"/>
                <a:gd name="connsiteY224" fmla="*/ 201701 h 333742"/>
                <a:gd name="connsiteX225" fmla="*/ 844168 w 2652368"/>
                <a:gd name="connsiteY225" fmla="*/ 201060 h 333742"/>
                <a:gd name="connsiteX226" fmla="*/ 879422 w 2652368"/>
                <a:gd name="connsiteY226" fmla="*/ 152987 h 333742"/>
                <a:gd name="connsiteX227" fmla="*/ 727509 w 2652368"/>
                <a:gd name="connsiteY227" fmla="*/ 152346 h 333742"/>
                <a:gd name="connsiteX228" fmla="*/ 828143 w 2652368"/>
                <a:gd name="connsiteY228" fmla="*/ 152988 h 333742"/>
                <a:gd name="connsiteX229" fmla="*/ 786479 w 2652368"/>
                <a:gd name="connsiteY229" fmla="*/ 201060 h 333742"/>
                <a:gd name="connsiteX230" fmla="*/ 684564 w 2652368"/>
                <a:gd name="connsiteY230" fmla="*/ 200419 h 333742"/>
                <a:gd name="connsiteX231" fmla="*/ 727509 w 2652368"/>
                <a:gd name="connsiteY231" fmla="*/ 152346 h 333742"/>
                <a:gd name="connsiteX232" fmla="*/ 136528 w 2652368"/>
                <a:gd name="connsiteY232" fmla="*/ 152346 h 333742"/>
                <a:gd name="connsiteX233" fmla="*/ 351896 w 2652368"/>
                <a:gd name="connsiteY233" fmla="*/ 152346 h 333742"/>
                <a:gd name="connsiteX234" fmla="*/ 295491 w 2652368"/>
                <a:gd name="connsiteY234" fmla="*/ 201060 h 333742"/>
                <a:gd name="connsiteX235" fmla="*/ 79481 w 2652368"/>
                <a:gd name="connsiteY235" fmla="*/ 200418 h 333742"/>
                <a:gd name="connsiteX236" fmla="*/ 136528 w 2652368"/>
                <a:gd name="connsiteY236" fmla="*/ 152346 h 333742"/>
                <a:gd name="connsiteX237" fmla="*/ 570471 w 2652368"/>
                <a:gd name="connsiteY237" fmla="*/ 151705 h 333742"/>
                <a:gd name="connsiteX238" fmla="*/ 673027 w 2652368"/>
                <a:gd name="connsiteY238" fmla="*/ 152346 h 333742"/>
                <a:gd name="connsiteX239" fmla="*/ 623671 w 2652368"/>
                <a:gd name="connsiteY239" fmla="*/ 200419 h 333742"/>
                <a:gd name="connsiteX240" fmla="*/ 523679 w 2652368"/>
                <a:gd name="connsiteY240" fmla="*/ 199778 h 333742"/>
                <a:gd name="connsiteX241" fmla="*/ 570471 w 2652368"/>
                <a:gd name="connsiteY241" fmla="*/ 151705 h 333742"/>
                <a:gd name="connsiteX242" fmla="*/ 415353 w 2652368"/>
                <a:gd name="connsiteY242" fmla="*/ 151704 h 333742"/>
                <a:gd name="connsiteX243" fmla="*/ 517910 w 2652368"/>
                <a:gd name="connsiteY243" fmla="*/ 152345 h 333742"/>
                <a:gd name="connsiteX244" fmla="*/ 467913 w 2652368"/>
                <a:gd name="connsiteY244" fmla="*/ 201059 h 333742"/>
                <a:gd name="connsiteX245" fmla="*/ 365357 w 2652368"/>
                <a:gd name="connsiteY245" fmla="*/ 200418 h 333742"/>
                <a:gd name="connsiteX246" fmla="*/ 415353 w 2652368"/>
                <a:gd name="connsiteY246" fmla="*/ 151704 h 333742"/>
                <a:gd name="connsiteX247" fmla="*/ 1239010 w 2652368"/>
                <a:gd name="connsiteY247" fmla="*/ 101067 h 333742"/>
                <a:gd name="connsiteX248" fmla="*/ 1370411 w 2652368"/>
                <a:gd name="connsiteY248" fmla="*/ 101067 h 333742"/>
                <a:gd name="connsiteX249" fmla="*/ 1372334 w 2652368"/>
                <a:gd name="connsiteY249" fmla="*/ 139526 h 333742"/>
                <a:gd name="connsiteX250" fmla="*/ 1239010 w 2652368"/>
                <a:gd name="connsiteY250" fmla="*/ 139526 h 333742"/>
                <a:gd name="connsiteX251" fmla="*/ 1239010 w 2652368"/>
                <a:gd name="connsiteY251" fmla="*/ 101067 h 333742"/>
                <a:gd name="connsiteX252" fmla="*/ 1088380 w 2652368"/>
                <a:gd name="connsiteY252" fmla="*/ 100426 h 333742"/>
                <a:gd name="connsiteX253" fmla="*/ 1220421 w 2652368"/>
                <a:gd name="connsiteY253" fmla="*/ 100426 h 333742"/>
                <a:gd name="connsiteX254" fmla="*/ 1220421 w 2652368"/>
                <a:gd name="connsiteY254" fmla="*/ 138885 h 333742"/>
                <a:gd name="connsiteX255" fmla="*/ 1083894 w 2652368"/>
                <a:gd name="connsiteY255" fmla="*/ 138885 h 333742"/>
                <a:gd name="connsiteX256" fmla="*/ 1088380 w 2652368"/>
                <a:gd name="connsiteY256" fmla="*/ 100426 h 333742"/>
                <a:gd name="connsiteX257" fmla="*/ 2437240 w 2652368"/>
                <a:gd name="connsiteY257" fmla="*/ 99385 h 333742"/>
                <a:gd name="connsiteX258" fmla="*/ 2493405 w 2652368"/>
                <a:gd name="connsiteY258" fmla="*/ 101708 h 333742"/>
                <a:gd name="connsiteX259" fmla="*/ 2530582 w 2652368"/>
                <a:gd name="connsiteY259" fmla="*/ 133757 h 333742"/>
                <a:gd name="connsiteX260" fmla="*/ 2526095 w 2652368"/>
                <a:gd name="connsiteY260" fmla="*/ 142090 h 333742"/>
                <a:gd name="connsiteX261" fmla="*/ 2409437 w 2652368"/>
                <a:gd name="connsiteY261" fmla="*/ 140809 h 333742"/>
                <a:gd name="connsiteX262" fmla="*/ 2376106 w 2652368"/>
                <a:gd name="connsiteY262" fmla="*/ 109400 h 333742"/>
                <a:gd name="connsiteX263" fmla="*/ 2380593 w 2652368"/>
                <a:gd name="connsiteY263" fmla="*/ 100426 h 333742"/>
                <a:gd name="connsiteX264" fmla="*/ 2437240 w 2652368"/>
                <a:gd name="connsiteY264" fmla="*/ 99385 h 333742"/>
                <a:gd name="connsiteX265" fmla="*/ 1595314 w 2652368"/>
                <a:gd name="connsiteY265" fmla="*/ 99225 h 333742"/>
                <a:gd name="connsiteX266" fmla="*/ 1655005 w 2652368"/>
                <a:gd name="connsiteY266" fmla="*/ 101067 h 333742"/>
                <a:gd name="connsiteX267" fmla="*/ 1678721 w 2652368"/>
                <a:gd name="connsiteY267" fmla="*/ 133116 h 333742"/>
                <a:gd name="connsiteX268" fmla="*/ 1672952 w 2652368"/>
                <a:gd name="connsiteY268" fmla="*/ 141450 h 333742"/>
                <a:gd name="connsiteX269" fmla="*/ 1553089 w 2652368"/>
                <a:gd name="connsiteY269" fmla="*/ 140168 h 333742"/>
                <a:gd name="connsiteX270" fmla="*/ 1527450 w 2652368"/>
                <a:gd name="connsiteY270" fmla="*/ 99785 h 333742"/>
                <a:gd name="connsiteX271" fmla="*/ 1595314 w 2652368"/>
                <a:gd name="connsiteY271" fmla="*/ 99225 h 333742"/>
                <a:gd name="connsiteX272" fmla="*/ 1447969 w 2652368"/>
                <a:gd name="connsiteY272" fmla="*/ 99225 h 333742"/>
                <a:gd name="connsiteX273" fmla="*/ 1507580 w 2652368"/>
                <a:gd name="connsiteY273" fmla="*/ 101067 h 333742"/>
                <a:gd name="connsiteX274" fmla="*/ 1532578 w 2652368"/>
                <a:gd name="connsiteY274" fmla="*/ 142090 h 333742"/>
                <a:gd name="connsiteX275" fmla="*/ 1404382 w 2652368"/>
                <a:gd name="connsiteY275" fmla="*/ 140808 h 333742"/>
                <a:gd name="connsiteX276" fmla="*/ 1381307 w 2652368"/>
                <a:gd name="connsiteY276" fmla="*/ 109400 h 333742"/>
                <a:gd name="connsiteX277" fmla="*/ 1388358 w 2652368"/>
                <a:gd name="connsiteY277" fmla="*/ 99785 h 333742"/>
                <a:gd name="connsiteX278" fmla="*/ 1447969 w 2652368"/>
                <a:gd name="connsiteY278" fmla="*/ 99225 h 333742"/>
                <a:gd name="connsiteX279" fmla="*/ 2138303 w 2652368"/>
                <a:gd name="connsiteY279" fmla="*/ 99144 h 333742"/>
                <a:gd name="connsiteX280" fmla="*/ 2264575 w 2652368"/>
                <a:gd name="connsiteY280" fmla="*/ 99144 h 333742"/>
                <a:gd name="connsiteX281" fmla="*/ 2408156 w 2652368"/>
                <a:gd name="connsiteY281" fmla="*/ 186318 h 333742"/>
                <a:gd name="connsiteX282" fmla="*/ 2415206 w 2652368"/>
                <a:gd name="connsiteY282" fmla="*/ 202342 h 333742"/>
                <a:gd name="connsiteX283" fmla="*/ 2262011 w 2652368"/>
                <a:gd name="connsiteY283" fmla="*/ 201060 h 333742"/>
                <a:gd name="connsiteX284" fmla="*/ 2238296 w 2652368"/>
                <a:gd name="connsiteY284" fmla="*/ 174780 h 333742"/>
                <a:gd name="connsiteX285" fmla="*/ 2185735 w 2652368"/>
                <a:gd name="connsiteY285" fmla="*/ 141449 h 333742"/>
                <a:gd name="connsiteX286" fmla="*/ 2138303 w 2652368"/>
                <a:gd name="connsiteY286" fmla="*/ 99144 h 333742"/>
                <a:gd name="connsiteX287" fmla="*/ 2041435 w 2652368"/>
                <a:gd name="connsiteY287" fmla="*/ 98984 h 333742"/>
                <a:gd name="connsiteX288" fmla="*/ 2099203 w 2652368"/>
                <a:gd name="connsiteY288" fmla="*/ 101067 h 333742"/>
                <a:gd name="connsiteX289" fmla="*/ 2128688 w 2652368"/>
                <a:gd name="connsiteY289" fmla="*/ 131835 h 333742"/>
                <a:gd name="connsiteX290" fmla="*/ 2122919 w 2652368"/>
                <a:gd name="connsiteY290" fmla="*/ 142090 h 333742"/>
                <a:gd name="connsiteX291" fmla="*/ 2008824 w 2652368"/>
                <a:gd name="connsiteY291" fmla="*/ 140808 h 333742"/>
                <a:gd name="connsiteX292" fmla="*/ 1977417 w 2652368"/>
                <a:gd name="connsiteY292" fmla="*/ 109400 h 333742"/>
                <a:gd name="connsiteX293" fmla="*/ 1983185 w 2652368"/>
                <a:gd name="connsiteY293" fmla="*/ 99785 h 333742"/>
                <a:gd name="connsiteX294" fmla="*/ 2041435 w 2652368"/>
                <a:gd name="connsiteY294" fmla="*/ 98984 h 333742"/>
                <a:gd name="connsiteX295" fmla="*/ 1892487 w 2652368"/>
                <a:gd name="connsiteY295" fmla="*/ 98984 h 333742"/>
                <a:gd name="connsiteX296" fmla="*/ 1949214 w 2652368"/>
                <a:gd name="connsiteY296" fmla="*/ 101067 h 333742"/>
                <a:gd name="connsiteX297" fmla="*/ 1979981 w 2652368"/>
                <a:gd name="connsiteY297" fmla="*/ 132476 h 333742"/>
                <a:gd name="connsiteX298" fmla="*/ 1971648 w 2652368"/>
                <a:gd name="connsiteY298" fmla="*/ 142090 h 333742"/>
                <a:gd name="connsiteX299" fmla="*/ 1860759 w 2652368"/>
                <a:gd name="connsiteY299" fmla="*/ 140808 h 333742"/>
                <a:gd name="connsiteX300" fmla="*/ 1828710 w 2652368"/>
                <a:gd name="connsiteY300" fmla="*/ 110041 h 333742"/>
                <a:gd name="connsiteX301" fmla="*/ 1835761 w 2652368"/>
                <a:gd name="connsiteY301" fmla="*/ 99785 h 333742"/>
                <a:gd name="connsiteX302" fmla="*/ 1892487 w 2652368"/>
                <a:gd name="connsiteY302" fmla="*/ 98984 h 333742"/>
                <a:gd name="connsiteX303" fmla="*/ 1744021 w 2652368"/>
                <a:gd name="connsiteY303" fmla="*/ 98343 h 333742"/>
                <a:gd name="connsiteX304" fmla="*/ 1799225 w 2652368"/>
                <a:gd name="connsiteY304" fmla="*/ 100426 h 333742"/>
                <a:gd name="connsiteX305" fmla="*/ 1828710 w 2652368"/>
                <a:gd name="connsiteY305" fmla="*/ 130553 h 333742"/>
                <a:gd name="connsiteX306" fmla="*/ 1822300 w 2652368"/>
                <a:gd name="connsiteY306" fmla="*/ 140809 h 333742"/>
                <a:gd name="connsiteX307" fmla="*/ 1703078 w 2652368"/>
                <a:gd name="connsiteY307" fmla="*/ 139527 h 333742"/>
                <a:gd name="connsiteX308" fmla="*/ 1681285 w 2652368"/>
                <a:gd name="connsiteY308" fmla="*/ 108118 h 333742"/>
                <a:gd name="connsiteX309" fmla="*/ 1688336 w 2652368"/>
                <a:gd name="connsiteY309" fmla="*/ 99144 h 333742"/>
                <a:gd name="connsiteX310" fmla="*/ 1744021 w 2652368"/>
                <a:gd name="connsiteY310" fmla="*/ 98343 h 333742"/>
                <a:gd name="connsiteX311" fmla="*/ 971723 w 2652368"/>
                <a:gd name="connsiteY311" fmla="*/ 97222 h 333742"/>
                <a:gd name="connsiteX312" fmla="*/ 1070432 w 2652368"/>
                <a:gd name="connsiteY312" fmla="*/ 97863 h 333742"/>
                <a:gd name="connsiteX313" fmla="*/ 1033897 w 2652368"/>
                <a:gd name="connsiteY313" fmla="*/ 142090 h 333742"/>
                <a:gd name="connsiteX314" fmla="*/ 935827 w 2652368"/>
                <a:gd name="connsiteY314" fmla="*/ 141449 h 333742"/>
                <a:gd name="connsiteX315" fmla="*/ 971723 w 2652368"/>
                <a:gd name="connsiteY315" fmla="*/ 97222 h 333742"/>
                <a:gd name="connsiteX316" fmla="*/ 819810 w 2652368"/>
                <a:gd name="connsiteY316" fmla="*/ 97222 h 333742"/>
                <a:gd name="connsiteX317" fmla="*/ 917880 w 2652368"/>
                <a:gd name="connsiteY317" fmla="*/ 97863 h 333742"/>
                <a:gd name="connsiteX318" fmla="*/ 884549 w 2652368"/>
                <a:gd name="connsiteY318" fmla="*/ 142090 h 333742"/>
                <a:gd name="connsiteX319" fmla="*/ 783916 w 2652368"/>
                <a:gd name="connsiteY319" fmla="*/ 141449 h 333742"/>
                <a:gd name="connsiteX320" fmla="*/ 819810 w 2652368"/>
                <a:gd name="connsiteY320" fmla="*/ 97222 h 333742"/>
                <a:gd name="connsiteX321" fmla="*/ 519191 w 2652368"/>
                <a:gd name="connsiteY321" fmla="*/ 96581 h 333742"/>
                <a:gd name="connsiteX322" fmla="*/ 619184 w 2652368"/>
                <a:gd name="connsiteY322" fmla="*/ 97221 h 333742"/>
                <a:gd name="connsiteX323" fmla="*/ 574956 w 2652368"/>
                <a:gd name="connsiteY323" fmla="*/ 142089 h 333742"/>
                <a:gd name="connsiteX324" fmla="*/ 474964 w 2652368"/>
                <a:gd name="connsiteY324" fmla="*/ 141449 h 333742"/>
                <a:gd name="connsiteX325" fmla="*/ 519191 w 2652368"/>
                <a:gd name="connsiteY325" fmla="*/ 96581 h 333742"/>
                <a:gd name="connsiteX326" fmla="*/ 670463 w 2652368"/>
                <a:gd name="connsiteY326" fmla="*/ 96580 h 333742"/>
                <a:gd name="connsiteX327" fmla="*/ 769814 w 2652368"/>
                <a:gd name="connsiteY327" fmla="*/ 97221 h 333742"/>
                <a:gd name="connsiteX328" fmla="*/ 726869 w 2652368"/>
                <a:gd name="connsiteY328" fmla="*/ 142089 h 333742"/>
                <a:gd name="connsiteX329" fmla="*/ 628799 w 2652368"/>
                <a:gd name="connsiteY329" fmla="*/ 141448 h 333742"/>
                <a:gd name="connsiteX330" fmla="*/ 670463 w 2652368"/>
                <a:gd name="connsiteY330" fmla="*/ 96580 h 333742"/>
                <a:gd name="connsiteX331" fmla="*/ 381621 w 2652368"/>
                <a:gd name="connsiteY331" fmla="*/ 95539 h 333742"/>
                <a:gd name="connsiteX332" fmla="*/ 467271 w 2652368"/>
                <a:gd name="connsiteY332" fmla="*/ 100426 h 333742"/>
                <a:gd name="connsiteX333" fmla="*/ 423044 w 2652368"/>
                <a:gd name="connsiteY333" fmla="*/ 141448 h 333742"/>
                <a:gd name="connsiteX334" fmla="*/ 146142 w 2652368"/>
                <a:gd name="connsiteY334" fmla="*/ 141448 h 333742"/>
                <a:gd name="connsiteX335" fmla="*/ 116657 w 2652368"/>
                <a:gd name="connsiteY335" fmla="*/ 138884 h 333742"/>
                <a:gd name="connsiteX336" fmla="*/ 168576 w 2652368"/>
                <a:gd name="connsiteY336" fmla="*/ 96580 h 333742"/>
                <a:gd name="connsiteX337" fmla="*/ 299336 w 2652368"/>
                <a:gd name="connsiteY337" fmla="*/ 97862 h 333742"/>
                <a:gd name="connsiteX338" fmla="*/ 330103 w 2652368"/>
                <a:gd name="connsiteY338" fmla="*/ 107477 h 333742"/>
                <a:gd name="connsiteX339" fmla="*/ 381621 w 2652368"/>
                <a:gd name="connsiteY339" fmla="*/ 95539 h 333742"/>
                <a:gd name="connsiteX340" fmla="*/ 1482582 w 2652368"/>
                <a:gd name="connsiteY340" fmla="*/ 48507 h 333742"/>
                <a:gd name="connsiteX341" fmla="*/ 1611418 w 2652368"/>
                <a:gd name="connsiteY341" fmla="*/ 48507 h 333742"/>
                <a:gd name="connsiteX342" fmla="*/ 1617187 w 2652368"/>
                <a:gd name="connsiteY342" fmla="*/ 83761 h 333742"/>
                <a:gd name="connsiteX343" fmla="*/ 1488992 w 2652368"/>
                <a:gd name="connsiteY343" fmla="*/ 83761 h 333742"/>
                <a:gd name="connsiteX344" fmla="*/ 1482582 w 2652368"/>
                <a:gd name="connsiteY344" fmla="*/ 48507 h 333742"/>
                <a:gd name="connsiteX345" fmla="*/ 2407114 w 2652368"/>
                <a:gd name="connsiteY345" fmla="*/ 47705 h 333742"/>
                <a:gd name="connsiteX346" fmla="*/ 2463279 w 2652368"/>
                <a:gd name="connsiteY346" fmla="*/ 49788 h 333742"/>
                <a:gd name="connsiteX347" fmla="*/ 2501097 w 2652368"/>
                <a:gd name="connsiteY347" fmla="*/ 86325 h 333742"/>
                <a:gd name="connsiteX348" fmla="*/ 2379311 w 2652368"/>
                <a:gd name="connsiteY348" fmla="*/ 85043 h 333742"/>
                <a:gd name="connsiteX349" fmla="*/ 2345980 w 2652368"/>
                <a:gd name="connsiteY349" fmla="*/ 58121 h 333742"/>
                <a:gd name="connsiteX350" fmla="*/ 2350467 w 2652368"/>
                <a:gd name="connsiteY350" fmla="*/ 48506 h 333742"/>
                <a:gd name="connsiteX351" fmla="*/ 2407114 w 2652368"/>
                <a:gd name="connsiteY351" fmla="*/ 47705 h 333742"/>
                <a:gd name="connsiteX352" fmla="*/ 1830873 w 2652368"/>
                <a:gd name="connsiteY352" fmla="*/ 47306 h 333742"/>
                <a:gd name="connsiteX353" fmla="*/ 1887039 w 2652368"/>
                <a:gd name="connsiteY353" fmla="*/ 49148 h 333742"/>
                <a:gd name="connsiteX354" fmla="*/ 1912037 w 2652368"/>
                <a:gd name="connsiteY354" fmla="*/ 77993 h 333742"/>
                <a:gd name="connsiteX355" fmla="*/ 1906268 w 2652368"/>
                <a:gd name="connsiteY355" fmla="*/ 85685 h 333742"/>
                <a:gd name="connsiteX356" fmla="*/ 1794738 w 2652368"/>
                <a:gd name="connsiteY356" fmla="*/ 84403 h 333742"/>
                <a:gd name="connsiteX357" fmla="*/ 1768458 w 2652368"/>
                <a:gd name="connsiteY357" fmla="*/ 57481 h 333742"/>
                <a:gd name="connsiteX358" fmla="*/ 1774226 w 2652368"/>
                <a:gd name="connsiteY358" fmla="*/ 47866 h 333742"/>
                <a:gd name="connsiteX359" fmla="*/ 1830873 w 2652368"/>
                <a:gd name="connsiteY359" fmla="*/ 47306 h 333742"/>
                <a:gd name="connsiteX360" fmla="*/ 1972851 w 2652368"/>
                <a:gd name="connsiteY360" fmla="*/ 46665 h 333742"/>
                <a:gd name="connsiteX361" fmla="*/ 2029336 w 2652368"/>
                <a:gd name="connsiteY361" fmla="*/ 48507 h 333742"/>
                <a:gd name="connsiteX362" fmla="*/ 2057539 w 2652368"/>
                <a:gd name="connsiteY362" fmla="*/ 75429 h 333742"/>
                <a:gd name="connsiteX363" fmla="*/ 2053053 w 2652368"/>
                <a:gd name="connsiteY363" fmla="*/ 85044 h 333742"/>
                <a:gd name="connsiteX364" fmla="*/ 1938318 w 2652368"/>
                <a:gd name="connsiteY364" fmla="*/ 83762 h 333742"/>
                <a:gd name="connsiteX365" fmla="*/ 1908192 w 2652368"/>
                <a:gd name="connsiteY365" fmla="*/ 47225 h 333742"/>
                <a:gd name="connsiteX366" fmla="*/ 1972851 w 2652368"/>
                <a:gd name="connsiteY366" fmla="*/ 46665 h 333742"/>
                <a:gd name="connsiteX367" fmla="*/ 1687695 w 2652368"/>
                <a:gd name="connsiteY367" fmla="*/ 46665 h 333742"/>
                <a:gd name="connsiteX368" fmla="*/ 1745383 w 2652368"/>
                <a:gd name="connsiteY368" fmla="*/ 48507 h 333742"/>
                <a:gd name="connsiteX369" fmla="*/ 1766535 w 2652368"/>
                <a:gd name="connsiteY369" fmla="*/ 77352 h 333742"/>
                <a:gd name="connsiteX370" fmla="*/ 1759484 w 2652368"/>
                <a:gd name="connsiteY370" fmla="*/ 85684 h 333742"/>
                <a:gd name="connsiteX371" fmla="*/ 1652441 w 2652368"/>
                <a:gd name="connsiteY371" fmla="*/ 84402 h 333742"/>
                <a:gd name="connsiteX372" fmla="*/ 1623597 w 2652368"/>
                <a:gd name="connsiteY372" fmla="*/ 59404 h 333742"/>
                <a:gd name="connsiteX373" fmla="*/ 1630007 w 2652368"/>
                <a:gd name="connsiteY373" fmla="*/ 47225 h 333742"/>
                <a:gd name="connsiteX374" fmla="*/ 1687695 w 2652368"/>
                <a:gd name="connsiteY374" fmla="*/ 46665 h 333742"/>
                <a:gd name="connsiteX375" fmla="*/ 2062666 w 2652368"/>
                <a:gd name="connsiteY375" fmla="*/ 46584 h 333742"/>
                <a:gd name="connsiteX376" fmla="*/ 2205605 w 2652368"/>
                <a:gd name="connsiteY376" fmla="*/ 46584 h 333742"/>
                <a:gd name="connsiteX377" fmla="*/ 2298547 w 2652368"/>
                <a:gd name="connsiteY377" fmla="*/ 46584 h 333742"/>
                <a:gd name="connsiteX378" fmla="*/ 2346620 w 2652368"/>
                <a:gd name="connsiteY378" fmla="*/ 85683 h 333742"/>
                <a:gd name="connsiteX379" fmla="*/ 2090229 w 2652368"/>
                <a:gd name="connsiteY379" fmla="*/ 84402 h 333742"/>
                <a:gd name="connsiteX380" fmla="*/ 2056898 w 2652368"/>
                <a:gd name="connsiteY380" fmla="*/ 56840 h 333742"/>
                <a:gd name="connsiteX381" fmla="*/ 2062666 w 2652368"/>
                <a:gd name="connsiteY381" fmla="*/ 46584 h 333742"/>
                <a:gd name="connsiteX382" fmla="*/ 1367205 w 2652368"/>
                <a:gd name="connsiteY382" fmla="*/ 45303 h 333742"/>
                <a:gd name="connsiteX383" fmla="*/ 1440278 w 2652368"/>
                <a:gd name="connsiteY383" fmla="*/ 45303 h 333742"/>
                <a:gd name="connsiteX384" fmla="*/ 1467840 w 2652368"/>
                <a:gd name="connsiteY384" fmla="*/ 83121 h 333742"/>
                <a:gd name="connsiteX385" fmla="*/ 1342849 w 2652368"/>
                <a:gd name="connsiteY385" fmla="*/ 83121 h 333742"/>
                <a:gd name="connsiteX386" fmla="*/ 1367205 w 2652368"/>
                <a:gd name="connsiteY386" fmla="*/ 45303 h 333742"/>
                <a:gd name="connsiteX387" fmla="*/ 1223627 w 2652368"/>
                <a:gd name="connsiteY387" fmla="*/ 44021 h 333742"/>
                <a:gd name="connsiteX388" fmla="*/ 1293493 w 2652368"/>
                <a:gd name="connsiteY388" fmla="*/ 45302 h 333742"/>
                <a:gd name="connsiteX389" fmla="*/ 1320414 w 2652368"/>
                <a:gd name="connsiteY389" fmla="*/ 83761 h 333742"/>
                <a:gd name="connsiteX390" fmla="*/ 1195423 w 2652368"/>
                <a:gd name="connsiteY390" fmla="*/ 83761 h 333742"/>
                <a:gd name="connsiteX391" fmla="*/ 1223627 w 2652368"/>
                <a:gd name="connsiteY391" fmla="*/ 44021 h 333742"/>
                <a:gd name="connsiteX392" fmla="*/ 919162 w 2652368"/>
                <a:gd name="connsiteY392" fmla="*/ 44020 h 333742"/>
                <a:gd name="connsiteX393" fmla="*/ 1028129 w 2652368"/>
                <a:gd name="connsiteY393" fmla="*/ 44020 h 333742"/>
                <a:gd name="connsiteX394" fmla="*/ 995439 w 2652368"/>
                <a:gd name="connsiteY394" fmla="*/ 85684 h 333742"/>
                <a:gd name="connsiteX395" fmla="*/ 900574 w 2652368"/>
                <a:gd name="connsiteY395" fmla="*/ 85043 h 333742"/>
                <a:gd name="connsiteX396" fmla="*/ 919162 w 2652368"/>
                <a:gd name="connsiteY396" fmla="*/ 44020 h 333742"/>
                <a:gd name="connsiteX397" fmla="*/ 1076842 w 2652368"/>
                <a:gd name="connsiteY397" fmla="*/ 43380 h 333742"/>
                <a:gd name="connsiteX398" fmla="*/ 1175553 w 2652368"/>
                <a:gd name="connsiteY398" fmla="*/ 43380 h 333742"/>
                <a:gd name="connsiteX399" fmla="*/ 1175553 w 2652368"/>
                <a:gd name="connsiteY399" fmla="*/ 82479 h 333742"/>
                <a:gd name="connsiteX400" fmla="*/ 1047998 w 2652368"/>
                <a:gd name="connsiteY400" fmla="*/ 82479 h 333742"/>
                <a:gd name="connsiteX401" fmla="*/ 1076842 w 2652368"/>
                <a:gd name="connsiteY401" fmla="*/ 43380 h 333742"/>
                <a:gd name="connsiteX402" fmla="*/ 643541 w 2652368"/>
                <a:gd name="connsiteY402" fmla="*/ 42739 h 333742"/>
                <a:gd name="connsiteX403" fmla="*/ 737765 w 2652368"/>
                <a:gd name="connsiteY403" fmla="*/ 43380 h 333742"/>
                <a:gd name="connsiteX404" fmla="*/ 698665 w 2652368"/>
                <a:gd name="connsiteY404" fmla="*/ 85685 h 333742"/>
                <a:gd name="connsiteX405" fmla="*/ 601237 w 2652368"/>
                <a:gd name="connsiteY405" fmla="*/ 85044 h 333742"/>
                <a:gd name="connsiteX406" fmla="*/ 643541 w 2652368"/>
                <a:gd name="connsiteY406" fmla="*/ 42739 h 333742"/>
                <a:gd name="connsiteX407" fmla="*/ 783915 w 2652368"/>
                <a:gd name="connsiteY407" fmla="*/ 42738 h 333742"/>
                <a:gd name="connsiteX408" fmla="*/ 883268 w 2652368"/>
                <a:gd name="connsiteY408" fmla="*/ 43379 h 333742"/>
                <a:gd name="connsiteX409" fmla="*/ 847373 w 2652368"/>
                <a:gd name="connsiteY409" fmla="*/ 85684 h 333742"/>
                <a:gd name="connsiteX410" fmla="*/ 751226 w 2652368"/>
                <a:gd name="connsiteY410" fmla="*/ 85043 h 333742"/>
                <a:gd name="connsiteX411" fmla="*/ 783915 w 2652368"/>
                <a:gd name="connsiteY411" fmla="*/ 42738 h 333742"/>
                <a:gd name="connsiteX412" fmla="*/ 496757 w 2652368"/>
                <a:gd name="connsiteY412" fmla="*/ 42097 h 333742"/>
                <a:gd name="connsiteX413" fmla="*/ 592262 w 2652368"/>
                <a:gd name="connsiteY413" fmla="*/ 42739 h 333742"/>
                <a:gd name="connsiteX414" fmla="*/ 547394 w 2652368"/>
                <a:gd name="connsiteY414" fmla="*/ 85044 h 333742"/>
                <a:gd name="connsiteX415" fmla="*/ 451889 w 2652368"/>
                <a:gd name="connsiteY415" fmla="*/ 84402 h 333742"/>
                <a:gd name="connsiteX416" fmla="*/ 496757 w 2652368"/>
                <a:gd name="connsiteY416" fmla="*/ 42097 h 333742"/>
                <a:gd name="connsiteX417" fmla="*/ 352537 w 2652368"/>
                <a:gd name="connsiteY417" fmla="*/ 42097 h 333742"/>
                <a:gd name="connsiteX418" fmla="*/ 444837 w 2652368"/>
                <a:gd name="connsiteY418" fmla="*/ 42738 h 333742"/>
                <a:gd name="connsiteX419" fmla="*/ 401252 w 2652368"/>
                <a:gd name="connsiteY419" fmla="*/ 85684 h 333742"/>
                <a:gd name="connsiteX420" fmla="*/ 301900 w 2652368"/>
                <a:gd name="connsiteY420" fmla="*/ 85043 h 333742"/>
                <a:gd name="connsiteX421" fmla="*/ 352537 w 2652368"/>
                <a:gd name="connsiteY421" fmla="*/ 42097 h 333742"/>
                <a:gd name="connsiteX422" fmla="*/ 229870 w 2652368"/>
                <a:gd name="connsiteY422" fmla="*/ 39344 h 333742"/>
                <a:gd name="connsiteX423" fmla="*/ 296772 w 2652368"/>
                <a:gd name="connsiteY423" fmla="*/ 45303 h 333742"/>
                <a:gd name="connsiteX424" fmla="*/ 253186 w 2652368"/>
                <a:gd name="connsiteY424" fmla="*/ 85684 h 333742"/>
                <a:gd name="connsiteX425" fmla="*/ 151270 w 2652368"/>
                <a:gd name="connsiteY425" fmla="*/ 85043 h 333742"/>
                <a:gd name="connsiteX426" fmla="*/ 229870 w 2652368"/>
                <a:gd name="connsiteY426" fmla="*/ 39344 h 333742"/>
                <a:gd name="connsiteX427" fmla="*/ 1149914 w 2652368"/>
                <a:gd name="connsiteY427" fmla="*/ 5561 h 333742"/>
                <a:gd name="connsiteX428" fmla="*/ 1242856 w 2652368"/>
                <a:gd name="connsiteY428" fmla="*/ 5561 h 333742"/>
                <a:gd name="connsiteX429" fmla="*/ 1253753 w 2652368"/>
                <a:gd name="connsiteY429" fmla="*/ 17099 h 333742"/>
                <a:gd name="connsiteX430" fmla="*/ 1242856 w 2652368"/>
                <a:gd name="connsiteY430" fmla="*/ 31841 h 333742"/>
                <a:gd name="connsiteX431" fmla="*/ 1194783 w 2652368"/>
                <a:gd name="connsiteY431" fmla="*/ 32482 h 333742"/>
                <a:gd name="connsiteX432" fmla="*/ 1149914 w 2652368"/>
                <a:gd name="connsiteY432" fmla="*/ 31841 h 333742"/>
                <a:gd name="connsiteX433" fmla="*/ 1137095 w 2652368"/>
                <a:gd name="connsiteY433" fmla="*/ 19022 h 333742"/>
                <a:gd name="connsiteX434" fmla="*/ 1149914 w 2652368"/>
                <a:gd name="connsiteY434" fmla="*/ 5561 h 333742"/>
                <a:gd name="connsiteX435" fmla="*/ 2398300 w 2652368"/>
                <a:gd name="connsiteY435" fmla="*/ 5401 h 333742"/>
                <a:gd name="connsiteX436" fmla="*/ 2461356 w 2652368"/>
                <a:gd name="connsiteY436" fmla="*/ 26714 h 333742"/>
                <a:gd name="connsiteX437" fmla="*/ 2331878 w 2652368"/>
                <a:gd name="connsiteY437" fmla="*/ 6202 h 333742"/>
                <a:gd name="connsiteX438" fmla="*/ 2398300 w 2652368"/>
                <a:gd name="connsiteY438" fmla="*/ 5401 h 333742"/>
                <a:gd name="connsiteX439" fmla="*/ 2240910 w 2652368"/>
                <a:gd name="connsiteY439" fmla="*/ 4950 h 333742"/>
                <a:gd name="connsiteX440" fmla="*/ 2324828 w 2652368"/>
                <a:gd name="connsiteY440" fmla="*/ 35687 h 333742"/>
                <a:gd name="connsiteX441" fmla="*/ 2193427 w 2652368"/>
                <a:gd name="connsiteY441" fmla="*/ 12612 h 333742"/>
                <a:gd name="connsiteX442" fmla="*/ 2240910 w 2652368"/>
                <a:gd name="connsiteY442" fmla="*/ 4950 h 333742"/>
                <a:gd name="connsiteX443" fmla="*/ 1557576 w 2652368"/>
                <a:gd name="connsiteY443" fmla="*/ 4921 h 333742"/>
                <a:gd name="connsiteX444" fmla="*/ 1637699 w 2652368"/>
                <a:gd name="connsiteY444" fmla="*/ 5562 h 333742"/>
                <a:gd name="connsiteX445" fmla="*/ 1661415 w 2652368"/>
                <a:gd name="connsiteY445" fmla="*/ 22868 h 333742"/>
                <a:gd name="connsiteX446" fmla="*/ 1655646 w 2652368"/>
                <a:gd name="connsiteY446" fmla="*/ 33124 h 333742"/>
                <a:gd name="connsiteX447" fmla="*/ 1557576 w 2652368"/>
                <a:gd name="connsiteY447" fmla="*/ 32483 h 333742"/>
                <a:gd name="connsiteX448" fmla="*/ 1538988 w 2652368"/>
                <a:gd name="connsiteY448" fmla="*/ 16459 h 333742"/>
                <a:gd name="connsiteX449" fmla="*/ 1557576 w 2652368"/>
                <a:gd name="connsiteY449" fmla="*/ 4921 h 333742"/>
                <a:gd name="connsiteX450" fmla="*/ 1421689 w 2652368"/>
                <a:gd name="connsiteY450" fmla="*/ 4921 h 333742"/>
                <a:gd name="connsiteX451" fmla="*/ 1505016 w 2652368"/>
                <a:gd name="connsiteY451" fmla="*/ 5562 h 333742"/>
                <a:gd name="connsiteX452" fmla="*/ 1526168 w 2652368"/>
                <a:gd name="connsiteY452" fmla="*/ 24150 h 333742"/>
                <a:gd name="connsiteX453" fmla="*/ 1520400 w 2652368"/>
                <a:gd name="connsiteY453" fmla="*/ 33124 h 333742"/>
                <a:gd name="connsiteX454" fmla="*/ 1421689 w 2652368"/>
                <a:gd name="connsiteY454" fmla="*/ 32483 h 333742"/>
                <a:gd name="connsiteX455" fmla="*/ 1405024 w 2652368"/>
                <a:gd name="connsiteY455" fmla="*/ 18381 h 333742"/>
                <a:gd name="connsiteX456" fmla="*/ 1421689 w 2652368"/>
                <a:gd name="connsiteY456" fmla="*/ 4921 h 333742"/>
                <a:gd name="connsiteX457" fmla="*/ 2020523 w 2652368"/>
                <a:gd name="connsiteY457" fmla="*/ 4920 h 333742"/>
                <a:gd name="connsiteX458" fmla="*/ 2058181 w 2652368"/>
                <a:gd name="connsiteY458" fmla="*/ 29277 h 333742"/>
                <a:gd name="connsiteX459" fmla="*/ 1937677 w 2652368"/>
                <a:gd name="connsiteY459" fmla="*/ 9407 h 333742"/>
                <a:gd name="connsiteX460" fmla="*/ 2020523 w 2652368"/>
                <a:gd name="connsiteY460" fmla="*/ 4920 h 333742"/>
                <a:gd name="connsiteX461" fmla="*/ 2107156 w 2652368"/>
                <a:gd name="connsiteY461" fmla="*/ 4429 h 333742"/>
                <a:gd name="connsiteX462" fmla="*/ 2192787 w 2652368"/>
                <a:gd name="connsiteY462" fmla="*/ 36970 h 333742"/>
                <a:gd name="connsiteX463" fmla="*/ 2061386 w 2652368"/>
                <a:gd name="connsiteY463" fmla="*/ 13253 h 333742"/>
                <a:gd name="connsiteX464" fmla="*/ 2107156 w 2652368"/>
                <a:gd name="connsiteY464" fmla="*/ 4429 h 333742"/>
                <a:gd name="connsiteX465" fmla="*/ 888716 w 2652368"/>
                <a:gd name="connsiteY465" fmla="*/ 4359 h 333742"/>
                <a:gd name="connsiteX466" fmla="*/ 993516 w 2652368"/>
                <a:gd name="connsiteY466" fmla="*/ 5562 h 333742"/>
                <a:gd name="connsiteX467" fmla="*/ 968518 w 2652368"/>
                <a:gd name="connsiteY467" fmla="*/ 31201 h 333742"/>
                <a:gd name="connsiteX468" fmla="*/ 866602 w 2652368"/>
                <a:gd name="connsiteY468" fmla="*/ 32483 h 333742"/>
                <a:gd name="connsiteX469" fmla="*/ 888716 w 2652368"/>
                <a:gd name="connsiteY469" fmla="*/ 4359 h 333742"/>
                <a:gd name="connsiteX470" fmla="*/ 1331312 w 2652368"/>
                <a:gd name="connsiteY470" fmla="*/ 4279 h 333742"/>
                <a:gd name="connsiteX471" fmla="*/ 1372334 w 2652368"/>
                <a:gd name="connsiteY471" fmla="*/ 4920 h 333742"/>
                <a:gd name="connsiteX472" fmla="*/ 1389641 w 2652368"/>
                <a:gd name="connsiteY472" fmla="*/ 18381 h 333742"/>
                <a:gd name="connsiteX473" fmla="*/ 1373616 w 2652368"/>
                <a:gd name="connsiteY473" fmla="*/ 32483 h 333742"/>
                <a:gd name="connsiteX474" fmla="*/ 1287725 w 2652368"/>
                <a:gd name="connsiteY474" fmla="*/ 32483 h 333742"/>
                <a:gd name="connsiteX475" fmla="*/ 1270419 w 2652368"/>
                <a:gd name="connsiteY475" fmla="*/ 19022 h 333742"/>
                <a:gd name="connsiteX476" fmla="*/ 1289648 w 2652368"/>
                <a:gd name="connsiteY476" fmla="*/ 4920 h 333742"/>
                <a:gd name="connsiteX477" fmla="*/ 1331312 w 2652368"/>
                <a:gd name="connsiteY477" fmla="*/ 4279 h 333742"/>
                <a:gd name="connsiteX478" fmla="*/ 1759405 w 2652368"/>
                <a:gd name="connsiteY478" fmla="*/ 3799 h 333742"/>
                <a:gd name="connsiteX479" fmla="*/ 1790252 w 2652368"/>
                <a:gd name="connsiteY479" fmla="*/ 27996 h 333742"/>
                <a:gd name="connsiteX480" fmla="*/ 1674235 w 2652368"/>
                <a:gd name="connsiteY480" fmla="*/ 7485 h 333742"/>
                <a:gd name="connsiteX481" fmla="*/ 1759405 w 2652368"/>
                <a:gd name="connsiteY481" fmla="*/ 3799 h 333742"/>
                <a:gd name="connsiteX482" fmla="*/ 1117224 w 2652368"/>
                <a:gd name="connsiteY482" fmla="*/ 3638 h 333742"/>
                <a:gd name="connsiteX483" fmla="*/ 1124916 w 2652368"/>
                <a:gd name="connsiteY483" fmla="*/ 13253 h 333742"/>
                <a:gd name="connsiteX484" fmla="*/ 1105045 w 2652368"/>
                <a:gd name="connsiteY484" fmla="*/ 31201 h 333742"/>
                <a:gd name="connsiteX485" fmla="*/ 1003771 w 2652368"/>
                <a:gd name="connsiteY485" fmla="*/ 31842 h 333742"/>
                <a:gd name="connsiteX486" fmla="*/ 998643 w 2652368"/>
                <a:gd name="connsiteY486" fmla="*/ 20945 h 333742"/>
                <a:gd name="connsiteX487" fmla="*/ 1021718 w 2652368"/>
                <a:gd name="connsiteY487" fmla="*/ 4280 h 333742"/>
                <a:gd name="connsiteX488" fmla="*/ 1117224 w 2652368"/>
                <a:gd name="connsiteY488" fmla="*/ 3638 h 333742"/>
                <a:gd name="connsiteX489" fmla="*/ 1848320 w 2652368"/>
                <a:gd name="connsiteY489" fmla="*/ 2697 h 333742"/>
                <a:gd name="connsiteX490" fmla="*/ 1924216 w 2652368"/>
                <a:gd name="connsiteY490" fmla="*/ 29919 h 333742"/>
                <a:gd name="connsiteX491" fmla="*/ 1806917 w 2652368"/>
                <a:gd name="connsiteY491" fmla="*/ 10049 h 333742"/>
                <a:gd name="connsiteX492" fmla="*/ 1848320 w 2652368"/>
                <a:gd name="connsiteY492" fmla="*/ 2697 h 333742"/>
                <a:gd name="connsiteX493" fmla="*/ 360550 w 2652368"/>
                <a:gd name="connsiteY493" fmla="*/ 1876 h 333742"/>
                <a:gd name="connsiteX494" fmla="*/ 446120 w 2652368"/>
                <a:gd name="connsiteY494" fmla="*/ 6203 h 333742"/>
                <a:gd name="connsiteX495" fmla="*/ 323052 w 2652368"/>
                <a:gd name="connsiteY495" fmla="*/ 27355 h 333742"/>
                <a:gd name="connsiteX496" fmla="*/ 360550 w 2652368"/>
                <a:gd name="connsiteY496" fmla="*/ 1876 h 333742"/>
                <a:gd name="connsiteX497" fmla="*/ 716613 w 2652368"/>
                <a:gd name="connsiteY497" fmla="*/ 1716 h 333742"/>
                <a:gd name="connsiteX498" fmla="*/ 595468 w 2652368"/>
                <a:gd name="connsiteY498" fmla="*/ 23509 h 333742"/>
                <a:gd name="connsiteX499" fmla="*/ 716613 w 2652368"/>
                <a:gd name="connsiteY499" fmla="*/ 1716 h 333742"/>
                <a:gd name="connsiteX500" fmla="*/ 800382 w 2652368"/>
                <a:gd name="connsiteY500" fmla="*/ 1645 h 333742"/>
                <a:gd name="connsiteX501" fmla="*/ 859552 w 2652368"/>
                <a:gd name="connsiteY501" fmla="*/ 6843 h 333742"/>
                <a:gd name="connsiteX502" fmla="*/ 833913 w 2652368"/>
                <a:gd name="connsiteY502" fmla="*/ 30559 h 333742"/>
                <a:gd name="connsiteX503" fmla="*/ 730074 w 2652368"/>
                <a:gd name="connsiteY503" fmla="*/ 31841 h 333742"/>
                <a:gd name="connsiteX504" fmla="*/ 800382 w 2652368"/>
                <a:gd name="connsiteY504" fmla="*/ 1645 h 333742"/>
                <a:gd name="connsiteX505" fmla="*/ 529888 w 2652368"/>
                <a:gd name="connsiteY505" fmla="*/ 603 h 333742"/>
                <a:gd name="connsiteX506" fmla="*/ 581367 w 2652368"/>
                <a:gd name="connsiteY506" fmla="*/ 6202 h 333742"/>
                <a:gd name="connsiteX507" fmla="*/ 459581 w 2652368"/>
                <a:gd name="connsiteY507" fmla="*/ 28637 h 333742"/>
                <a:gd name="connsiteX508" fmla="*/ 529888 w 2652368"/>
                <a:gd name="connsiteY508" fmla="*/ 603 h 333742"/>
                <a:gd name="connsiteX509" fmla="*/ 310875 w 2652368"/>
                <a:gd name="connsiteY509" fmla="*/ 434 h 333742"/>
                <a:gd name="connsiteX510" fmla="*/ 179474 w 2652368"/>
                <a:gd name="connsiteY510" fmla="*/ 24151 h 333742"/>
                <a:gd name="connsiteX511" fmla="*/ 310875 w 2652368"/>
                <a:gd name="connsiteY511" fmla="*/ 434 h 3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2652368" h="333742">
                  <a:moveTo>
                    <a:pt x="2048566" y="278539"/>
                  </a:moveTo>
                  <a:cubicBezTo>
                    <a:pt x="2074846" y="278458"/>
                    <a:pt x="2101126" y="278939"/>
                    <a:pt x="2127406" y="281182"/>
                  </a:cubicBezTo>
                  <a:cubicBezTo>
                    <a:pt x="2140226" y="282464"/>
                    <a:pt x="2150481" y="307463"/>
                    <a:pt x="2162660" y="321564"/>
                  </a:cubicBezTo>
                  <a:cubicBezTo>
                    <a:pt x="2160096" y="324128"/>
                    <a:pt x="2158173" y="327333"/>
                    <a:pt x="2156250" y="331178"/>
                  </a:cubicBezTo>
                  <a:cubicBezTo>
                    <a:pt x="2102408" y="331178"/>
                    <a:pt x="2049207" y="333742"/>
                    <a:pt x="1996006" y="329256"/>
                  </a:cubicBezTo>
                  <a:cubicBezTo>
                    <a:pt x="1983827" y="327974"/>
                    <a:pt x="1974213" y="301694"/>
                    <a:pt x="1963316" y="286951"/>
                  </a:cubicBezTo>
                  <a:cubicBezTo>
                    <a:pt x="1965239" y="284388"/>
                    <a:pt x="1967803" y="281824"/>
                    <a:pt x="1969726" y="279260"/>
                  </a:cubicBezTo>
                  <a:cubicBezTo>
                    <a:pt x="1996006" y="279260"/>
                    <a:pt x="2022286" y="278619"/>
                    <a:pt x="2048566" y="278539"/>
                  </a:cubicBezTo>
                  <a:close/>
                  <a:moveTo>
                    <a:pt x="517269" y="277977"/>
                  </a:moveTo>
                  <a:cubicBezTo>
                    <a:pt x="552523" y="277977"/>
                    <a:pt x="587136" y="277977"/>
                    <a:pt x="622390" y="277977"/>
                  </a:cubicBezTo>
                  <a:cubicBezTo>
                    <a:pt x="615980" y="331178"/>
                    <a:pt x="614057" y="333101"/>
                    <a:pt x="565984" y="333101"/>
                  </a:cubicBezTo>
                  <a:cubicBezTo>
                    <a:pt x="532012" y="333101"/>
                    <a:pt x="498039" y="333101"/>
                    <a:pt x="461504" y="333101"/>
                  </a:cubicBezTo>
                  <a:cubicBezTo>
                    <a:pt x="469837" y="279900"/>
                    <a:pt x="472400" y="277977"/>
                    <a:pt x="517269" y="277977"/>
                  </a:cubicBezTo>
                  <a:close/>
                  <a:moveTo>
                    <a:pt x="353819" y="277977"/>
                  </a:moveTo>
                  <a:cubicBezTo>
                    <a:pt x="388433" y="277336"/>
                    <a:pt x="421764" y="277977"/>
                    <a:pt x="458299" y="277977"/>
                  </a:cubicBezTo>
                  <a:cubicBezTo>
                    <a:pt x="443556" y="333742"/>
                    <a:pt x="443556" y="333742"/>
                    <a:pt x="393560" y="333742"/>
                  </a:cubicBezTo>
                  <a:cubicBezTo>
                    <a:pt x="360229" y="333742"/>
                    <a:pt x="326258" y="333742"/>
                    <a:pt x="291645" y="333742"/>
                  </a:cubicBezTo>
                  <a:cubicBezTo>
                    <a:pt x="303183" y="281182"/>
                    <a:pt x="306388" y="278618"/>
                    <a:pt x="353819" y="277977"/>
                  </a:cubicBezTo>
                  <a:close/>
                  <a:moveTo>
                    <a:pt x="1709408" y="277898"/>
                  </a:moveTo>
                  <a:cubicBezTo>
                    <a:pt x="1732884" y="277817"/>
                    <a:pt x="1754998" y="278298"/>
                    <a:pt x="1776791" y="280541"/>
                  </a:cubicBezTo>
                  <a:cubicBezTo>
                    <a:pt x="1787046" y="281823"/>
                    <a:pt x="1794738" y="306822"/>
                    <a:pt x="1803712" y="320282"/>
                  </a:cubicBezTo>
                  <a:cubicBezTo>
                    <a:pt x="1801148" y="324128"/>
                    <a:pt x="1798584" y="327973"/>
                    <a:pt x="1796661" y="331819"/>
                  </a:cubicBezTo>
                  <a:cubicBezTo>
                    <a:pt x="1752434" y="331819"/>
                    <a:pt x="1708206" y="334383"/>
                    <a:pt x="1663979" y="329897"/>
                  </a:cubicBezTo>
                  <a:cubicBezTo>
                    <a:pt x="1653723" y="328615"/>
                    <a:pt x="1646672" y="302334"/>
                    <a:pt x="1633853" y="278619"/>
                  </a:cubicBezTo>
                  <a:cubicBezTo>
                    <a:pt x="1661095" y="278619"/>
                    <a:pt x="1685933" y="277978"/>
                    <a:pt x="1709408" y="277898"/>
                  </a:cubicBezTo>
                  <a:close/>
                  <a:moveTo>
                    <a:pt x="2225797" y="277657"/>
                  </a:moveTo>
                  <a:cubicBezTo>
                    <a:pt x="2247751" y="277497"/>
                    <a:pt x="2269704" y="277977"/>
                    <a:pt x="2291497" y="280541"/>
                  </a:cubicBezTo>
                  <a:cubicBezTo>
                    <a:pt x="2304317" y="281823"/>
                    <a:pt x="2314572" y="306821"/>
                    <a:pt x="2325469" y="320923"/>
                  </a:cubicBezTo>
                  <a:cubicBezTo>
                    <a:pt x="2323546" y="324127"/>
                    <a:pt x="2321623" y="327333"/>
                    <a:pt x="2319700" y="330537"/>
                  </a:cubicBezTo>
                  <a:cubicBezTo>
                    <a:pt x="2277395" y="330537"/>
                    <a:pt x="2234450" y="334383"/>
                    <a:pt x="2193427" y="328615"/>
                  </a:cubicBezTo>
                  <a:cubicBezTo>
                    <a:pt x="2178685" y="326691"/>
                    <a:pt x="2167148" y="302334"/>
                    <a:pt x="2153687" y="288874"/>
                  </a:cubicBezTo>
                  <a:cubicBezTo>
                    <a:pt x="2155609" y="285669"/>
                    <a:pt x="2158174" y="282464"/>
                    <a:pt x="2160097" y="278618"/>
                  </a:cubicBezTo>
                  <a:cubicBezTo>
                    <a:pt x="2181890" y="278618"/>
                    <a:pt x="2203843" y="277817"/>
                    <a:pt x="2225797" y="277657"/>
                  </a:cubicBezTo>
                  <a:close/>
                  <a:moveTo>
                    <a:pt x="2545325" y="277416"/>
                  </a:moveTo>
                  <a:cubicBezTo>
                    <a:pt x="2567439" y="277176"/>
                    <a:pt x="2588271" y="277657"/>
                    <a:pt x="2608782" y="280541"/>
                  </a:cubicBezTo>
                  <a:cubicBezTo>
                    <a:pt x="2624806" y="282464"/>
                    <a:pt x="2637626" y="306180"/>
                    <a:pt x="2652368" y="320282"/>
                  </a:cubicBezTo>
                  <a:cubicBezTo>
                    <a:pt x="2651086" y="322846"/>
                    <a:pt x="2649804" y="326050"/>
                    <a:pt x="2647881" y="328614"/>
                  </a:cubicBezTo>
                  <a:cubicBezTo>
                    <a:pt x="2602372" y="328614"/>
                    <a:pt x="2556221" y="331819"/>
                    <a:pt x="2511353" y="326691"/>
                  </a:cubicBezTo>
                  <a:cubicBezTo>
                    <a:pt x="2499815" y="324768"/>
                    <a:pt x="2490201" y="299129"/>
                    <a:pt x="2474176" y="278618"/>
                  </a:cubicBezTo>
                  <a:cubicBezTo>
                    <a:pt x="2499815" y="278618"/>
                    <a:pt x="2523211" y="277656"/>
                    <a:pt x="2545325" y="277416"/>
                  </a:cubicBezTo>
                  <a:close/>
                  <a:moveTo>
                    <a:pt x="686487" y="277336"/>
                  </a:moveTo>
                  <a:cubicBezTo>
                    <a:pt x="720459" y="277336"/>
                    <a:pt x="753790" y="277336"/>
                    <a:pt x="787762" y="277336"/>
                  </a:cubicBezTo>
                  <a:cubicBezTo>
                    <a:pt x="785839" y="331178"/>
                    <a:pt x="783275" y="333101"/>
                    <a:pt x="735202" y="333101"/>
                  </a:cubicBezTo>
                  <a:cubicBezTo>
                    <a:pt x="699948" y="333101"/>
                    <a:pt x="665335" y="333101"/>
                    <a:pt x="627517" y="333101"/>
                  </a:cubicBezTo>
                  <a:cubicBezTo>
                    <a:pt x="640978" y="277978"/>
                    <a:pt x="640978" y="277978"/>
                    <a:pt x="686487" y="277336"/>
                  </a:cubicBezTo>
                  <a:close/>
                  <a:moveTo>
                    <a:pt x="69226" y="277336"/>
                  </a:moveTo>
                  <a:cubicBezTo>
                    <a:pt x="142938" y="277336"/>
                    <a:pt x="216009" y="277336"/>
                    <a:pt x="290363" y="277336"/>
                  </a:cubicBezTo>
                  <a:cubicBezTo>
                    <a:pt x="279466" y="328614"/>
                    <a:pt x="274979" y="333101"/>
                    <a:pt x="230111" y="333101"/>
                  </a:cubicBezTo>
                  <a:cubicBezTo>
                    <a:pt x="164090" y="333101"/>
                    <a:pt x="97429" y="333101"/>
                    <a:pt x="31408" y="333101"/>
                  </a:cubicBezTo>
                  <a:cubicBezTo>
                    <a:pt x="21153" y="333101"/>
                    <a:pt x="10896" y="332460"/>
                    <a:pt x="0" y="331819"/>
                  </a:cubicBezTo>
                  <a:cubicBezTo>
                    <a:pt x="16665" y="281182"/>
                    <a:pt x="21153" y="277336"/>
                    <a:pt x="69226" y="277336"/>
                  </a:cubicBezTo>
                  <a:close/>
                  <a:moveTo>
                    <a:pt x="1870534" y="277016"/>
                  </a:moveTo>
                  <a:cubicBezTo>
                    <a:pt x="1893128" y="276855"/>
                    <a:pt x="1914280" y="277336"/>
                    <a:pt x="1935112" y="279900"/>
                  </a:cubicBezTo>
                  <a:cubicBezTo>
                    <a:pt x="1947932" y="281823"/>
                    <a:pt x="1957546" y="306821"/>
                    <a:pt x="1969084" y="320922"/>
                  </a:cubicBezTo>
                  <a:cubicBezTo>
                    <a:pt x="1967161" y="324128"/>
                    <a:pt x="1965238" y="327332"/>
                    <a:pt x="1963315" y="329896"/>
                  </a:cubicBezTo>
                  <a:cubicBezTo>
                    <a:pt x="1917806" y="329896"/>
                    <a:pt x="1872297" y="332460"/>
                    <a:pt x="1827428" y="327974"/>
                  </a:cubicBezTo>
                  <a:cubicBezTo>
                    <a:pt x="1817172" y="326692"/>
                    <a:pt x="1810121" y="299771"/>
                    <a:pt x="1797302" y="277977"/>
                  </a:cubicBezTo>
                  <a:cubicBezTo>
                    <a:pt x="1823903" y="277977"/>
                    <a:pt x="1847939" y="277176"/>
                    <a:pt x="1870534" y="277016"/>
                  </a:cubicBezTo>
                  <a:close/>
                  <a:moveTo>
                    <a:pt x="2384278" y="276775"/>
                  </a:moveTo>
                  <a:cubicBezTo>
                    <a:pt x="2404468" y="276535"/>
                    <a:pt x="2424499" y="277016"/>
                    <a:pt x="2444048" y="279900"/>
                  </a:cubicBezTo>
                  <a:cubicBezTo>
                    <a:pt x="2460714" y="282463"/>
                    <a:pt x="2474816" y="305539"/>
                    <a:pt x="2490200" y="318999"/>
                  </a:cubicBezTo>
                  <a:cubicBezTo>
                    <a:pt x="2488276" y="322205"/>
                    <a:pt x="2486354" y="325409"/>
                    <a:pt x="2484430" y="329255"/>
                  </a:cubicBezTo>
                  <a:cubicBezTo>
                    <a:pt x="2439562" y="329255"/>
                    <a:pt x="2394693" y="332460"/>
                    <a:pt x="2349825" y="327332"/>
                  </a:cubicBezTo>
                  <a:cubicBezTo>
                    <a:pt x="2337647" y="326050"/>
                    <a:pt x="2327391" y="301052"/>
                    <a:pt x="2316494" y="286310"/>
                  </a:cubicBezTo>
                  <a:cubicBezTo>
                    <a:pt x="2319699" y="283105"/>
                    <a:pt x="2321622" y="280541"/>
                    <a:pt x="2323545" y="277977"/>
                  </a:cubicBezTo>
                  <a:cubicBezTo>
                    <a:pt x="2343736" y="277977"/>
                    <a:pt x="2364087" y="277015"/>
                    <a:pt x="2384278" y="276775"/>
                  </a:cubicBezTo>
                  <a:close/>
                  <a:moveTo>
                    <a:pt x="848655" y="276695"/>
                  </a:moveTo>
                  <a:cubicBezTo>
                    <a:pt x="1095432" y="276695"/>
                    <a:pt x="1342208" y="276695"/>
                    <a:pt x="1588985" y="277337"/>
                  </a:cubicBezTo>
                  <a:cubicBezTo>
                    <a:pt x="1630649" y="277337"/>
                    <a:pt x="1633213" y="280541"/>
                    <a:pt x="1630007" y="329897"/>
                  </a:cubicBezTo>
                  <a:cubicBezTo>
                    <a:pt x="1353105" y="329897"/>
                    <a:pt x="1076843" y="329897"/>
                    <a:pt x="799941" y="329897"/>
                  </a:cubicBezTo>
                  <a:cubicBezTo>
                    <a:pt x="801223" y="279900"/>
                    <a:pt x="803146" y="276695"/>
                    <a:pt x="848655" y="276695"/>
                  </a:cubicBezTo>
                  <a:close/>
                  <a:moveTo>
                    <a:pt x="1376820" y="216444"/>
                  </a:moveTo>
                  <a:cubicBezTo>
                    <a:pt x="1430662" y="216444"/>
                    <a:pt x="1476172" y="216444"/>
                    <a:pt x="1522963" y="216444"/>
                  </a:cubicBezTo>
                  <a:cubicBezTo>
                    <a:pt x="1525527" y="230546"/>
                    <a:pt x="1527450" y="244006"/>
                    <a:pt x="1530655" y="263235"/>
                  </a:cubicBezTo>
                  <a:cubicBezTo>
                    <a:pt x="1483864" y="263235"/>
                    <a:pt x="1439636" y="265158"/>
                    <a:pt x="1396049" y="261312"/>
                  </a:cubicBezTo>
                  <a:cubicBezTo>
                    <a:pt x="1389639" y="260671"/>
                    <a:pt x="1384512" y="235673"/>
                    <a:pt x="1376820" y="216444"/>
                  </a:cubicBezTo>
                  <a:close/>
                  <a:moveTo>
                    <a:pt x="1768377" y="215322"/>
                  </a:moveTo>
                  <a:cubicBezTo>
                    <a:pt x="1790732" y="215322"/>
                    <a:pt x="1813006" y="215803"/>
                    <a:pt x="1835119" y="217726"/>
                  </a:cubicBezTo>
                  <a:cubicBezTo>
                    <a:pt x="1842170" y="218367"/>
                    <a:pt x="1847298" y="243365"/>
                    <a:pt x="1856913" y="263876"/>
                  </a:cubicBezTo>
                  <a:cubicBezTo>
                    <a:pt x="1807557" y="263876"/>
                    <a:pt x="1767817" y="266440"/>
                    <a:pt x="1728717" y="261953"/>
                  </a:cubicBezTo>
                  <a:cubicBezTo>
                    <a:pt x="1716538" y="260671"/>
                    <a:pt x="1706283" y="239519"/>
                    <a:pt x="1694745" y="227982"/>
                  </a:cubicBezTo>
                  <a:cubicBezTo>
                    <a:pt x="1696668" y="224136"/>
                    <a:pt x="1699232" y="219649"/>
                    <a:pt x="1701155" y="215803"/>
                  </a:cubicBezTo>
                  <a:cubicBezTo>
                    <a:pt x="1723589" y="215803"/>
                    <a:pt x="1746023" y="215322"/>
                    <a:pt x="1768377" y="215322"/>
                  </a:cubicBezTo>
                  <a:close/>
                  <a:moveTo>
                    <a:pt x="2508708" y="214841"/>
                  </a:moveTo>
                  <a:cubicBezTo>
                    <a:pt x="2529620" y="214681"/>
                    <a:pt x="2550452" y="215162"/>
                    <a:pt x="2570963" y="217726"/>
                  </a:cubicBezTo>
                  <a:cubicBezTo>
                    <a:pt x="2585064" y="219648"/>
                    <a:pt x="2596602" y="241441"/>
                    <a:pt x="2610063" y="254261"/>
                  </a:cubicBezTo>
                  <a:cubicBezTo>
                    <a:pt x="2607498" y="256825"/>
                    <a:pt x="2605575" y="260670"/>
                    <a:pt x="2604293" y="263875"/>
                  </a:cubicBezTo>
                  <a:cubicBezTo>
                    <a:pt x="2563271" y="263875"/>
                    <a:pt x="2521608" y="267080"/>
                    <a:pt x="2481867" y="261952"/>
                  </a:cubicBezTo>
                  <a:cubicBezTo>
                    <a:pt x="2467124" y="260029"/>
                    <a:pt x="2454946" y="237595"/>
                    <a:pt x="2441485" y="224776"/>
                  </a:cubicBezTo>
                  <a:cubicBezTo>
                    <a:pt x="2442767" y="221571"/>
                    <a:pt x="2444690" y="218366"/>
                    <a:pt x="2445972" y="215802"/>
                  </a:cubicBezTo>
                  <a:cubicBezTo>
                    <a:pt x="2466804" y="215802"/>
                    <a:pt x="2487796" y="215001"/>
                    <a:pt x="2508708" y="214841"/>
                  </a:cubicBezTo>
                  <a:close/>
                  <a:moveTo>
                    <a:pt x="1545398" y="214521"/>
                  </a:moveTo>
                  <a:cubicBezTo>
                    <a:pt x="1585779" y="214521"/>
                    <a:pt x="1626161" y="213239"/>
                    <a:pt x="1666542" y="215161"/>
                  </a:cubicBezTo>
                  <a:cubicBezTo>
                    <a:pt x="1696027" y="216444"/>
                    <a:pt x="1685772" y="242083"/>
                    <a:pt x="1690900" y="263875"/>
                  </a:cubicBezTo>
                  <a:cubicBezTo>
                    <a:pt x="1646031" y="263875"/>
                    <a:pt x="1603727" y="266439"/>
                    <a:pt x="1562063" y="261953"/>
                  </a:cubicBezTo>
                  <a:cubicBezTo>
                    <a:pt x="1552449" y="260671"/>
                    <a:pt x="1544756" y="236955"/>
                    <a:pt x="1536424" y="223494"/>
                  </a:cubicBezTo>
                  <a:cubicBezTo>
                    <a:pt x="1539629" y="220290"/>
                    <a:pt x="1542834" y="217726"/>
                    <a:pt x="1545398" y="214521"/>
                  </a:cubicBezTo>
                  <a:close/>
                  <a:moveTo>
                    <a:pt x="2351028" y="214200"/>
                  </a:moveTo>
                  <a:cubicBezTo>
                    <a:pt x="2371459" y="214040"/>
                    <a:pt x="2391810" y="214521"/>
                    <a:pt x="2412001" y="217085"/>
                  </a:cubicBezTo>
                  <a:cubicBezTo>
                    <a:pt x="2426103" y="219007"/>
                    <a:pt x="2437000" y="241441"/>
                    <a:pt x="2449178" y="254260"/>
                  </a:cubicBezTo>
                  <a:cubicBezTo>
                    <a:pt x="2447255" y="256824"/>
                    <a:pt x="2445332" y="260029"/>
                    <a:pt x="2443409" y="263875"/>
                  </a:cubicBezTo>
                  <a:cubicBezTo>
                    <a:pt x="2403027" y="263875"/>
                    <a:pt x="2362646" y="267080"/>
                    <a:pt x="2322905" y="261953"/>
                  </a:cubicBezTo>
                  <a:cubicBezTo>
                    <a:pt x="2308803" y="260029"/>
                    <a:pt x="2296624" y="238236"/>
                    <a:pt x="2283805" y="226058"/>
                  </a:cubicBezTo>
                  <a:cubicBezTo>
                    <a:pt x="2285728" y="222212"/>
                    <a:pt x="2287651" y="219007"/>
                    <a:pt x="2289574" y="215161"/>
                  </a:cubicBezTo>
                  <a:cubicBezTo>
                    <a:pt x="2310085" y="215161"/>
                    <a:pt x="2330597" y="214360"/>
                    <a:pt x="2351028" y="214200"/>
                  </a:cubicBezTo>
                  <a:close/>
                  <a:moveTo>
                    <a:pt x="2136460" y="214040"/>
                  </a:moveTo>
                  <a:cubicBezTo>
                    <a:pt x="2174999" y="214040"/>
                    <a:pt x="2213297" y="214521"/>
                    <a:pt x="2251756" y="216444"/>
                  </a:cubicBezTo>
                  <a:cubicBezTo>
                    <a:pt x="2265216" y="217085"/>
                    <a:pt x="2278036" y="240160"/>
                    <a:pt x="2290855" y="252979"/>
                  </a:cubicBezTo>
                  <a:cubicBezTo>
                    <a:pt x="2288933" y="256825"/>
                    <a:pt x="2287010" y="260671"/>
                    <a:pt x="2285087" y="263876"/>
                  </a:cubicBezTo>
                  <a:cubicBezTo>
                    <a:pt x="2258166" y="263876"/>
                    <a:pt x="2231245" y="263876"/>
                    <a:pt x="2203682" y="263876"/>
                  </a:cubicBezTo>
                  <a:cubicBezTo>
                    <a:pt x="2158814" y="263876"/>
                    <a:pt x="2113945" y="263876"/>
                    <a:pt x="2069718" y="263876"/>
                  </a:cubicBezTo>
                  <a:cubicBezTo>
                    <a:pt x="2028696" y="263876"/>
                    <a:pt x="2027414" y="263235"/>
                    <a:pt x="2019722" y="214521"/>
                  </a:cubicBezTo>
                  <a:cubicBezTo>
                    <a:pt x="2059142" y="214521"/>
                    <a:pt x="2097921" y="214040"/>
                    <a:pt x="2136460" y="214040"/>
                  </a:cubicBezTo>
                  <a:close/>
                  <a:moveTo>
                    <a:pt x="1288205" y="214040"/>
                  </a:moveTo>
                  <a:cubicBezTo>
                    <a:pt x="1310159" y="214040"/>
                    <a:pt x="1331631" y="214521"/>
                    <a:pt x="1353104" y="216444"/>
                  </a:cubicBezTo>
                  <a:cubicBezTo>
                    <a:pt x="1360796" y="217726"/>
                    <a:pt x="1365283" y="242723"/>
                    <a:pt x="1374898" y="263876"/>
                  </a:cubicBezTo>
                  <a:cubicBezTo>
                    <a:pt x="1321055" y="263876"/>
                    <a:pt x="1280033" y="265798"/>
                    <a:pt x="1238369" y="263235"/>
                  </a:cubicBezTo>
                  <a:cubicBezTo>
                    <a:pt x="1203115" y="261312"/>
                    <a:pt x="1226831" y="235032"/>
                    <a:pt x="1220421" y="214521"/>
                  </a:cubicBezTo>
                  <a:cubicBezTo>
                    <a:pt x="1243817" y="214521"/>
                    <a:pt x="1266252" y="214040"/>
                    <a:pt x="1288205" y="214040"/>
                  </a:cubicBezTo>
                  <a:close/>
                  <a:moveTo>
                    <a:pt x="1100560" y="213880"/>
                  </a:moveTo>
                  <a:cubicBezTo>
                    <a:pt x="1133890" y="213880"/>
                    <a:pt x="1167862" y="213880"/>
                    <a:pt x="1200551" y="213880"/>
                  </a:cubicBezTo>
                  <a:cubicBezTo>
                    <a:pt x="1208884" y="262594"/>
                    <a:pt x="1208243" y="264517"/>
                    <a:pt x="1164657" y="264517"/>
                  </a:cubicBezTo>
                  <a:cubicBezTo>
                    <a:pt x="1130044" y="264517"/>
                    <a:pt x="1095431" y="264517"/>
                    <a:pt x="1060818" y="264517"/>
                  </a:cubicBezTo>
                  <a:cubicBezTo>
                    <a:pt x="1056973" y="215803"/>
                    <a:pt x="1058254" y="214522"/>
                    <a:pt x="1100560" y="213880"/>
                  </a:cubicBezTo>
                  <a:close/>
                  <a:moveTo>
                    <a:pt x="937110" y="213880"/>
                  </a:moveTo>
                  <a:cubicBezTo>
                    <a:pt x="971081" y="213880"/>
                    <a:pt x="1005053" y="213880"/>
                    <a:pt x="1040948" y="213880"/>
                  </a:cubicBezTo>
                  <a:cubicBezTo>
                    <a:pt x="1044794" y="263235"/>
                    <a:pt x="1044153" y="263876"/>
                    <a:pt x="1000567" y="263876"/>
                  </a:cubicBezTo>
                  <a:cubicBezTo>
                    <a:pt x="966595" y="263876"/>
                    <a:pt x="932623" y="263876"/>
                    <a:pt x="899292" y="263876"/>
                  </a:cubicBezTo>
                  <a:cubicBezTo>
                    <a:pt x="893523" y="218367"/>
                    <a:pt x="896728" y="213880"/>
                    <a:pt x="937110" y="213880"/>
                  </a:cubicBezTo>
                  <a:close/>
                  <a:moveTo>
                    <a:pt x="778146" y="213880"/>
                  </a:moveTo>
                  <a:cubicBezTo>
                    <a:pt x="812119" y="213880"/>
                    <a:pt x="845449" y="213880"/>
                    <a:pt x="878780" y="213880"/>
                  </a:cubicBezTo>
                  <a:cubicBezTo>
                    <a:pt x="884549" y="258748"/>
                    <a:pt x="880703" y="263876"/>
                    <a:pt x="840322" y="263876"/>
                  </a:cubicBezTo>
                  <a:cubicBezTo>
                    <a:pt x="804427" y="263876"/>
                    <a:pt x="769173" y="263876"/>
                    <a:pt x="733278" y="263876"/>
                  </a:cubicBezTo>
                  <a:cubicBezTo>
                    <a:pt x="736483" y="215803"/>
                    <a:pt x="737765" y="213880"/>
                    <a:pt x="778146" y="213880"/>
                  </a:cubicBezTo>
                  <a:close/>
                  <a:moveTo>
                    <a:pt x="616620" y="213880"/>
                  </a:moveTo>
                  <a:cubicBezTo>
                    <a:pt x="650592" y="213880"/>
                    <a:pt x="684564" y="213880"/>
                    <a:pt x="721099" y="213880"/>
                  </a:cubicBezTo>
                  <a:cubicBezTo>
                    <a:pt x="716613" y="263235"/>
                    <a:pt x="715972" y="263876"/>
                    <a:pt x="674308" y="263876"/>
                  </a:cubicBezTo>
                  <a:cubicBezTo>
                    <a:pt x="639695" y="263876"/>
                    <a:pt x="604442" y="263876"/>
                    <a:pt x="569188" y="263876"/>
                  </a:cubicBezTo>
                  <a:cubicBezTo>
                    <a:pt x="572393" y="217085"/>
                    <a:pt x="575598" y="213880"/>
                    <a:pt x="616620" y="213880"/>
                  </a:cubicBezTo>
                  <a:close/>
                  <a:moveTo>
                    <a:pt x="455094" y="213880"/>
                  </a:moveTo>
                  <a:cubicBezTo>
                    <a:pt x="489707" y="213880"/>
                    <a:pt x="524961" y="213880"/>
                    <a:pt x="560215" y="213880"/>
                  </a:cubicBezTo>
                  <a:cubicBezTo>
                    <a:pt x="552523" y="263235"/>
                    <a:pt x="551241" y="263876"/>
                    <a:pt x="508936" y="263876"/>
                  </a:cubicBezTo>
                  <a:cubicBezTo>
                    <a:pt x="473682" y="263876"/>
                    <a:pt x="439070" y="263876"/>
                    <a:pt x="403816" y="263876"/>
                  </a:cubicBezTo>
                  <a:cubicBezTo>
                    <a:pt x="410867" y="217726"/>
                    <a:pt x="414712" y="213880"/>
                    <a:pt x="455094" y="213880"/>
                  </a:cubicBezTo>
                  <a:close/>
                  <a:moveTo>
                    <a:pt x="1923254" y="213559"/>
                  </a:moveTo>
                  <a:cubicBezTo>
                    <a:pt x="1943926" y="213398"/>
                    <a:pt x="1964598" y="213879"/>
                    <a:pt x="1985109" y="216443"/>
                  </a:cubicBezTo>
                  <a:cubicBezTo>
                    <a:pt x="1997288" y="217725"/>
                    <a:pt x="2006902" y="241441"/>
                    <a:pt x="2017799" y="254261"/>
                  </a:cubicBezTo>
                  <a:cubicBezTo>
                    <a:pt x="2015235" y="257465"/>
                    <a:pt x="2012030" y="260671"/>
                    <a:pt x="2009466" y="263875"/>
                  </a:cubicBezTo>
                  <a:cubicBezTo>
                    <a:pt x="1969085" y="263875"/>
                    <a:pt x="1928062" y="267080"/>
                    <a:pt x="1888321" y="261953"/>
                  </a:cubicBezTo>
                  <a:cubicBezTo>
                    <a:pt x="1875502" y="260029"/>
                    <a:pt x="1865246" y="236954"/>
                    <a:pt x="1854349" y="223494"/>
                  </a:cubicBezTo>
                  <a:cubicBezTo>
                    <a:pt x="1856913" y="220289"/>
                    <a:pt x="1859477" y="217084"/>
                    <a:pt x="1861400" y="214520"/>
                  </a:cubicBezTo>
                  <a:cubicBezTo>
                    <a:pt x="1881911" y="214520"/>
                    <a:pt x="1902583" y="213719"/>
                    <a:pt x="1923254" y="213559"/>
                  </a:cubicBezTo>
                  <a:close/>
                  <a:moveTo>
                    <a:pt x="292926" y="212598"/>
                  </a:moveTo>
                  <a:cubicBezTo>
                    <a:pt x="327539" y="215803"/>
                    <a:pt x="362793" y="213239"/>
                    <a:pt x="398047" y="213239"/>
                  </a:cubicBezTo>
                  <a:cubicBezTo>
                    <a:pt x="387791" y="261953"/>
                    <a:pt x="385869" y="263235"/>
                    <a:pt x="342282" y="263876"/>
                  </a:cubicBezTo>
                  <a:cubicBezTo>
                    <a:pt x="308951" y="263876"/>
                    <a:pt x="274979" y="263876"/>
                    <a:pt x="236520" y="263876"/>
                  </a:cubicBezTo>
                  <a:cubicBezTo>
                    <a:pt x="244212" y="229263"/>
                    <a:pt x="257031" y="210034"/>
                    <a:pt x="292926" y="212598"/>
                  </a:cubicBezTo>
                  <a:close/>
                  <a:moveTo>
                    <a:pt x="109606" y="212597"/>
                  </a:moveTo>
                  <a:cubicBezTo>
                    <a:pt x="150629" y="215803"/>
                    <a:pt x="192292" y="213239"/>
                    <a:pt x="233956" y="213239"/>
                  </a:cubicBezTo>
                  <a:cubicBezTo>
                    <a:pt x="226264" y="257466"/>
                    <a:pt x="219854" y="263235"/>
                    <a:pt x="179473" y="263235"/>
                  </a:cubicBezTo>
                  <a:cubicBezTo>
                    <a:pt x="133964" y="263875"/>
                    <a:pt x="88455" y="263875"/>
                    <a:pt x="40381" y="263875"/>
                  </a:cubicBezTo>
                  <a:cubicBezTo>
                    <a:pt x="51277" y="223494"/>
                    <a:pt x="73070" y="210033"/>
                    <a:pt x="109606" y="212597"/>
                  </a:cubicBezTo>
                  <a:close/>
                  <a:moveTo>
                    <a:pt x="1309518" y="157473"/>
                  </a:moveTo>
                  <a:cubicBezTo>
                    <a:pt x="1354386" y="157473"/>
                    <a:pt x="1397973" y="157473"/>
                    <a:pt x="1444123" y="157473"/>
                  </a:cubicBezTo>
                  <a:cubicBezTo>
                    <a:pt x="1446046" y="169652"/>
                    <a:pt x="1447969" y="180549"/>
                    <a:pt x="1450533" y="196574"/>
                  </a:cubicBezTo>
                  <a:cubicBezTo>
                    <a:pt x="1403742" y="196574"/>
                    <a:pt x="1358232" y="196574"/>
                    <a:pt x="1309518" y="196574"/>
                  </a:cubicBezTo>
                  <a:cubicBezTo>
                    <a:pt x="1309518" y="183754"/>
                    <a:pt x="1309518" y="172857"/>
                    <a:pt x="1309518" y="157473"/>
                  </a:cubicBezTo>
                  <a:close/>
                  <a:moveTo>
                    <a:pt x="2473775" y="156753"/>
                  </a:moveTo>
                  <a:cubicBezTo>
                    <a:pt x="2494527" y="156672"/>
                    <a:pt x="2515199" y="157153"/>
                    <a:pt x="2535710" y="159396"/>
                  </a:cubicBezTo>
                  <a:cubicBezTo>
                    <a:pt x="2547889" y="160678"/>
                    <a:pt x="2557503" y="181831"/>
                    <a:pt x="2573528" y="199779"/>
                  </a:cubicBezTo>
                  <a:cubicBezTo>
                    <a:pt x="2522890" y="199779"/>
                    <a:pt x="2481868" y="202343"/>
                    <a:pt x="2441486" y="198497"/>
                  </a:cubicBezTo>
                  <a:cubicBezTo>
                    <a:pt x="2429307" y="197215"/>
                    <a:pt x="2419051" y="177344"/>
                    <a:pt x="2408155" y="165806"/>
                  </a:cubicBezTo>
                  <a:cubicBezTo>
                    <a:pt x="2409437" y="163242"/>
                    <a:pt x="2410719" y="160038"/>
                    <a:pt x="2411360" y="157474"/>
                  </a:cubicBezTo>
                  <a:cubicBezTo>
                    <a:pt x="2432192" y="157474"/>
                    <a:pt x="2453024" y="156833"/>
                    <a:pt x="2473775" y="156753"/>
                  </a:cubicBezTo>
                  <a:close/>
                  <a:moveTo>
                    <a:pt x="1679283" y="156352"/>
                  </a:moveTo>
                  <a:cubicBezTo>
                    <a:pt x="1700194" y="156352"/>
                    <a:pt x="1721026" y="156833"/>
                    <a:pt x="1741538" y="158756"/>
                  </a:cubicBezTo>
                  <a:cubicBezTo>
                    <a:pt x="1750511" y="158756"/>
                    <a:pt x="1756921" y="181190"/>
                    <a:pt x="1767818" y="200420"/>
                  </a:cubicBezTo>
                  <a:cubicBezTo>
                    <a:pt x="1718462" y="200420"/>
                    <a:pt x="1678081" y="202343"/>
                    <a:pt x="1637699" y="199138"/>
                  </a:cubicBezTo>
                  <a:cubicBezTo>
                    <a:pt x="1627443" y="198497"/>
                    <a:pt x="1619111" y="177986"/>
                    <a:pt x="1610137" y="167088"/>
                  </a:cubicBezTo>
                  <a:cubicBezTo>
                    <a:pt x="1612059" y="163884"/>
                    <a:pt x="1614623" y="160679"/>
                    <a:pt x="1616547" y="156833"/>
                  </a:cubicBezTo>
                  <a:cubicBezTo>
                    <a:pt x="1637379" y="156833"/>
                    <a:pt x="1658371" y="156352"/>
                    <a:pt x="1679283" y="156352"/>
                  </a:cubicBezTo>
                  <a:close/>
                  <a:moveTo>
                    <a:pt x="1831836" y="156112"/>
                  </a:moveTo>
                  <a:cubicBezTo>
                    <a:pt x="1852267" y="156031"/>
                    <a:pt x="1872618" y="156512"/>
                    <a:pt x="1892808" y="158755"/>
                  </a:cubicBezTo>
                  <a:cubicBezTo>
                    <a:pt x="1902423" y="160037"/>
                    <a:pt x="1910115" y="181830"/>
                    <a:pt x="1919089" y="194009"/>
                  </a:cubicBezTo>
                  <a:cubicBezTo>
                    <a:pt x="1915243" y="195932"/>
                    <a:pt x="1912679" y="198496"/>
                    <a:pt x="1909474" y="201059"/>
                  </a:cubicBezTo>
                  <a:cubicBezTo>
                    <a:pt x="1876784" y="201059"/>
                    <a:pt x="1844095" y="201059"/>
                    <a:pt x="1811404" y="201059"/>
                  </a:cubicBezTo>
                  <a:cubicBezTo>
                    <a:pt x="1774868" y="201059"/>
                    <a:pt x="1774868" y="200419"/>
                    <a:pt x="1770382" y="156833"/>
                  </a:cubicBezTo>
                  <a:cubicBezTo>
                    <a:pt x="1790893" y="156833"/>
                    <a:pt x="1811404" y="156192"/>
                    <a:pt x="1831836" y="156112"/>
                  </a:cubicBezTo>
                  <a:close/>
                  <a:moveTo>
                    <a:pt x="1525127" y="154830"/>
                  </a:moveTo>
                  <a:cubicBezTo>
                    <a:pt x="1545238" y="154749"/>
                    <a:pt x="1565268" y="155230"/>
                    <a:pt x="1585139" y="157473"/>
                  </a:cubicBezTo>
                  <a:cubicBezTo>
                    <a:pt x="1594754" y="158115"/>
                    <a:pt x="1601804" y="179908"/>
                    <a:pt x="1610137" y="192086"/>
                  </a:cubicBezTo>
                  <a:cubicBezTo>
                    <a:pt x="1608214" y="194650"/>
                    <a:pt x="1605650" y="197855"/>
                    <a:pt x="1603727" y="200419"/>
                  </a:cubicBezTo>
                  <a:cubicBezTo>
                    <a:pt x="1562705" y="200419"/>
                    <a:pt x="1521041" y="202341"/>
                    <a:pt x="1480018" y="198495"/>
                  </a:cubicBezTo>
                  <a:cubicBezTo>
                    <a:pt x="1471686" y="197855"/>
                    <a:pt x="1464635" y="176062"/>
                    <a:pt x="1456943" y="163883"/>
                  </a:cubicBezTo>
                  <a:cubicBezTo>
                    <a:pt x="1459507" y="161319"/>
                    <a:pt x="1462071" y="158755"/>
                    <a:pt x="1464635" y="155551"/>
                  </a:cubicBezTo>
                  <a:cubicBezTo>
                    <a:pt x="1484826" y="155551"/>
                    <a:pt x="1505016" y="154910"/>
                    <a:pt x="1525127" y="154830"/>
                  </a:cubicBezTo>
                  <a:close/>
                  <a:moveTo>
                    <a:pt x="2131653" y="154509"/>
                  </a:moveTo>
                  <a:cubicBezTo>
                    <a:pt x="2151443" y="154268"/>
                    <a:pt x="2170031" y="154589"/>
                    <a:pt x="2188299" y="156832"/>
                  </a:cubicBezTo>
                  <a:cubicBezTo>
                    <a:pt x="2203042" y="158755"/>
                    <a:pt x="2215220" y="176062"/>
                    <a:pt x="2228681" y="186958"/>
                  </a:cubicBezTo>
                  <a:cubicBezTo>
                    <a:pt x="2226758" y="190804"/>
                    <a:pt x="2225476" y="194650"/>
                    <a:pt x="2223553" y="198496"/>
                  </a:cubicBezTo>
                  <a:cubicBezTo>
                    <a:pt x="2179967" y="198496"/>
                    <a:pt x="2136379" y="200419"/>
                    <a:pt x="2093434" y="196573"/>
                  </a:cubicBezTo>
                  <a:cubicBezTo>
                    <a:pt x="2085101" y="196573"/>
                    <a:pt x="2078691" y="174780"/>
                    <a:pt x="2067795" y="155550"/>
                  </a:cubicBezTo>
                  <a:cubicBezTo>
                    <a:pt x="2090870" y="155550"/>
                    <a:pt x="2111862" y="154749"/>
                    <a:pt x="2131653" y="154509"/>
                  </a:cubicBezTo>
                  <a:close/>
                  <a:moveTo>
                    <a:pt x="1981184" y="154509"/>
                  </a:moveTo>
                  <a:cubicBezTo>
                    <a:pt x="2000173" y="154268"/>
                    <a:pt x="2019082" y="154589"/>
                    <a:pt x="2037670" y="156832"/>
                  </a:cubicBezTo>
                  <a:cubicBezTo>
                    <a:pt x="2051130" y="158755"/>
                    <a:pt x="2062027" y="177984"/>
                    <a:pt x="2074206" y="189521"/>
                  </a:cubicBezTo>
                  <a:cubicBezTo>
                    <a:pt x="2072282" y="192727"/>
                    <a:pt x="2069719" y="196572"/>
                    <a:pt x="2067796" y="199777"/>
                  </a:cubicBezTo>
                  <a:cubicBezTo>
                    <a:pt x="2026773" y="199777"/>
                    <a:pt x="1985751" y="202341"/>
                    <a:pt x="1945369" y="197854"/>
                  </a:cubicBezTo>
                  <a:cubicBezTo>
                    <a:pt x="1934472" y="196572"/>
                    <a:pt x="1926140" y="176061"/>
                    <a:pt x="1916525" y="163883"/>
                  </a:cubicBezTo>
                  <a:cubicBezTo>
                    <a:pt x="1919730" y="161960"/>
                    <a:pt x="1922293" y="158755"/>
                    <a:pt x="1924217" y="155550"/>
                  </a:cubicBezTo>
                  <a:cubicBezTo>
                    <a:pt x="1943126" y="155550"/>
                    <a:pt x="1962195" y="154749"/>
                    <a:pt x="1981184" y="154509"/>
                  </a:cubicBezTo>
                  <a:close/>
                  <a:moveTo>
                    <a:pt x="1190296" y="154268"/>
                  </a:moveTo>
                  <a:cubicBezTo>
                    <a:pt x="1212731" y="154268"/>
                    <a:pt x="1235164" y="154268"/>
                    <a:pt x="1257599" y="154910"/>
                  </a:cubicBezTo>
                  <a:cubicBezTo>
                    <a:pt x="1296058" y="155550"/>
                    <a:pt x="1296698" y="156192"/>
                    <a:pt x="1289006" y="198496"/>
                  </a:cubicBezTo>
                  <a:cubicBezTo>
                    <a:pt x="1245420" y="198496"/>
                    <a:pt x="1201193" y="198496"/>
                    <a:pt x="1156965" y="198496"/>
                  </a:cubicBezTo>
                  <a:cubicBezTo>
                    <a:pt x="1149274" y="156832"/>
                    <a:pt x="1151197" y="154910"/>
                    <a:pt x="1190296" y="154268"/>
                  </a:cubicBezTo>
                  <a:close/>
                  <a:moveTo>
                    <a:pt x="1039666" y="152987"/>
                  </a:moveTo>
                  <a:cubicBezTo>
                    <a:pt x="1067227" y="152987"/>
                    <a:pt x="1094789" y="152345"/>
                    <a:pt x="1122351" y="154909"/>
                  </a:cubicBezTo>
                  <a:cubicBezTo>
                    <a:pt x="1128120" y="155550"/>
                    <a:pt x="1138375" y="169011"/>
                    <a:pt x="1137735" y="175420"/>
                  </a:cubicBezTo>
                  <a:cubicBezTo>
                    <a:pt x="1137093" y="184394"/>
                    <a:pt x="1128120" y="199137"/>
                    <a:pt x="1121710" y="199137"/>
                  </a:cubicBezTo>
                  <a:cubicBezTo>
                    <a:pt x="1080047" y="201059"/>
                    <a:pt x="1039024" y="200418"/>
                    <a:pt x="998002" y="200418"/>
                  </a:cubicBezTo>
                  <a:cubicBezTo>
                    <a:pt x="998643" y="154269"/>
                    <a:pt x="999284" y="152987"/>
                    <a:pt x="1039666" y="152987"/>
                  </a:cubicBezTo>
                  <a:close/>
                  <a:moveTo>
                    <a:pt x="879422" y="152987"/>
                  </a:moveTo>
                  <a:cubicBezTo>
                    <a:pt x="912752" y="152346"/>
                    <a:pt x="946724" y="152987"/>
                    <a:pt x="981978" y="152987"/>
                  </a:cubicBezTo>
                  <a:cubicBezTo>
                    <a:pt x="986464" y="188241"/>
                    <a:pt x="978132" y="203624"/>
                    <a:pt x="945442" y="201701"/>
                  </a:cubicBezTo>
                  <a:cubicBezTo>
                    <a:pt x="911470" y="199137"/>
                    <a:pt x="877498" y="201060"/>
                    <a:pt x="844168" y="201060"/>
                  </a:cubicBezTo>
                  <a:cubicBezTo>
                    <a:pt x="839040" y="160679"/>
                    <a:pt x="844168" y="153628"/>
                    <a:pt x="879422" y="152987"/>
                  </a:cubicBezTo>
                  <a:close/>
                  <a:moveTo>
                    <a:pt x="727509" y="152346"/>
                  </a:moveTo>
                  <a:cubicBezTo>
                    <a:pt x="760840" y="152346"/>
                    <a:pt x="794171" y="152988"/>
                    <a:pt x="828143" y="152988"/>
                  </a:cubicBezTo>
                  <a:cubicBezTo>
                    <a:pt x="830065" y="189523"/>
                    <a:pt x="819169" y="203624"/>
                    <a:pt x="786479" y="201060"/>
                  </a:cubicBezTo>
                  <a:cubicBezTo>
                    <a:pt x="752507" y="198496"/>
                    <a:pt x="718536" y="200419"/>
                    <a:pt x="684564" y="200419"/>
                  </a:cubicBezTo>
                  <a:cubicBezTo>
                    <a:pt x="686487" y="156833"/>
                    <a:pt x="689692" y="152988"/>
                    <a:pt x="727509" y="152346"/>
                  </a:cubicBezTo>
                  <a:close/>
                  <a:moveTo>
                    <a:pt x="136528" y="152346"/>
                  </a:moveTo>
                  <a:cubicBezTo>
                    <a:pt x="207677" y="153628"/>
                    <a:pt x="278826" y="152346"/>
                    <a:pt x="351896" y="152346"/>
                  </a:cubicBezTo>
                  <a:cubicBezTo>
                    <a:pt x="346128" y="190804"/>
                    <a:pt x="328181" y="201700"/>
                    <a:pt x="295491" y="201060"/>
                  </a:cubicBezTo>
                  <a:cubicBezTo>
                    <a:pt x="224342" y="198496"/>
                    <a:pt x="153194" y="200418"/>
                    <a:pt x="79481" y="200418"/>
                  </a:cubicBezTo>
                  <a:cubicBezTo>
                    <a:pt x="88455" y="169011"/>
                    <a:pt x="101916" y="151063"/>
                    <a:pt x="136528" y="152346"/>
                  </a:cubicBezTo>
                  <a:close/>
                  <a:moveTo>
                    <a:pt x="570471" y="151705"/>
                  </a:moveTo>
                  <a:cubicBezTo>
                    <a:pt x="605083" y="154269"/>
                    <a:pt x="639055" y="152346"/>
                    <a:pt x="673027" y="152346"/>
                  </a:cubicBezTo>
                  <a:cubicBezTo>
                    <a:pt x="673668" y="194009"/>
                    <a:pt x="655080" y="202983"/>
                    <a:pt x="623671" y="200419"/>
                  </a:cubicBezTo>
                  <a:cubicBezTo>
                    <a:pt x="590982" y="197855"/>
                    <a:pt x="558292" y="199778"/>
                    <a:pt x="523679" y="199778"/>
                  </a:cubicBezTo>
                  <a:cubicBezTo>
                    <a:pt x="525602" y="167088"/>
                    <a:pt x="537140" y="149782"/>
                    <a:pt x="570471" y="151705"/>
                  </a:cubicBezTo>
                  <a:close/>
                  <a:moveTo>
                    <a:pt x="415353" y="151704"/>
                  </a:moveTo>
                  <a:cubicBezTo>
                    <a:pt x="448684" y="153627"/>
                    <a:pt x="482656" y="152345"/>
                    <a:pt x="517910" y="152345"/>
                  </a:cubicBezTo>
                  <a:cubicBezTo>
                    <a:pt x="515987" y="188881"/>
                    <a:pt x="501886" y="203623"/>
                    <a:pt x="467913" y="201059"/>
                  </a:cubicBezTo>
                  <a:cubicBezTo>
                    <a:pt x="434583" y="197854"/>
                    <a:pt x="400611" y="200418"/>
                    <a:pt x="365357" y="200418"/>
                  </a:cubicBezTo>
                  <a:cubicBezTo>
                    <a:pt x="369843" y="165806"/>
                    <a:pt x="382663" y="150422"/>
                    <a:pt x="415353" y="151704"/>
                  </a:cubicBezTo>
                  <a:close/>
                  <a:moveTo>
                    <a:pt x="1239010" y="101067"/>
                  </a:moveTo>
                  <a:cubicBezTo>
                    <a:pt x="1281315" y="101067"/>
                    <a:pt x="1324261" y="101067"/>
                    <a:pt x="1370411" y="101067"/>
                  </a:cubicBezTo>
                  <a:cubicBezTo>
                    <a:pt x="1371052" y="115169"/>
                    <a:pt x="1371693" y="126065"/>
                    <a:pt x="1372334" y="139526"/>
                  </a:cubicBezTo>
                  <a:cubicBezTo>
                    <a:pt x="1326183" y="139526"/>
                    <a:pt x="1283878" y="139526"/>
                    <a:pt x="1239010" y="139526"/>
                  </a:cubicBezTo>
                  <a:cubicBezTo>
                    <a:pt x="1239010" y="126707"/>
                    <a:pt x="1239010" y="115169"/>
                    <a:pt x="1239010" y="101067"/>
                  </a:cubicBezTo>
                  <a:close/>
                  <a:moveTo>
                    <a:pt x="1088380" y="100426"/>
                  </a:moveTo>
                  <a:cubicBezTo>
                    <a:pt x="1133249" y="100426"/>
                    <a:pt x="1175553" y="100426"/>
                    <a:pt x="1220421" y="100426"/>
                  </a:cubicBezTo>
                  <a:cubicBezTo>
                    <a:pt x="1220421" y="113887"/>
                    <a:pt x="1220421" y="124784"/>
                    <a:pt x="1220421" y="138885"/>
                  </a:cubicBezTo>
                  <a:cubicBezTo>
                    <a:pt x="1175553" y="138885"/>
                    <a:pt x="1131967" y="138885"/>
                    <a:pt x="1083894" y="138885"/>
                  </a:cubicBezTo>
                  <a:cubicBezTo>
                    <a:pt x="1085816" y="125424"/>
                    <a:pt x="1087099" y="113887"/>
                    <a:pt x="1088380" y="100426"/>
                  </a:cubicBezTo>
                  <a:close/>
                  <a:moveTo>
                    <a:pt x="2437240" y="99385"/>
                  </a:moveTo>
                  <a:cubicBezTo>
                    <a:pt x="2456068" y="99144"/>
                    <a:pt x="2474817" y="99465"/>
                    <a:pt x="2493405" y="101708"/>
                  </a:cubicBezTo>
                  <a:cubicBezTo>
                    <a:pt x="2506866" y="103631"/>
                    <a:pt x="2518404" y="122860"/>
                    <a:pt x="2530582" y="133757"/>
                  </a:cubicBezTo>
                  <a:cubicBezTo>
                    <a:pt x="2529300" y="136963"/>
                    <a:pt x="2528018" y="139526"/>
                    <a:pt x="2526095" y="142090"/>
                  </a:cubicBezTo>
                  <a:cubicBezTo>
                    <a:pt x="2486995" y="142090"/>
                    <a:pt x="2447896" y="144654"/>
                    <a:pt x="2409437" y="140809"/>
                  </a:cubicBezTo>
                  <a:cubicBezTo>
                    <a:pt x="2397258" y="139526"/>
                    <a:pt x="2387002" y="120296"/>
                    <a:pt x="2376106" y="109400"/>
                  </a:cubicBezTo>
                  <a:cubicBezTo>
                    <a:pt x="2377388" y="106195"/>
                    <a:pt x="2379311" y="103631"/>
                    <a:pt x="2380593" y="100426"/>
                  </a:cubicBezTo>
                  <a:cubicBezTo>
                    <a:pt x="2399502" y="100426"/>
                    <a:pt x="2418411" y="99625"/>
                    <a:pt x="2437240" y="99385"/>
                  </a:cubicBezTo>
                  <a:close/>
                  <a:moveTo>
                    <a:pt x="1595314" y="99225"/>
                  </a:moveTo>
                  <a:cubicBezTo>
                    <a:pt x="1616226" y="99145"/>
                    <a:pt x="1635776" y="99465"/>
                    <a:pt x="1655005" y="101067"/>
                  </a:cubicBezTo>
                  <a:cubicBezTo>
                    <a:pt x="1663979" y="101709"/>
                    <a:pt x="1671029" y="122220"/>
                    <a:pt x="1678721" y="133116"/>
                  </a:cubicBezTo>
                  <a:cubicBezTo>
                    <a:pt x="1676798" y="136322"/>
                    <a:pt x="1674875" y="138886"/>
                    <a:pt x="1672952" y="141450"/>
                  </a:cubicBezTo>
                  <a:cubicBezTo>
                    <a:pt x="1633212" y="141450"/>
                    <a:pt x="1592830" y="143372"/>
                    <a:pt x="1553089" y="140168"/>
                  </a:cubicBezTo>
                  <a:cubicBezTo>
                    <a:pt x="1544757" y="139526"/>
                    <a:pt x="1538987" y="118374"/>
                    <a:pt x="1527450" y="99785"/>
                  </a:cubicBezTo>
                  <a:cubicBezTo>
                    <a:pt x="1552128" y="99785"/>
                    <a:pt x="1574402" y="99305"/>
                    <a:pt x="1595314" y="99225"/>
                  </a:cubicBezTo>
                  <a:close/>
                  <a:moveTo>
                    <a:pt x="1447969" y="99225"/>
                  </a:moveTo>
                  <a:cubicBezTo>
                    <a:pt x="1467839" y="99145"/>
                    <a:pt x="1487710" y="99465"/>
                    <a:pt x="1507580" y="101067"/>
                  </a:cubicBezTo>
                  <a:cubicBezTo>
                    <a:pt x="1515271" y="101709"/>
                    <a:pt x="1521040" y="122861"/>
                    <a:pt x="1532578" y="142090"/>
                  </a:cubicBezTo>
                  <a:cubicBezTo>
                    <a:pt x="1481941" y="142090"/>
                    <a:pt x="1442841" y="144013"/>
                    <a:pt x="1404382" y="140808"/>
                  </a:cubicBezTo>
                  <a:cubicBezTo>
                    <a:pt x="1396049" y="140168"/>
                    <a:pt x="1388999" y="120297"/>
                    <a:pt x="1381307" y="109400"/>
                  </a:cubicBezTo>
                  <a:cubicBezTo>
                    <a:pt x="1383871" y="106195"/>
                    <a:pt x="1385794" y="102991"/>
                    <a:pt x="1388358" y="99785"/>
                  </a:cubicBezTo>
                  <a:cubicBezTo>
                    <a:pt x="1408228" y="99785"/>
                    <a:pt x="1428098" y="99305"/>
                    <a:pt x="1447969" y="99225"/>
                  </a:cubicBezTo>
                  <a:close/>
                  <a:moveTo>
                    <a:pt x="2138303" y="99144"/>
                  </a:moveTo>
                  <a:cubicBezTo>
                    <a:pt x="2180607" y="99144"/>
                    <a:pt x="2222912" y="99144"/>
                    <a:pt x="2264575" y="99144"/>
                  </a:cubicBezTo>
                  <a:cubicBezTo>
                    <a:pt x="2362646" y="99144"/>
                    <a:pt x="2362646" y="99144"/>
                    <a:pt x="2408156" y="186318"/>
                  </a:cubicBezTo>
                  <a:cubicBezTo>
                    <a:pt x="2410078" y="190164"/>
                    <a:pt x="2412001" y="194009"/>
                    <a:pt x="2415206" y="202342"/>
                  </a:cubicBezTo>
                  <a:cubicBezTo>
                    <a:pt x="2361364" y="202342"/>
                    <a:pt x="2311367" y="203624"/>
                    <a:pt x="2262011" y="201060"/>
                  </a:cubicBezTo>
                  <a:cubicBezTo>
                    <a:pt x="2253679" y="200419"/>
                    <a:pt x="2242141" y="185677"/>
                    <a:pt x="2238296" y="174780"/>
                  </a:cubicBezTo>
                  <a:cubicBezTo>
                    <a:pt x="2228681" y="148499"/>
                    <a:pt x="2213297" y="137603"/>
                    <a:pt x="2185735" y="141449"/>
                  </a:cubicBezTo>
                  <a:cubicBezTo>
                    <a:pt x="2157532" y="145936"/>
                    <a:pt x="2141508" y="133116"/>
                    <a:pt x="2138303" y="99144"/>
                  </a:cubicBezTo>
                  <a:close/>
                  <a:moveTo>
                    <a:pt x="2041435" y="98984"/>
                  </a:moveTo>
                  <a:cubicBezTo>
                    <a:pt x="2060744" y="98824"/>
                    <a:pt x="2079973" y="99144"/>
                    <a:pt x="2099203" y="101067"/>
                  </a:cubicBezTo>
                  <a:cubicBezTo>
                    <a:pt x="2110100" y="102349"/>
                    <a:pt x="2119073" y="120938"/>
                    <a:pt x="2128688" y="131835"/>
                  </a:cubicBezTo>
                  <a:cubicBezTo>
                    <a:pt x="2126764" y="135680"/>
                    <a:pt x="2124842" y="138886"/>
                    <a:pt x="2122919" y="142090"/>
                  </a:cubicBezTo>
                  <a:cubicBezTo>
                    <a:pt x="2084461" y="142090"/>
                    <a:pt x="2046002" y="144654"/>
                    <a:pt x="2008824" y="140808"/>
                  </a:cubicBezTo>
                  <a:cubicBezTo>
                    <a:pt x="1997288" y="139526"/>
                    <a:pt x="1987673" y="120297"/>
                    <a:pt x="1977417" y="109400"/>
                  </a:cubicBezTo>
                  <a:cubicBezTo>
                    <a:pt x="1979339" y="106195"/>
                    <a:pt x="1981263" y="102991"/>
                    <a:pt x="1983185" y="99785"/>
                  </a:cubicBezTo>
                  <a:cubicBezTo>
                    <a:pt x="2002735" y="99785"/>
                    <a:pt x="2022125" y="99144"/>
                    <a:pt x="2041435" y="98984"/>
                  </a:cubicBezTo>
                  <a:close/>
                  <a:moveTo>
                    <a:pt x="1892487" y="98984"/>
                  </a:moveTo>
                  <a:cubicBezTo>
                    <a:pt x="1911396" y="98824"/>
                    <a:pt x="1930305" y="99144"/>
                    <a:pt x="1949214" y="101067"/>
                  </a:cubicBezTo>
                  <a:cubicBezTo>
                    <a:pt x="1960111" y="102349"/>
                    <a:pt x="1969725" y="121579"/>
                    <a:pt x="1979981" y="132476"/>
                  </a:cubicBezTo>
                  <a:cubicBezTo>
                    <a:pt x="1976776" y="135680"/>
                    <a:pt x="1974212" y="138886"/>
                    <a:pt x="1971648" y="142090"/>
                  </a:cubicBezTo>
                  <a:cubicBezTo>
                    <a:pt x="1934472" y="142090"/>
                    <a:pt x="1897295" y="144654"/>
                    <a:pt x="1860759" y="140808"/>
                  </a:cubicBezTo>
                  <a:cubicBezTo>
                    <a:pt x="1849221" y="139526"/>
                    <a:pt x="1838966" y="120938"/>
                    <a:pt x="1828710" y="110041"/>
                  </a:cubicBezTo>
                  <a:cubicBezTo>
                    <a:pt x="1831274" y="106837"/>
                    <a:pt x="1833197" y="102991"/>
                    <a:pt x="1835761" y="99785"/>
                  </a:cubicBezTo>
                  <a:cubicBezTo>
                    <a:pt x="1854670" y="99785"/>
                    <a:pt x="1873579" y="99144"/>
                    <a:pt x="1892487" y="98984"/>
                  </a:cubicBezTo>
                  <a:close/>
                  <a:moveTo>
                    <a:pt x="1744021" y="98343"/>
                  </a:moveTo>
                  <a:cubicBezTo>
                    <a:pt x="1762529" y="98183"/>
                    <a:pt x="1780957" y="98503"/>
                    <a:pt x="1799225" y="100426"/>
                  </a:cubicBezTo>
                  <a:cubicBezTo>
                    <a:pt x="1810122" y="101708"/>
                    <a:pt x="1819096" y="120297"/>
                    <a:pt x="1828710" y="130553"/>
                  </a:cubicBezTo>
                  <a:cubicBezTo>
                    <a:pt x="1826787" y="133757"/>
                    <a:pt x="1824223" y="137603"/>
                    <a:pt x="1822300" y="140809"/>
                  </a:cubicBezTo>
                  <a:cubicBezTo>
                    <a:pt x="1782559" y="140809"/>
                    <a:pt x="1742178" y="142731"/>
                    <a:pt x="1703078" y="139527"/>
                  </a:cubicBezTo>
                  <a:cubicBezTo>
                    <a:pt x="1694746" y="138885"/>
                    <a:pt x="1688336" y="119015"/>
                    <a:pt x="1681285" y="108118"/>
                  </a:cubicBezTo>
                  <a:cubicBezTo>
                    <a:pt x="1683849" y="105554"/>
                    <a:pt x="1686413" y="102350"/>
                    <a:pt x="1688336" y="99144"/>
                  </a:cubicBezTo>
                  <a:cubicBezTo>
                    <a:pt x="1706924" y="99144"/>
                    <a:pt x="1725513" y="98503"/>
                    <a:pt x="1744021" y="98343"/>
                  </a:cubicBezTo>
                  <a:close/>
                  <a:moveTo>
                    <a:pt x="971723" y="97222"/>
                  </a:moveTo>
                  <a:cubicBezTo>
                    <a:pt x="1004412" y="99145"/>
                    <a:pt x="1037101" y="97863"/>
                    <a:pt x="1070432" y="97863"/>
                  </a:cubicBezTo>
                  <a:cubicBezTo>
                    <a:pt x="1075560" y="130553"/>
                    <a:pt x="1065946" y="144013"/>
                    <a:pt x="1033897" y="142090"/>
                  </a:cubicBezTo>
                  <a:cubicBezTo>
                    <a:pt x="1001848" y="140167"/>
                    <a:pt x="969158" y="141449"/>
                    <a:pt x="935827" y="141449"/>
                  </a:cubicBezTo>
                  <a:cubicBezTo>
                    <a:pt x="930699" y="106196"/>
                    <a:pt x="942878" y="95299"/>
                    <a:pt x="971723" y="97222"/>
                  </a:cubicBezTo>
                  <a:close/>
                  <a:moveTo>
                    <a:pt x="819810" y="97222"/>
                  </a:moveTo>
                  <a:cubicBezTo>
                    <a:pt x="852500" y="99145"/>
                    <a:pt x="885190" y="97863"/>
                    <a:pt x="917880" y="97863"/>
                  </a:cubicBezTo>
                  <a:cubicBezTo>
                    <a:pt x="924930" y="130553"/>
                    <a:pt x="915316" y="143372"/>
                    <a:pt x="884549" y="142090"/>
                  </a:cubicBezTo>
                  <a:cubicBezTo>
                    <a:pt x="851218" y="140167"/>
                    <a:pt x="817246" y="141449"/>
                    <a:pt x="783916" y="141449"/>
                  </a:cubicBezTo>
                  <a:cubicBezTo>
                    <a:pt x="779429" y="108118"/>
                    <a:pt x="790325" y="95940"/>
                    <a:pt x="819810" y="97222"/>
                  </a:cubicBezTo>
                  <a:close/>
                  <a:moveTo>
                    <a:pt x="519191" y="96581"/>
                  </a:moveTo>
                  <a:cubicBezTo>
                    <a:pt x="551881" y="98503"/>
                    <a:pt x="584571" y="97221"/>
                    <a:pt x="619184" y="97221"/>
                  </a:cubicBezTo>
                  <a:cubicBezTo>
                    <a:pt x="618543" y="131834"/>
                    <a:pt x="604441" y="144013"/>
                    <a:pt x="574956" y="142089"/>
                  </a:cubicBezTo>
                  <a:cubicBezTo>
                    <a:pt x="542267" y="140167"/>
                    <a:pt x="509577" y="141449"/>
                    <a:pt x="474964" y="141449"/>
                  </a:cubicBezTo>
                  <a:cubicBezTo>
                    <a:pt x="476886" y="108759"/>
                    <a:pt x="489065" y="95299"/>
                    <a:pt x="519191" y="96581"/>
                  </a:cubicBezTo>
                  <a:close/>
                  <a:moveTo>
                    <a:pt x="670463" y="96580"/>
                  </a:moveTo>
                  <a:cubicBezTo>
                    <a:pt x="703152" y="98503"/>
                    <a:pt x="736483" y="97221"/>
                    <a:pt x="769814" y="97221"/>
                  </a:cubicBezTo>
                  <a:cubicBezTo>
                    <a:pt x="771096" y="133116"/>
                    <a:pt x="756353" y="144012"/>
                    <a:pt x="726869" y="142089"/>
                  </a:cubicBezTo>
                  <a:cubicBezTo>
                    <a:pt x="694820" y="140166"/>
                    <a:pt x="662130" y="141448"/>
                    <a:pt x="628799" y="141448"/>
                  </a:cubicBezTo>
                  <a:cubicBezTo>
                    <a:pt x="627517" y="106836"/>
                    <a:pt x="640336" y="95298"/>
                    <a:pt x="670463" y="96580"/>
                  </a:cubicBezTo>
                  <a:close/>
                  <a:moveTo>
                    <a:pt x="381621" y="95539"/>
                  </a:moveTo>
                  <a:cubicBezTo>
                    <a:pt x="406699" y="94016"/>
                    <a:pt x="437466" y="95298"/>
                    <a:pt x="467271" y="100426"/>
                  </a:cubicBezTo>
                  <a:cubicBezTo>
                    <a:pt x="460862" y="138243"/>
                    <a:pt x="458298" y="141448"/>
                    <a:pt x="423044" y="141448"/>
                  </a:cubicBezTo>
                  <a:cubicBezTo>
                    <a:pt x="330744" y="141448"/>
                    <a:pt x="238443" y="141448"/>
                    <a:pt x="146142" y="141448"/>
                  </a:cubicBezTo>
                  <a:cubicBezTo>
                    <a:pt x="136528" y="141448"/>
                    <a:pt x="127554" y="139526"/>
                    <a:pt x="116657" y="138884"/>
                  </a:cubicBezTo>
                  <a:cubicBezTo>
                    <a:pt x="124349" y="109400"/>
                    <a:pt x="138450" y="95298"/>
                    <a:pt x="168576" y="96580"/>
                  </a:cubicBezTo>
                  <a:cubicBezTo>
                    <a:pt x="212163" y="98503"/>
                    <a:pt x="255749" y="96580"/>
                    <a:pt x="299336" y="97862"/>
                  </a:cubicBezTo>
                  <a:cubicBezTo>
                    <a:pt x="308310" y="97862"/>
                    <a:pt x="316642" y="103631"/>
                    <a:pt x="330103" y="107477"/>
                  </a:cubicBezTo>
                  <a:cubicBezTo>
                    <a:pt x="337154" y="101388"/>
                    <a:pt x="356543" y="97061"/>
                    <a:pt x="381621" y="95539"/>
                  </a:cubicBezTo>
                  <a:close/>
                  <a:moveTo>
                    <a:pt x="1482582" y="48507"/>
                  </a:moveTo>
                  <a:cubicBezTo>
                    <a:pt x="1526810" y="48507"/>
                    <a:pt x="1569114" y="48507"/>
                    <a:pt x="1611418" y="48507"/>
                  </a:cubicBezTo>
                  <a:cubicBezTo>
                    <a:pt x="1613341" y="61327"/>
                    <a:pt x="1615264" y="71583"/>
                    <a:pt x="1617187" y="83761"/>
                  </a:cubicBezTo>
                  <a:cubicBezTo>
                    <a:pt x="1573600" y="83761"/>
                    <a:pt x="1532578" y="83761"/>
                    <a:pt x="1488992" y="83761"/>
                  </a:cubicBezTo>
                  <a:cubicBezTo>
                    <a:pt x="1487069" y="72864"/>
                    <a:pt x="1485146" y="61968"/>
                    <a:pt x="1482582" y="48507"/>
                  </a:cubicBezTo>
                  <a:close/>
                  <a:moveTo>
                    <a:pt x="2407114" y="47705"/>
                  </a:moveTo>
                  <a:cubicBezTo>
                    <a:pt x="2425942" y="47545"/>
                    <a:pt x="2444691" y="47865"/>
                    <a:pt x="2463279" y="49788"/>
                  </a:cubicBezTo>
                  <a:cubicBezTo>
                    <a:pt x="2474176" y="51070"/>
                    <a:pt x="2483791" y="69018"/>
                    <a:pt x="2501097" y="86325"/>
                  </a:cubicBezTo>
                  <a:cubicBezTo>
                    <a:pt x="2453024" y="86325"/>
                    <a:pt x="2415847" y="88889"/>
                    <a:pt x="2379311" y="85043"/>
                  </a:cubicBezTo>
                  <a:cubicBezTo>
                    <a:pt x="2367773" y="83761"/>
                    <a:pt x="2356877" y="67095"/>
                    <a:pt x="2345980" y="58121"/>
                  </a:cubicBezTo>
                  <a:cubicBezTo>
                    <a:pt x="2347262" y="54916"/>
                    <a:pt x="2348544" y="51712"/>
                    <a:pt x="2350467" y="48506"/>
                  </a:cubicBezTo>
                  <a:cubicBezTo>
                    <a:pt x="2369376" y="48506"/>
                    <a:pt x="2388285" y="47865"/>
                    <a:pt x="2407114" y="47705"/>
                  </a:cubicBezTo>
                  <a:close/>
                  <a:moveTo>
                    <a:pt x="1830873" y="47306"/>
                  </a:moveTo>
                  <a:cubicBezTo>
                    <a:pt x="1849702" y="47226"/>
                    <a:pt x="1868451" y="47546"/>
                    <a:pt x="1887039" y="49148"/>
                  </a:cubicBezTo>
                  <a:cubicBezTo>
                    <a:pt x="1896012" y="49790"/>
                    <a:pt x="1903704" y="67737"/>
                    <a:pt x="1912037" y="77993"/>
                  </a:cubicBezTo>
                  <a:cubicBezTo>
                    <a:pt x="1909473" y="80557"/>
                    <a:pt x="1907550" y="83121"/>
                    <a:pt x="1906268" y="85685"/>
                  </a:cubicBezTo>
                  <a:cubicBezTo>
                    <a:pt x="1869092" y="85685"/>
                    <a:pt x="1831914" y="87607"/>
                    <a:pt x="1794738" y="84403"/>
                  </a:cubicBezTo>
                  <a:cubicBezTo>
                    <a:pt x="1785123" y="83761"/>
                    <a:pt x="1776791" y="67096"/>
                    <a:pt x="1768458" y="57481"/>
                  </a:cubicBezTo>
                  <a:cubicBezTo>
                    <a:pt x="1770381" y="54276"/>
                    <a:pt x="1772304" y="51072"/>
                    <a:pt x="1774226" y="47866"/>
                  </a:cubicBezTo>
                  <a:cubicBezTo>
                    <a:pt x="1793135" y="47866"/>
                    <a:pt x="1812044" y="47386"/>
                    <a:pt x="1830873" y="47306"/>
                  </a:cubicBezTo>
                  <a:close/>
                  <a:moveTo>
                    <a:pt x="1972851" y="46665"/>
                  </a:moveTo>
                  <a:cubicBezTo>
                    <a:pt x="1992641" y="46585"/>
                    <a:pt x="2011069" y="46905"/>
                    <a:pt x="2029336" y="48507"/>
                  </a:cubicBezTo>
                  <a:cubicBezTo>
                    <a:pt x="2039593" y="49149"/>
                    <a:pt x="2047925" y="65814"/>
                    <a:pt x="2057539" y="75429"/>
                  </a:cubicBezTo>
                  <a:cubicBezTo>
                    <a:pt x="2056258" y="78634"/>
                    <a:pt x="2054335" y="81838"/>
                    <a:pt x="2053053" y="85044"/>
                  </a:cubicBezTo>
                  <a:cubicBezTo>
                    <a:pt x="2014594" y="85044"/>
                    <a:pt x="1976136" y="86966"/>
                    <a:pt x="1938318" y="83762"/>
                  </a:cubicBezTo>
                  <a:cubicBezTo>
                    <a:pt x="1929344" y="83120"/>
                    <a:pt x="1921652" y="64532"/>
                    <a:pt x="1908192" y="47225"/>
                  </a:cubicBezTo>
                  <a:cubicBezTo>
                    <a:pt x="1931908" y="47225"/>
                    <a:pt x="1953060" y="46745"/>
                    <a:pt x="1972851" y="46665"/>
                  </a:cubicBezTo>
                  <a:close/>
                  <a:moveTo>
                    <a:pt x="1687695" y="46665"/>
                  </a:moveTo>
                  <a:cubicBezTo>
                    <a:pt x="1706924" y="46585"/>
                    <a:pt x="1726153" y="46905"/>
                    <a:pt x="1745383" y="48507"/>
                  </a:cubicBezTo>
                  <a:cubicBezTo>
                    <a:pt x="1753074" y="49149"/>
                    <a:pt x="1759484" y="67096"/>
                    <a:pt x="1766535" y="77352"/>
                  </a:cubicBezTo>
                  <a:cubicBezTo>
                    <a:pt x="1763330" y="79916"/>
                    <a:pt x="1761407" y="83120"/>
                    <a:pt x="1759484" y="85684"/>
                  </a:cubicBezTo>
                  <a:cubicBezTo>
                    <a:pt x="1723589" y="85684"/>
                    <a:pt x="1687695" y="87608"/>
                    <a:pt x="1652441" y="84402"/>
                  </a:cubicBezTo>
                  <a:cubicBezTo>
                    <a:pt x="1642186" y="83762"/>
                    <a:pt x="1633212" y="68378"/>
                    <a:pt x="1623597" y="59404"/>
                  </a:cubicBezTo>
                  <a:cubicBezTo>
                    <a:pt x="1625520" y="55558"/>
                    <a:pt x="1627443" y="51071"/>
                    <a:pt x="1630007" y="47225"/>
                  </a:cubicBezTo>
                  <a:cubicBezTo>
                    <a:pt x="1649236" y="47225"/>
                    <a:pt x="1668465" y="46745"/>
                    <a:pt x="1687695" y="46665"/>
                  </a:cubicBezTo>
                  <a:close/>
                  <a:moveTo>
                    <a:pt x="2062666" y="46584"/>
                  </a:moveTo>
                  <a:cubicBezTo>
                    <a:pt x="2110099" y="46584"/>
                    <a:pt x="2158172" y="46584"/>
                    <a:pt x="2205605" y="46584"/>
                  </a:cubicBezTo>
                  <a:cubicBezTo>
                    <a:pt x="2236372" y="46584"/>
                    <a:pt x="2267779" y="48506"/>
                    <a:pt x="2298547" y="46584"/>
                  </a:cubicBezTo>
                  <a:cubicBezTo>
                    <a:pt x="2325467" y="44661"/>
                    <a:pt x="2339570" y="56198"/>
                    <a:pt x="2346620" y="85683"/>
                  </a:cubicBezTo>
                  <a:cubicBezTo>
                    <a:pt x="2258806" y="85683"/>
                    <a:pt x="2174197" y="86965"/>
                    <a:pt x="2090229" y="84402"/>
                  </a:cubicBezTo>
                  <a:cubicBezTo>
                    <a:pt x="2078691" y="84402"/>
                    <a:pt x="2067795" y="66454"/>
                    <a:pt x="2056898" y="56840"/>
                  </a:cubicBezTo>
                  <a:cubicBezTo>
                    <a:pt x="2058821" y="53634"/>
                    <a:pt x="2060744" y="50430"/>
                    <a:pt x="2062666" y="46584"/>
                  </a:cubicBezTo>
                  <a:close/>
                  <a:moveTo>
                    <a:pt x="1367205" y="45303"/>
                  </a:moveTo>
                  <a:cubicBezTo>
                    <a:pt x="1391563" y="46585"/>
                    <a:pt x="1415920" y="46585"/>
                    <a:pt x="1440278" y="45303"/>
                  </a:cubicBezTo>
                  <a:cubicBezTo>
                    <a:pt x="1467840" y="44662"/>
                    <a:pt x="1473608" y="58122"/>
                    <a:pt x="1467840" y="83121"/>
                  </a:cubicBezTo>
                  <a:cubicBezTo>
                    <a:pt x="1426176" y="83121"/>
                    <a:pt x="1385153" y="83121"/>
                    <a:pt x="1342849" y="83121"/>
                  </a:cubicBezTo>
                  <a:cubicBezTo>
                    <a:pt x="1334516" y="58763"/>
                    <a:pt x="1336439" y="44021"/>
                    <a:pt x="1367205" y="45303"/>
                  </a:cubicBezTo>
                  <a:close/>
                  <a:moveTo>
                    <a:pt x="1223627" y="44021"/>
                  </a:moveTo>
                  <a:cubicBezTo>
                    <a:pt x="1246702" y="45302"/>
                    <a:pt x="1270418" y="45943"/>
                    <a:pt x="1293493" y="45302"/>
                  </a:cubicBezTo>
                  <a:cubicBezTo>
                    <a:pt x="1319132" y="44021"/>
                    <a:pt x="1329388" y="53635"/>
                    <a:pt x="1320414" y="83761"/>
                  </a:cubicBezTo>
                  <a:cubicBezTo>
                    <a:pt x="1278751" y="83761"/>
                    <a:pt x="1237728" y="83761"/>
                    <a:pt x="1195423" y="83761"/>
                  </a:cubicBezTo>
                  <a:cubicBezTo>
                    <a:pt x="1187090" y="56840"/>
                    <a:pt x="1192859" y="42098"/>
                    <a:pt x="1223627" y="44021"/>
                  </a:cubicBezTo>
                  <a:close/>
                  <a:moveTo>
                    <a:pt x="919162" y="44020"/>
                  </a:moveTo>
                  <a:cubicBezTo>
                    <a:pt x="955057" y="42097"/>
                    <a:pt x="991593" y="44020"/>
                    <a:pt x="1028129" y="44020"/>
                  </a:cubicBezTo>
                  <a:cubicBezTo>
                    <a:pt x="1036462" y="78633"/>
                    <a:pt x="1023001" y="87607"/>
                    <a:pt x="995439" y="85684"/>
                  </a:cubicBezTo>
                  <a:cubicBezTo>
                    <a:pt x="964672" y="83761"/>
                    <a:pt x="933905" y="85043"/>
                    <a:pt x="900574" y="85043"/>
                  </a:cubicBezTo>
                  <a:cubicBezTo>
                    <a:pt x="896728" y="65172"/>
                    <a:pt x="892882" y="45943"/>
                    <a:pt x="919162" y="44020"/>
                  </a:cubicBezTo>
                  <a:close/>
                  <a:moveTo>
                    <a:pt x="1076842" y="43380"/>
                  </a:moveTo>
                  <a:cubicBezTo>
                    <a:pt x="1109533" y="44020"/>
                    <a:pt x="1141582" y="43380"/>
                    <a:pt x="1175553" y="43380"/>
                  </a:cubicBezTo>
                  <a:cubicBezTo>
                    <a:pt x="1175553" y="59404"/>
                    <a:pt x="1175553" y="69660"/>
                    <a:pt x="1175553" y="82479"/>
                  </a:cubicBezTo>
                  <a:cubicBezTo>
                    <a:pt x="1132608" y="82479"/>
                    <a:pt x="1090944" y="82479"/>
                    <a:pt x="1047998" y="82479"/>
                  </a:cubicBezTo>
                  <a:cubicBezTo>
                    <a:pt x="1040947" y="56840"/>
                    <a:pt x="1046716" y="42098"/>
                    <a:pt x="1076842" y="43380"/>
                  </a:cubicBezTo>
                  <a:close/>
                  <a:moveTo>
                    <a:pt x="643541" y="42739"/>
                  </a:moveTo>
                  <a:cubicBezTo>
                    <a:pt x="674949" y="44021"/>
                    <a:pt x="706357" y="43380"/>
                    <a:pt x="737765" y="43380"/>
                  </a:cubicBezTo>
                  <a:cubicBezTo>
                    <a:pt x="739688" y="77352"/>
                    <a:pt x="726868" y="87608"/>
                    <a:pt x="698665" y="85685"/>
                  </a:cubicBezTo>
                  <a:cubicBezTo>
                    <a:pt x="666616" y="83762"/>
                    <a:pt x="635209" y="85044"/>
                    <a:pt x="601237" y="85044"/>
                  </a:cubicBezTo>
                  <a:cubicBezTo>
                    <a:pt x="601237" y="52354"/>
                    <a:pt x="615338" y="41458"/>
                    <a:pt x="643541" y="42739"/>
                  </a:cubicBezTo>
                  <a:close/>
                  <a:moveTo>
                    <a:pt x="783915" y="42738"/>
                  </a:moveTo>
                  <a:cubicBezTo>
                    <a:pt x="817246" y="44020"/>
                    <a:pt x="849937" y="43379"/>
                    <a:pt x="883268" y="43379"/>
                  </a:cubicBezTo>
                  <a:cubicBezTo>
                    <a:pt x="887114" y="77351"/>
                    <a:pt x="874294" y="87607"/>
                    <a:pt x="847373" y="85684"/>
                  </a:cubicBezTo>
                  <a:cubicBezTo>
                    <a:pt x="815964" y="83761"/>
                    <a:pt x="783915" y="85043"/>
                    <a:pt x="751226" y="85043"/>
                  </a:cubicBezTo>
                  <a:cubicBezTo>
                    <a:pt x="747380" y="56199"/>
                    <a:pt x="755712" y="42097"/>
                    <a:pt x="783915" y="42738"/>
                  </a:cubicBezTo>
                  <a:close/>
                  <a:moveTo>
                    <a:pt x="496757" y="42097"/>
                  </a:moveTo>
                  <a:cubicBezTo>
                    <a:pt x="528165" y="44021"/>
                    <a:pt x="559573" y="42739"/>
                    <a:pt x="592262" y="42739"/>
                  </a:cubicBezTo>
                  <a:cubicBezTo>
                    <a:pt x="590340" y="78634"/>
                    <a:pt x="574316" y="86966"/>
                    <a:pt x="547394" y="85044"/>
                  </a:cubicBezTo>
                  <a:cubicBezTo>
                    <a:pt x="515986" y="83120"/>
                    <a:pt x="484579" y="84402"/>
                    <a:pt x="451889" y="84402"/>
                  </a:cubicBezTo>
                  <a:cubicBezTo>
                    <a:pt x="453812" y="52994"/>
                    <a:pt x="467914" y="40175"/>
                    <a:pt x="496757" y="42097"/>
                  </a:cubicBezTo>
                  <a:close/>
                  <a:moveTo>
                    <a:pt x="352537" y="42097"/>
                  </a:moveTo>
                  <a:cubicBezTo>
                    <a:pt x="382663" y="44020"/>
                    <a:pt x="413430" y="42738"/>
                    <a:pt x="444837" y="42738"/>
                  </a:cubicBezTo>
                  <a:cubicBezTo>
                    <a:pt x="440992" y="72864"/>
                    <a:pt x="430095" y="86966"/>
                    <a:pt x="401252" y="85684"/>
                  </a:cubicBezTo>
                  <a:cubicBezTo>
                    <a:pt x="369203" y="83120"/>
                    <a:pt x="336513" y="85043"/>
                    <a:pt x="301900" y="85043"/>
                  </a:cubicBezTo>
                  <a:cubicBezTo>
                    <a:pt x="307668" y="49788"/>
                    <a:pt x="324975" y="40815"/>
                    <a:pt x="352537" y="42097"/>
                  </a:cubicBezTo>
                  <a:close/>
                  <a:moveTo>
                    <a:pt x="229870" y="39344"/>
                  </a:moveTo>
                  <a:cubicBezTo>
                    <a:pt x="247377" y="39975"/>
                    <a:pt x="269210" y="42098"/>
                    <a:pt x="296772" y="45303"/>
                  </a:cubicBezTo>
                  <a:cubicBezTo>
                    <a:pt x="294208" y="72223"/>
                    <a:pt x="282671" y="86966"/>
                    <a:pt x="253186" y="85684"/>
                  </a:cubicBezTo>
                  <a:cubicBezTo>
                    <a:pt x="219214" y="83761"/>
                    <a:pt x="185883" y="85043"/>
                    <a:pt x="151270" y="85043"/>
                  </a:cubicBezTo>
                  <a:cubicBezTo>
                    <a:pt x="163769" y="48988"/>
                    <a:pt x="177350" y="37451"/>
                    <a:pt x="229870" y="39344"/>
                  </a:cubicBezTo>
                  <a:close/>
                  <a:moveTo>
                    <a:pt x="1149914" y="5561"/>
                  </a:moveTo>
                  <a:cubicBezTo>
                    <a:pt x="1180681" y="4279"/>
                    <a:pt x="1212090" y="4920"/>
                    <a:pt x="1242856" y="5561"/>
                  </a:cubicBezTo>
                  <a:cubicBezTo>
                    <a:pt x="1246702" y="5561"/>
                    <a:pt x="1254394" y="13894"/>
                    <a:pt x="1253753" y="17099"/>
                  </a:cubicBezTo>
                  <a:cubicBezTo>
                    <a:pt x="1252471" y="22867"/>
                    <a:pt x="1247343" y="31841"/>
                    <a:pt x="1242856" y="31841"/>
                  </a:cubicBezTo>
                  <a:cubicBezTo>
                    <a:pt x="1226832" y="33764"/>
                    <a:pt x="1210807" y="32482"/>
                    <a:pt x="1194783" y="32482"/>
                  </a:cubicBezTo>
                  <a:cubicBezTo>
                    <a:pt x="1180041" y="32482"/>
                    <a:pt x="1164657" y="33764"/>
                    <a:pt x="1149914" y="31841"/>
                  </a:cubicBezTo>
                  <a:cubicBezTo>
                    <a:pt x="1144787" y="31200"/>
                    <a:pt x="1136454" y="22867"/>
                    <a:pt x="1137095" y="19022"/>
                  </a:cubicBezTo>
                  <a:cubicBezTo>
                    <a:pt x="1137736" y="13894"/>
                    <a:pt x="1145428" y="5561"/>
                    <a:pt x="1149914" y="5561"/>
                  </a:cubicBezTo>
                  <a:close/>
                  <a:moveTo>
                    <a:pt x="2398300" y="5401"/>
                  </a:moveTo>
                  <a:cubicBezTo>
                    <a:pt x="2420013" y="5241"/>
                    <a:pt x="2441165" y="8767"/>
                    <a:pt x="2461356" y="26714"/>
                  </a:cubicBezTo>
                  <a:cubicBezTo>
                    <a:pt x="2405591" y="43379"/>
                    <a:pt x="2347903" y="36329"/>
                    <a:pt x="2331878" y="6202"/>
                  </a:cubicBezTo>
                  <a:cubicBezTo>
                    <a:pt x="2354312" y="9407"/>
                    <a:pt x="2376587" y="5562"/>
                    <a:pt x="2398300" y="5401"/>
                  </a:cubicBezTo>
                  <a:close/>
                  <a:moveTo>
                    <a:pt x="2240910" y="4950"/>
                  </a:moveTo>
                  <a:cubicBezTo>
                    <a:pt x="2284566" y="2035"/>
                    <a:pt x="2315694" y="13093"/>
                    <a:pt x="2324828" y="35687"/>
                  </a:cubicBezTo>
                  <a:cubicBezTo>
                    <a:pt x="2282523" y="26072"/>
                    <a:pt x="2237654" y="50429"/>
                    <a:pt x="2193427" y="12612"/>
                  </a:cubicBezTo>
                  <a:cubicBezTo>
                    <a:pt x="2210413" y="8445"/>
                    <a:pt x="2226357" y="5922"/>
                    <a:pt x="2240910" y="4950"/>
                  </a:cubicBezTo>
                  <a:close/>
                  <a:moveTo>
                    <a:pt x="1557576" y="4921"/>
                  </a:moveTo>
                  <a:cubicBezTo>
                    <a:pt x="1583856" y="3639"/>
                    <a:pt x="1610778" y="2997"/>
                    <a:pt x="1637699" y="5562"/>
                  </a:cubicBezTo>
                  <a:cubicBezTo>
                    <a:pt x="1646031" y="6203"/>
                    <a:pt x="1653082" y="17099"/>
                    <a:pt x="1661415" y="22868"/>
                  </a:cubicBezTo>
                  <a:cubicBezTo>
                    <a:pt x="1658851" y="26714"/>
                    <a:pt x="1657569" y="29919"/>
                    <a:pt x="1655646" y="33124"/>
                  </a:cubicBezTo>
                  <a:cubicBezTo>
                    <a:pt x="1622956" y="33124"/>
                    <a:pt x="1590266" y="33765"/>
                    <a:pt x="1557576" y="32483"/>
                  </a:cubicBezTo>
                  <a:cubicBezTo>
                    <a:pt x="1551166" y="32483"/>
                    <a:pt x="1545398" y="22227"/>
                    <a:pt x="1538988" y="16459"/>
                  </a:cubicBezTo>
                  <a:cubicBezTo>
                    <a:pt x="1545398" y="12613"/>
                    <a:pt x="1551166" y="5562"/>
                    <a:pt x="1557576" y="4921"/>
                  </a:cubicBezTo>
                  <a:close/>
                  <a:moveTo>
                    <a:pt x="1421689" y="4921"/>
                  </a:moveTo>
                  <a:cubicBezTo>
                    <a:pt x="1449251" y="3639"/>
                    <a:pt x="1477454" y="2997"/>
                    <a:pt x="1505016" y="5562"/>
                  </a:cubicBezTo>
                  <a:cubicBezTo>
                    <a:pt x="1512708" y="6203"/>
                    <a:pt x="1519118" y="17741"/>
                    <a:pt x="1526168" y="24150"/>
                  </a:cubicBezTo>
                  <a:cubicBezTo>
                    <a:pt x="1524246" y="26714"/>
                    <a:pt x="1522322" y="29919"/>
                    <a:pt x="1520400" y="33124"/>
                  </a:cubicBezTo>
                  <a:cubicBezTo>
                    <a:pt x="1487710" y="33124"/>
                    <a:pt x="1454379" y="33765"/>
                    <a:pt x="1421689" y="32483"/>
                  </a:cubicBezTo>
                  <a:cubicBezTo>
                    <a:pt x="1415920" y="32483"/>
                    <a:pt x="1410152" y="23509"/>
                    <a:pt x="1405024" y="18381"/>
                  </a:cubicBezTo>
                  <a:cubicBezTo>
                    <a:pt x="1410792" y="13895"/>
                    <a:pt x="1415920" y="5562"/>
                    <a:pt x="1421689" y="4921"/>
                  </a:cubicBezTo>
                  <a:close/>
                  <a:moveTo>
                    <a:pt x="2020523" y="4920"/>
                  </a:moveTo>
                  <a:cubicBezTo>
                    <a:pt x="2040554" y="8285"/>
                    <a:pt x="2053053" y="16458"/>
                    <a:pt x="2058181" y="29277"/>
                  </a:cubicBezTo>
                  <a:cubicBezTo>
                    <a:pt x="1999852" y="44020"/>
                    <a:pt x="1947292" y="35687"/>
                    <a:pt x="1937677" y="9407"/>
                  </a:cubicBezTo>
                  <a:cubicBezTo>
                    <a:pt x="1972931" y="2997"/>
                    <a:pt x="2000493" y="1555"/>
                    <a:pt x="2020523" y="4920"/>
                  </a:cubicBezTo>
                  <a:close/>
                  <a:moveTo>
                    <a:pt x="2107156" y="4429"/>
                  </a:moveTo>
                  <a:cubicBezTo>
                    <a:pt x="2150122" y="674"/>
                    <a:pt x="2183173" y="11972"/>
                    <a:pt x="2192787" y="36970"/>
                  </a:cubicBezTo>
                  <a:cubicBezTo>
                    <a:pt x="2148559" y="25432"/>
                    <a:pt x="2103691" y="50430"/>
                    <a:pt x="2061386" y="13253"/>
                  </a:cubicBezTo>
                  <a:cubicBezTo>
                    <a:pt x="2077410" y="8606"/>
                    <a:pt x="2092834" y="5682"/>
                    <a:pt x="2107156" y="4429"/>
                  </a:cubicBezTo>
                  <a:close/>
                  <a:moveTo>
                    <a:pt x="888716" y="4359"/>
                  </a:moveTo>
                  <a:cubicBezTo>
                    <a:pt x="904901" y="914"/>
                    <a:pt x="934866" y="2356"/>
                    <a:pt x="993516" y="5562"/>
                  </a:cubicBezTo>
                  <a:cubicBezTo>
                    <a:pt x="981978" y="17740"/>
                    <a:pt x="975568" y="30559"/>
                    <a:pt x="968518" y="31201"/>
                  </a:cubicBezTo>
                  <a:cubicBezTo>
                    <a:pt x="935828" y="33123"/>
                    <a:pt x="902497" y="32483"/>
                    <a:pt x="866602" y="32483"/>
                  </a:cubicBezTo>
                  <a:cubicBezTo>
                    <a:pt x="870127" y="16138"/>
                    <a:pt x="872531" y="7805"/>
                    <a:pt x="888716" y="4359"/>
                  </a:cubicBezTo>
                  <a:close/>
                  <a:moveTo>
                    <a:pt x="1331312" y="4279"/>
                  </a:moveTo>
                  <a:cubicBezTo>
                    <a:pt x="1344772" y="4279"/>
                    <a:pt x="1358874" y="2997"/>
                    <a:pt x="1372334" y="4920"/>
                  </a:cubicBezTo>
                  <a:cubicBezTo>
                    <a:pt x="1378744" y="5562"/>
                    <a:pt x="1383872" y="13894"/>
                    <a:pt x="1389641" y="18381"/>
                  </a:cubicBezTo>
                  <a:cubicBezTo>
                    <a:pt x="1384513" y="23509"/>
                    <a:pt x="1379385" y="32483"/>
                    <a:pt x="1373616" y="32483"/>
                  </a:cubicBezTo>
                  <a:cubicBezTo>
                    <a:pt x="1345413" y="33765"/>
                    <a:pt x="1316569" y="33765"/>
                    <a:pt x="1287725" y="32483"/>
                  </a:cubicBezTo>
                  <a:cubicBezTo>
                    <a:pt x="1281956" y="32483"/>
                    <a:pt x="1276187" y="23509"/>
                    <a:pt x="1270419" y="19022"/>
                  </a:cubicBezTo>
                  <a:cubicBezTo>
                    <a:pt x="1276829" y="13894"/>
                    <a:pt x="1282597" y="6202"/>
                    <a:pt x="1289648" y="4920"/>
                  </a:cubicBezTo>
                  <a:cubicBezTo>
                    <a:pt x="1303750" y="2356"/>
                    <a:pt x="1317210" y="4279"/>
                    <a:pt x="1331312" y="4279"/>
                  </a:cubicBezTo>
                  <a:close/>
                  <a:moveTo>
                    <a:pt x="1759405" y="3799"/>
                  </a:moveTo>
                  <a:cubicBezTo>
                    <a:pt x="1777593" y="7004"/>
                    <a:pt x="1786726" y="14856"/>
                    <a:pt x="1790252" y="27996"/>
                  </a:cubicBezTo>
                  <a:cubicBezTo>
                    <a:pt x="1735769" y="44662"/>
                    <a:pt x="1678081" y="35688"/>
                    <a:pt x="1674235" y="7485"/>
                  </a:cubicBezTo>
                  <a:cubicBezTo>
                    <a:pt x="1713975" y="2036"/>
                    <a:pt x="1741217" y="594"/>
                    <a:pt x="1759405" y="3799"/>
                  </a:cubicBezTo>
                  <a:close/>
                  <a:moveTo>
                    <a:pt x="1117224" y="3638"/>
                  </a:moveTo>
                  <a:cubicBezTo>
                    <a:pt x="1119788" y="6843"/>
                    <a:pt x="1122352" y="10049"/>
                    <a:pt x="1124916" y="13253"/>
                  </a:cubicBezTo>
                  <a:cubicBezTo>
                    <a:pt x="1118506" y="19663"/>
                    <a:pt x="1112096" y="30560"/>
                    <a:pt x="1105045" y="31201"/>
                  </a:cubicBezTo>
                  <a:cubicBezTo>
                    <a:pt x="1071074" y="33124"/>
                    <a:pt x="1037743" y="31842"/>
                    <a:pt x="1003771" y="31842"/>
                  </a:cubicBezTo>
                  <a:cubicBezTo>
                    <a:pt x="1001848" y="27996"/>
                    <a:pt x="999925" y="24791"/>
                    <a:pt x="998643" y="20945"/>
                  </a:cubicBezTo>
                  <a:cubicBezTo>
                    <a:pt x="1006335" y="15176"/>
                    <a:pt x="1013386" y="4280"/>
                    <a:pt x="1021718" y="4280"/>
                  </a:cubicBezTo>
                  <a:cubicBezTo>
                    <a:pt x="1053126" y="2356"/>
                    <a:pt x="1085175" y="3638"/>
                    <a:pt x="1117224" y="3638"/>
                  </a:cubicBezTo>
                  <a:close/>
                  <a:moveTo>
                    <a:pt x="1848320" y="2697"/>
                  </a:moveTo>
                  <a:cubicBezTo>
                    <a:pt x="1887680" y="-127"/>
                    <a:pt x="1918928" y="10209"/>
                    <a:pt x="1924216" y="29919"/>
                  </a:cubicBezTo>
                  <a:cubicBezTo>
                    <a:pt x="1856913" y="43380"/>
                    <a:pt x="1812685" y="35688"/>
                    <a:pt x="1806917" y="10049"/>
                  </a:cubicBezTo>
                  <a:cubicBezTo>
                    <a:pt x="1821179" y="6043"/>
                    <a:pt x="1835200" y="3639"/>
                    <a:pt x="1848320" y="2697"/>
                  </a:cubicBezTo>
                  <a:close/>
                  <a:moveTo>
                    <a:pt x="360550" y="1876"/>
                  </a:moveTo>
                  <a:cubicBezTo>
                    <a:pt x="380901" y="-1649"/>
                    <a:pt x="409264" y="-207"/>
                    <a:pt x="446120" y="6203"/>
                  </a:cubicBezTo>
                  <a:cubicBezTo>
                    <a:pt x="437146" y="33765"/>
                    <a:pt x="386509" y="42098"/>
                    <a:pt x="323052" y="27355"/>
                  </a:cubicBezTo>
                  <a:cubicBezTo>
                    <a:pt x="327859" y="13895"/>
                    <a:pt x="340198" y="5402"/>
                    <a:pt x="360550" y="1876"/>
                  </a:cubicBezTo>
                  <a:close/>
                  <a:moveTo>
                    <a:pt x="716613" y="1716"/>
                  </a:moveTo>
                  <a:cubicBezTo>
                    <a:pt x="712126" y="35047"/>
                    <a:pt x="675590" y="41457"/>
                    <a:pt x="595468" y="23509"/>
                  </a:cubicBezTo>
                  <a:cubicBezTo>
                    <a:pt x="630081" y="-13668"/>
                    <a:pt x="675590" y="12613"/>
                    <a:pt x="716613" y="1716"/>
                  </a:cubicBezTo>
                  <a:close/>
                  <a:moveTo>
                    <a:pt x="800382" y="1645"/>
                  </a:moveTo>
                  <a:cubicBezTo>
                    <a:pt x="816246" y="2316"/>
                    <a:pt x="835675" y="4119"/>
                    <a:pt x="859552" y="6843"/>
                  </a:cubicBezTo>
                  <a:cubicBezTo>
                    <a:pt x="848014" y="17740"/>
                    <a:pt x="841604" y="29919"/>
                    <a:pt x="833913" y="30559"/>
                  </a:cubicBezTo>
                  <a:cubicBezTo>
                    <a:pt x="800582" y="33123"/>
                    <a:pt x="767251" y="31841"/>
                    <a:pt x="730074" y="31841"/>
                  </a:cubicBezTo>
                  <a:cubicBezTo>
                    <a:pt x="737285" y="7805"/>
                    <a:pt x="752789" y="-368"/>
                    <a:pt x="800382" y="1645"/>
                  </a:cubicBezTo>
                  <a:close/>
                  <a:moveTo>
                    <a:pt x="529888" y="603"/>
                  </a:moveTo>
                  <a:cubicBezTo>
                    <a:pt x="544430" y="1274"/>
                    <a:pt x="561497" y="3157"/>
                    <a:pt x="581367" y="6202"/>
                  </a:cubicBezTo>
                  <a:cubicBezTo>
                    <a:pt x="574957" y="34406"/>
                    <a:pt x="532652" y="42097"/>
                    <a:pt x="459581" y="28637"/>
                  </a:cubicBezTo>
                  <a:cubicBezTo>
                    <a:pt x="465350" y="7484"/>
                    <a:pt x="486262" y="-1410"/>
                    <a:pt x="529888" y="603"/>
                  </a:cubicBezTo>
                  <a:close/>
                  <a:moveTo>
                    <a:pt x="310875" y="434"/>
                  </a:moveTo>
                  <a:cubicBezTo>
                    <a:pt x="302542" y="33765"/>
                    <a:pt x="253187" y="42098"/>
                    <a:pt x="179474" y="24151"/>
                  </a:cubicBezTo>
                  <a:cubicBezTo>
                    <a:pt x="221138" y="-16232"/>
                    <a:pt x="268570" y="13254"/>
                    <a:pt x="310875" y="4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583E431-7DD8-4474-A7EC-8E58A4178F20}"/>
                </a:ext>
              </a:extLst>
            </p:cNvPr>
            <p:cNvSpPr/>
            <p:nvPr/>
          </p:nvSpPr>
          <p:spPr>
            <a:xfrm>
              <a:off x="2354140" y="5141372"/>
              <a:ext cx="621749" cy="153835"/>
            </a:xfrm>
            <a:custGeom>
              <a:avLst/>
              <a:gdLst>
                <a:gd name="connsiteX0" fmla="*/ 874395 w 923925"/>
                <a:gd name="connsiteY0" fmla="*/ 0 h 228600"/>
                <a:gd name="connsiteX1" fmla="*/ 926782 w 923925"/>
                <a:gd name="connsiteY1" fmla="*/ 228600 h 228600"/>
                <a:gd name="connsiteX2" fmla="*/ 0 w 923925"/>
                <a:gd name="connsiteY2" fmla="*/ 228600 h 228600"/>
                <a:gd name="connsiteX3" fmla="*/ 46672 w 923925"/>
                <a:gd name="connsiteY3" fmla="*/ 18097 h 228600"/>
                <a:gd name="connsiteX4" fmla="*/ 75247 w 923925"/>
                <a:gd name="connsiteY4" fmla="*/ 953 h 228600"/>
                <a:gd name="connsiteX5" fmla="*/ 874395 w 923925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3925" h="228600">
                  <a:moveTo>
                    <a:pt x="874395" y="0"/>
                  </a:moveTo>
                  <a:cubicBezTo>
                    <a:pt x="891540" y="74295"/>
                    <a:pt x="908685" y="149543"/>
                    <a:pt x="926782" y="228600"/>
                  </a:cubicBezTo>
                  <a:cubicBezTo>
                    <a:pt x="618172" y="228600"/>
                    <a:pt x="313372" y="228600"/>
                    <a:pt x="0" y="228600"/>
                  </a:cubicBezTo>
                  <a:cubicBezTo>
                    <a:pt x="16192" y="155257"/>
                    <a:pt x="29528" y="85725"/>
                    <a:pt x="46672" y="18097"/>
                  </a:cubicBezTo>
                  <a:cubicBezTo>
                    <a:pt x="48578" y="10478"/>
                    <a:pt x="64770" y="953"/>
                    <a:pt x="75247" y="953"/>
                  </a:cubicBezTo>
                  <a:cubicBezTo>
                    <a:pt x="339090" y="0"/>
                    <a:pt x="603885" y="0"/>
                    <a:pt x="87439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F11E029-EE4E-47A8-A49D-2624DDFB95CC}"/>
                </a:ext>
              </a:extLst>
            </p:cNvPr>
            <p:cNvSpPr/>
            <p:nvPr/>
          </p:nvSpPr>
          <p:spPr>
            <a:xfrm>
              <a:off x="2709333" y="2077401"/>
              <a:ext cx="2660060" cy="2756206"/>
            </a:xfrm>
            <a:custGeom>
              <a:avLst/>
              <a:gdLst>
                <a:gd name="connsiteX0" fmla="*/ 3877491 w 3952875"/>
                <a:gd name="connsiteY0" fmla="*/ 3295792 h 4095750"/>
                <a:gd name="connsiteX1" fmla="*/ 3034528 w 3952875"/>
                <a:gd name="connsiteY1" fmla="*/ 2520458 h 4095750"/>
                <a:gd name="connsiteX2" fmla="*/ 2997381 w 3952875"/>
                <a:gd name="connsiteY2" fmla="*/ 2485215 h 4095750"/>
                <a:gd name="connsiteX3" fmla="*/ 3021193 w 3952875"/>
                <a:gd name="connsiteY3" fmla="*/ 2444258 h 4095750"/>
                <a:gd name="connsiteX4" fmla="*/ 3215503 w 3952875"/>
                <a:gd name="connsiteY4" fmla="*/ 1302210 h 4095750"/>
                <a:gd name="connsiteX5" fmla="*/ 1768656 w 3952875"/>
                <a:gd name="connsiteY5" fmla="*/ 4905 h 4095750"/>
                <a:gd name="connsiteX6" fmla="*/ 217986 w 3952875"/>
                <a:gd name="connsiteY6" fmla="*/ 810720 h 4095750"/>
                <a:gd name="connsiteX7" fmla="*/ 78921 w 3952875"/>
                <a:gd name="connsiteY7" fmla="*/ 1110757 h 4095750"/>
                <a:gd name="connsiteX8" fmla="*/ 325618 w 3952875"/>
                <a:gd name="connsiteY8" fmla="*/ 2589037 h 4095750"/>
                <a:gd name="connsiteX9" fmla="*/ 1662928 w 3952875"/>
                <a:gd name="connsiteY9" fmla="*/ 3242452 h 4095750"/>
                <a:gd name="connsiteX10" fmla="*/ 2351586 w 3952875"/>
                <a:gd name="connsiteY10" fmla="*/ 3085290 h 4095750"/>
                <a:gd name="connsiteX11" fmla="*/ 2367778 w 3952875"/>
                <a:gd name="connsiteY11" fmla="*/ 3106245 h 4095750"/>
                <a:gd name="connsiteX12" fmla="*/ 3026908 w 3952875"/>
                <a:gd name="connsiteY12" fmla="*/ 4010167 h 4095750"/>
                <a:gd name="connsiteX13" fmla="*/ 3383143 w 3952875"/>
                <a:gd name="connsiteY13" fmla="*/ 4050173 h 4095750"/>
                <a:gd name="connsiteX14" fmla="*/ 3854631 w 3952875"/>
                <a:gd name="connsiteY14" fmla="*/ 3633930 h 4095750"/>
                <a:gd name="connsiteX15" fmla="*/ 3892731 w 3952875"/>
                <a:gd name="connsiteY15" fmla="*/ 3592020 h 4095750"/>
                <a:gd name="connsiteX16" fmla="*/ 3957501 w 3952875"/>
                <a:gd name="connsiteY16" fmla="*/ 3442477 h 4095750"/>
                <a:gd name="connsiteX17" fmla="*/ 3877491 w 3952875"/>
                <a:gd name="connsiteY17" fmla="*/ 3295792 h 4095750"/>
                <a:gd name="connsiteX18" fmla="*/ 1598158 w 3952875"/>
                <a:gd name="connsiteY18" fmla="*/ 3039570 h 4095750"/>
                <a:gd name="connsiteX19" fmla="*/ 194173 w 3952875"/>
                <a:gd name="connsiteY19" fmla="*/ 1613677 h 4095750"/>
                <a:gd name="connsiteX20" fmla="*/ 1625781 w 3952875"/>
                <a:gd name="connsiteY20" fmla="*/ 206835 h 4095750"/>
                <a:gd name="connsiteX21" fmla="*/ 3028813 w 3952875"/>
                <a:gd name="connsiteY21" fmla="*/ 1634632 h 4095750"/>
                <a:gd name="connsiteX22" fmla="*/ 1598158 w 3952875"/>
                <a:gd name="connsiteY22" fmla="*/ 3039570 h 409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52875" h="4095750">
                  <a:moveTo>
                    <a:pt x="3877491" y="3295792"/>
                  </a:moveTo>
                  <a:cubicBezTo>
                    <a:pt x="3595551" y="3038617"/>
                    <a:pt x="3315516" y="2778585"/>
                    <a:pt x="3034528" y="2520458"/>
                  </a:cubicBezTo>
                  <a:cubicBezTo>
                    <a:pt x="3022146" y="2509027"/>
                    <a:pt x="3009763" y="2496645"/>
                    <a:pt x="2997381" y="2485215"/>
                  </a:cubicBezTo>
                  <a:cubicBezTo>
                    <a:pt x="3006906" y="2469023"/>
                    <a:pt x="3013574" y="2456640"/>
                    <a:pt x="3021193" y="2444258"/>
                  </a:cubicBezTo>
                  <a:cubicBezTo>
                    <a:pt x="3227886" y="2088022"/>
                    <a:pt x="3294561" y="1706070"/>
                    <a:pt x="3215503" y="1302210"/>
                  </a:cubicBezTo>
                  <a:cubicBezTo>
                    <a:pt x="3077391" y="597360"/>
                    <a:pt x="2480174" y="53482"/>
                    <a:pt x="1768656" y="4905"/>
                  </a:cubicBezTo>
                  <a:cubicBezTo>
                    <a:pt x="1094286" y="-40815"/>
                    <a:pt x="574221" y="233505"/>
                    <a:pt x="217986" y="810720"/>
                  </a:cubicBezTo>
                  <a:cubicBezTo>
                    <a:pt x="196078" y="846915"/>
                    <a:pt x="104638" y="1035510"/>
                    <a:pt x="78921" y="1110757"/>
                  </a:cubicBezTo>
                  <a:cubicBezTo>
                    <a:pt x="-76337" y="1647967"/>
                    <a:pt x="-6804" y="2144220"/>
                    <a:pt x="325618" y="2589037"/>
                  </a:cubicBezTo>
                  <a:cubicBezTo>
                    <a:pt x="657088" y="3031950"/>
                    <a:pt x="1113336" y="3237690"/>
                    <a:pt x="1662928" y="3242452"/>
                  </a:cubicBezTo>
                  <a:cubicBezTo>
                    <a:pt x="1761036" y="3242452"/>
                    <a:pt x="2142036" y="3175777"/>
                    <a:pt x="2351586" y="3085290"/>
                  </a:cubicBezTo>
                  <a:cubicBezTo>
                    <a:pt x="2352538" y="3086242"/>
                    <a:pt x="2360158" y="3095767"/>
                    <a:pt x="2367778" y="3106245"/>
                  </a:cubicBezTo>
                  <a:cubicBezTo>
                    <a:pt x="2587806" y="3407235"/>
                    <a:pt x="2806881" y="3709177"/>
                    <a:pt x="3026908" y="4010167"/>
                  </a:cubicBezTo>
                  <a:cubicBezTo>
                    <a:pt x="3101203" y="4111133"/>
                    <a:pt x="3289799" y="4132087"/>
                    <a:pt x="3383143" y="4050173"/>
                  </a:cubicBezTo>
                  <a:cubicBezTo>
                    <a:pt x="3540306" y="3912060"/>
                    <a:pt x="3697468" y="3772995"/>
                    <a:pt x="3854631" y="3633930"/>
                  </a:cubicBezTo>
                  <a:cubicBezTo>
                    <a:pt x="3868918" y="3621548"/>
                    <a:pt x="3881301" y="3607260"/>
                    <a:pt x="3892731" y="3592020"/>
                  </a:cubicBezTo>
                  <a:cubicBezTo>
                    <a:pt x="3932736" y="3538680"/>
                    <a:pt x="3952738" y="3503437"/>
                    <a:pt x="3957501" y="3442477"/>
                  </a:cubicBezTo>
                  <a:cubicBezTo>
                    <a:pt x="3959406" y="3398662"/>
                    <a:pt x="3910828" y="3326273"/>
                    <a:pt x="3877491" y="3295792"/>
                  </a:cubicBezTo>
                  <a:close/>
                  <a:moveTo>
                    <a:pt x="1598158" y="3039570"/>
                  </a:moveTo>
                  <a:cubicBezTo>
                    <a:pt x="811393" y="3026235"/>
                    <a:pt x="181791" y="2387108"/>
                    <a:pt x="194173" y="1613677"/>
                  </a:cubicBezTo>
                  <a:cubicBezTo>
                    <a:pt x="206556" y="821197"/>
                    <a:pt x="845683" y="193500"/>
                    <a:pt x="1625781" y="206835"/>
                  </a:cubicBezTo>
                  <a:cubicBezTo>
                    <a:pt x="2411593" y="220170"/>
                    <a:pt x="3040243" y="860250"/>
                    <a:pt x="3028813" y="1634632"/>
                  </a:cubicBezTo>
                  <a:cubicBezTo>
                    <a:pt x="3016431" y="2420445"/>
                    <a:pt x="2373493" y="3052905"/>
                    <a:pt x="1598158" y="30395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F375085-4E9E-4CD4-B48E-19513A46CF85}"/>
                </a:ext>
              </a:extLst>
            </p:cNvPr>
            <p:cNvSpPr/>
            <p:nvPr/>
          </p:nvSpPr>
          <p:spPr>
            <a:xfrm>
              <a:off x="3600791" y="2447478"/>
              <a:ext cx="439253" cy="1392068"/>
            </a:xfrm>
            <a:custGeom>
              <a:avLst/>
              <a:gdLst>
                <a:gd name="connsiteX0" fmla="*/ 25050 w 439253"/>
                <a:gd name="connsiteY0" fmla="*/ 443420 h 1392068"/>
                <a:gd name="connsiteX1" fmla="*/ 413483 w 439253"/>
                <a:gd name="connsiteY1" fmla="*/ 443420 h 1392068"/>
                <a:gd name="connsiteX2" fmla="*/ 413483 w 439253"/>
                <a:gd name="connsiteY2" fmla="*/ 1392068 h 1392068"/>
                <a:gd name="connsiteX3" fmla="*/ 25050 w 439253"/>
                <a:gd name="connsiteY3" fmla="*/ 1392068 h 1392068"/>
                <a:gd name="connsiteX4" fmla="*/ 25050 w 439253"/>
                <a:gd name="connsiteY4" fmla="*/ 443420 h 1392068"/>
                <a:gd name="connsiteX5" fmla="*/ 230242 w 439253"/>
                <a:gd name="connsiteY5" fmla="*/ 103 h 1392068"/>
                <a:gd name="connsiteX6" fmla="*/ 328232 w 439253"/>
                <a:gd name="connsiteY6" fmla="*/ 21015 h 1392068"/>
                <a:gd name="connsiteX7" fmla="*/ 439121 w 439253"/>
                <a:gd name="connsiteY7" fmla="*/ 174849 h 1392068"/>
                <a:gd name="connsiteX8" fmla="*/ 335924 w 439253"/>
                <a:gd name="connsiteY8" fmla="*/ 343427 h 1392068"/>
                <a:gd name="connsiteX9" fmla="*/ 217984 w 439253"/>
                <a:gd name="connsiteY9" fmla="*/ 374194 h 1392068"/>
                <a:gd name="connsiteX10" fmla="*/ 101966 w 439253"/>
                <a:gd name="connsiteY10" fmla="*/ 340222 h 1392068"/>
                <a:gd name="connsiteX11" fmla="*/ 692 w 439253"/>
                <a:gd name="connsiteY11" fmla="*/ 169722 h 1392068"/>
                <a:gd name="connsiteX12" fmla="*/ 130811 w 439253"/>
                <a:gd name="connsiteY12" fmla="*/ 13323 h 1392068"/>
                <a:gd name="connsiteX13" fmla="*/ 230242 w 439253"/>
                <a:gd name="connsiteY13" fmla="*/ 103 h 139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253" h="1392068">
                  <a:moveTo>
                    <a:pt x="25050" y="443420"/>
                  </a:moveTo>
                  <a:cubicBezTo>
                    <a:pt x="154528" y="443420"/>
                    <a:pt x="282724" y="443420"/>
                    <a:pt x="413483" y="443420"/>
                  </a:cubicBezTo>
                  <a:cubicBezTo>
                    <a:pt x="413483" y="759422"/>
                    <a:pt x="413483" y="1074783"/>
                    <a:pt x="413483" y="1392068"/>
                  </a:cubicBezTo>
                  <a:cubicBezTo>
                    <a:pt x="285287" y="1392068"/>
                    <a:pt x="156451" y="1392068"/>
                    <a:pt x="25050" y="1392068"/>
                  </a:cubicBezTo>
                  <a:cubicBezTo>
                    <a:pt x="25050" y="1074143"/>
                    <a:pt x="25050" y="760063"/>
                    <a:pt x="25050" y="443420"/>
                  </a:cubicBezTo>
                  <a:close/>
                  <a:moveTo>
                    <a:pt x="230242" y="103"/>
                  </a:moveTo>
                  <a:cubicBezTo>
                    <a:pt x="263333" y="984"/>
                    <a:pt x="296183" y="7554"/>
                    <a:pt x="328232" y="21015"/>
                  </a:cubicBezTo>
                  <a:cubicBezTo>
                    <a:pt x="395534" y="49218"/>
                    <a:pt x="435916" y="99214"/>
                    <a:pt x="439121" y="174849"/>
                  </a:cubicBezTo>
                  <a:cubicBezTo>
                    <a:pt x="441685" y="253690"/>
                    <a:pt x="407072" y="312019"/>
                    <a:pt x="335924" y="343427"/>
                  </a:cubicBezTo>
                  <a:cubicBezTo>
                    <a:pt x="300670" y="358810"/>
                    <a:pt x="259647" y="363938"/>
                    <a:pt x="217984" y="374194"/>
                  </a:cubicBezTo>
                  <a:cubicBezTo>
                    <a:pt x="178243" y="362656"/>
                    <a:pt x="137861" y="356887"/>
                    <a:pt x="101966" y="340222"/>
                  </a:cubicBezTo>
                  <a:cubicBezTo>
                    <a:pt x="32741" y="308173"/>
                    <a:pt x="-5718" y="238307"/>
                    <a:pt x="692" y="169722"/>
                  </a:cubicBezTo>
                  <a:cubicBezTo>
                    <a:pt x="8384" y="92164"/>
                    <a:pt x="53893" y="35758"/>
                    <a:pt x="130811" y="13323"/>
                  </a:cubicBezTo>
                  <a:cubicBezTo>
                    <a:pt x="163821" y="4029"/>
                    <a:pt x="197152" y="-778"/>
                    <a:pt x="230242" y="10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AB79797-DA5A-4C26-B77F-3BA37128790D}"/>
              </a:ext>
            </a:extLst>
          </p:cNvPr>
          <p:cNvSpPr txBox="1"/>
          <p:nvPr/>
        </p:nvSpPr>
        <p:spPr>
          <a:xfrm>
            <a:off x="161603" y="1059387"/>
            <a:ext cx="118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adható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100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pontot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alábbi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jogcímeken</a:t>
            </a:r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nyújtja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az</a:t>
            </a:r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Óbudai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Egyetem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A2E35076-5A74-7691-0D6E-DFA5F9AA0BAB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39513511"/>
              </p:ext>
            </p:extLst>
          </p:nvPr>
        </p:nvGraphicFramePr>
        <p:xfrm>
          <a:off x="4720007" y="1728373"/>
          <a:ext cx="7176719" cy="4872452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4898018">
                  <a:extLst>
                    <a:ext uri="{9D8B030D-6E8A-4147-A177-3AD203B41FA5}">
                      <a16:colId xmlns:a16="http://schemas.microsoft.com/office/drawing/2014/main" val="3646520955"/>
                    </a:ext>
                  </a:extLst>
                </a:gridCol>
                <a:gridCol w="2278701">
                  <a:extLst>
                    <a:ext uri="{9D8B030D-6E8A-4147-A177-3AD203B41FA5}">
                      <a16:colId xmlns:a16="http://schemas.microsoft.com/office/drawing/2014/main" val="3545770746"/>
                    </a:ext>
                  </a:extLst>
                </a:gridCol>
              </a:tblGrid>
              <a:tr h="660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solidFill>
                            <a:srgbClr val="1D294D"/>
                          </a:solidFill>
                          <a:effectLst/>
                        </a:rPr>
                        <a:t>JOGCÍM</a:t>
                      </a:r>
                      <a:endParaRPr lang="hu-HU" sz="1800" b="1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1D294D"/>
                          </a:solidFill>
                          <a:effectLst/>
                        </a:rPr>
                        <a:t>ELÉRHETŐ </a:t>
                      </a:r>
                      <a:br>
                        <a:rPr lang="hu-HU" sz="1800" kern="1200" dirty="0">
                          <a:solidFill>
                            <a:srgbClr val="1D294D"/>
                          </a:solidFill>
                          <a:effectLst/>
                        </a:rPr>
                      </a:br>
                      <a:r>
                        <a:rPr lang="hu-HU" sz="1800" kern="1200" dirty="0">
                          <a:solidFill>
                            <a:srgbClr val="1D294D"/>
                          </a:solidFill>
                          <a:effectLst/>
                        </a:rPr>
                        <a:t>MAX. PONT</a:t>
                      </a:r>
                      <a:endParaRPr lang="hu-HU" sz="1800" b="1" kern="120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159065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Nyelvtudás igazolása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60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6913455"/>
                  </a:ext>
                </a:extLst>
              </a:tr>
              <a:tr h="52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Szaktárgyi előkészítő tanfolyamon való részvétel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45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7438016"/>
                  </a:ext>
                </a:extLst>
              </a:tr>
              <a:tr h="789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 dirty="0">
                          <a:solidFill>
                            <a:srgbClr val="1D294D"/>
                          </a:solidFill>
                          <a:effectLst/>
                        </a:rPr>
                        <a:t>Piaci alapú szakmai tanúsítványok és Európai Számítógép-használói Jogosítvány ECDL</a:t>
                      </a:r>
                      <a:endParaRPr lang="hu-HU" sz="1600" b="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35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8387353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Versenyeredmények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80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278980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 dirty="0">
                          <a:solidFill>
                            <a:srgbClr val="1D294D"/>
                          </a:solidFill>
                          <a:effectLst/>
                        </a:rPr>
                        <a:t>Emelt szintű érettségi</a:t>
                      </a:r>
                      <a:endParaRPr lang="hu-HU" sz="1600" b="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60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968496"/>
                  </a:ext>
                </a:extLst>
              </a:tr>
              <a:tr h="52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Technikumi végzettség, felsőoktatási szakképzettség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40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7250095"/>
                  </a:ext>
                </a:extLst>
              </a:tr>
              <a:tr h="52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Pro bono aktivitás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(önkéntesség ÓE, DÖK tevékenység)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118833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Sporteredmény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40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339807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Fogyatékkal élő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910441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Gyermekgondozás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537488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0">
                          <a:solidFill>
                            <a:srgbClr val="1D294D"/>
                          </a:solidFill>
                          <a:effectLst/>
                        </a:rPr>
                        <a:t>Hátrányos helyzet</a:t>
                      </a:r>
                      <a:endParaRPr lang="hu-HU" sz="1600" b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1D294D"/>
                          </a:solidFill>
                          <a:effectLst/>
                        </a:rPr>
                        <a:t>10</a:t>
                      </a:r>
                      <a:endParaRPr lang="hu-HU" sz="1600" b="0" dirty="0">
                        <a:solidFill>
                          <a:srgbClr val="1D294D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9214554"/>
                  </a:ext>
                </a:extLst>
              </a:tr>
            </a:tbl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F709D5FD-0C52-D742-5FD8-5A1EF5E12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31362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/>
              <a:t>Alaptudnivalók</a:t>
            </a:r>
          </a:p>
        </p:txBody>
      </p:sp>
      <p:grpSp>
        <p:nvGrpSpPr>
          <p:cNvPr id="3" name="그룹 36">
            <a:extLst>
              <a:ext uri="{FF2B5EF4-FFF2-40B4-BE49-F238E27FC236}">
                <a16:creationId xmlns:a16="http://schemas.microsoft.com/office/drawing/2014/main" id="{E2FE38F3-B049-48AB-AB05-BA2CB273EDA2}"/>
              </a:ext>
            </a:extLst>
          </p:cNvPr>
          <p:cNvGrpSpPr/>
          <p:nvPr/>
        </p:nvGrpSpPr>
        <p:grpSpPr>
          <a:xfrm>
            <a:off x="950506" y="1845832"/>
            <a:ext cx="10310446" cy="4176596"/>
            <a:chOff x="2063552" y="1806318"/>
            <a:chExt cx="8064896" cy="3355223"/>
          </a:xfrm>
        </p:grpSpPr>
        <p:sp>
          <p:nvSpPr>
            <p:cNvPr id="4" name="사각형: 둥근 모서리 37">
              <a:extLst>
                <a:ext uri="{FF2B5EF4-FFF2-40B4-BE49-F238E27FC236}">
                  <a16:creationId xmlns:a16="http://schemas.microsoft.com/office/drawing/2014/main" id="{F3E36AC7-AC43-4D90-A035-3DD9BA6DB47B}"/>
                </a:ext>
              </a:extLst>
            </p:cNvPr>
            <p:cNvSpPr/>
            <p:nvPr/>
          </p:nvSpPr>
          <p:spPr>
            <a:xfrm>
              <a:off x="2063552" y="3513089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  <p:sp>
          <p:nvSpPr>
            <p:cNvPr id="5" name="사각형: 둥근 모서리 47">
              <a:extLst>
                <a:ext uri="{FF2B5EF4-FFF2-40B4-BE49-F238E27FC236}">
                  <a16:creationId xmlns:a16="http://schemas.microsoft.com/office/drawing/2014/main" id="{EB4CBEA0-762A-43B8-A9C9-CB9EB0B41D68}"/>
                </a:ext>
              </a:extLst>
            </p:cNvPr>
            <p:cNvSpPr/>
            <p:nvPr/>
          </p:nvSpPr>
          <p:spPr>
            <a:xfrm>
              <a:off x="6168448" y="3513088"/>
              <a:ext cx="3960000" cy="1647262"/>
            </a:xfrm>
            <a:prstGeom prst="roundRect">
              <a:avLst>
                <a:gd name="adj" fmla="val 1227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  <p:sp>
          <p:nvSpPr>
            <p:cNvPr id="6" name="사각형: 둥근 모서리 48">
              <a:extLst>
                <a:ext uri="{FF2B5EF4-FFF2-40B4-BE49-F238E27FC236}">
                  <a16:creationId xmlns:a16="http://schemas.microsoft.com/office/drawing/2014/main" id="{634E13E3-C5FB-4769-8E68-5F66E4452FDE}"/>
                </a:ext>
              </a:extLst>
            </p:cNvPr>
            <p:cNvSpPr/>
            <p:nvPr/>
          </p:nvSpPr>
          <p:spPr>
            <a:xfrm>
              <a:off x="6168448" y="180631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  <p:sp>
          <p:nvSpPr>
            <p:cNvPr id="7" name="사각형: 둥근 모서리 49">
              <a:extLst>
                <a:ext uri="{FF2B5EF4-FFF2-40B4-BE49-F238E27FC236}">
                  <a16:creationId xmlns:a16="http://schemas.microsoft.com/office/drawing/2014/main" id="{0C35237A-44CF-4C99-9C90-603627635A02}"/>
                </a:ext>
              </a:extLst>
            </p:cNvPr>
            <p:cNvSpPr/>
            <p:nvPr/>
          </p:nvSpPr>
          <p:spPr>
            <a:xfrm>
              <a:off x="2063552" y="1806318"/>
              <a:ext cx="3960000" cy="1648452"/>
            </a:xfrm>
            <a:prstGeom prst="roundRect">
              <a:avLst>
                <a:gd name="adj" fmla="val 1227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</p:grpSp>
      <p:grpSp>
        <p:nvGrpSpPr>
          <p:cNvPr id="8" name="그룹 6">
            <a:extLst>
              <a:ext uri="{FF2B5EF4-FFF2-40B4-BE49-F238E27FC236}">
                <a16:creationId xmlns:a16="http://schemas.microsoft.com/office/drawing/2014/main" id="{BE687377-8B91-4B0C-B9AF-34D35AA2854C}"/>
              </a:ext>
            </a:extLst>
          </p:cNvPr>
          <p:cNvGrpSpPr/>
          <p:nvPr/>
        </p:nvGrpSpPr>
        <p:grpSpPr>
          <a:xfrm>
            <a:off x="4468844" y="2297246"/>
            <a:ext cx="3273771" cy="3273771"/>
            <a:chOff x="11977794" y="1437147"/>
            <a:chExt cx="3273771" cy="3273771"/>
          </a:xfrm>
        </p:grpSpPr>
        <p:sp>
          <p:nvSpPr>
            <p:cNvPr id="9" name="타원 3">
              <a:extLst>
                <a:ext uri="{FF2B5EF4-FFF2-40B4-BE49-F238E27FC236}">
                  <a16:creationId xmlns:a16="http://schemas.microsoft.com/office/drawing/2014/main" id="{B882EDA6-90C7-4C18-84C7-A46EF710A935}"/>
                </a:ext>
              </a:extLst>
            </p:cNvPr>
            <p:cNvSpPr/>
            <p:nvPr/>
          </p:nvSpPr>
          <p:spPr>
            <a:xfrm>
              <a:off x="11977794" y="1437147"/>
              <a:ext cx="3273771" cy="3273771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  <p:sp>
          <p:nvSpPr>
            <p:cNvPr id="10" name="타원 4">
              <a:extLst>
                <a:ext uri="{FF2B5EF4-FFF2-40B4-BE49-F238E27FC236}">
                  <a16:creationId xmlns:a16="http://schemas.microsoft.com/office/drawing/2014/main" id="{0929AB9A-6F50-4398-8382-23D6ABBDD27A}"/>
                </a:ext>
              </a:extLst>
            </p:cNvPr>
            <p:cNvSpPr/>
            <p:nvPr/>
          </p:nvSpPr>
          <p:spPr>
            <a:xfrm>
              <a:off x="12378035" y="1837388"/>
              <a:ext cx="2473289" cy="24732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7250C-99CF-4BEC-9D04-B941F7322F4E}"/>
              </a:ext>
            </a:extLst>
          </p:cNvPr>
          <p:cNvGrpSpPr/>
          <p:nvPr/>
        </p:nvGrpSpPr>
        <p:grpSpPr>
          <a:xfrm>
            <a:off x="1126226" y="1960823"/>
            <a:ext cx="2936722" cy="1447909"/>
            <a:chOff x="-12431" y="1455557"/>
            <a:chExt cx="2605242" cy="14623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4C7E81-DB2C-406F-8902-CEFA67554AAF}"/>
                </a:ext>
              </a:extLst>
            </p:cNvPr>
            <p:cNvSpPr txBox="1"/>
            <p:nvPr/>
          </p:nvSpPr>
          <p:spPr>
            <a:xfrm>
              <a:off x="-12431" y="2265150"/>
              <a:ext cx="2605241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hu-HU" altLang="ko-KR">
                  <a:solidFill>
                    <a:schemeClr val="bg1"/>
                  </a:solidFill>
                  <a:cs typeface="Arial" pitchFamily="34" charset="0"/>
                </a:rPr>
                <a:t>BSc képzések 7 félév,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hu-HU" altLang="ko-KR">
                  <a:solidFill>
                    <a:schemeClr val="bg1"/>
                  </a:solidFill>
                  <a:cs typeface="Arial" pitchFamily="34" charset="0"/>
                </a:rPr>
                <a:t>FSZ képzések 4 félév.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200A3E-9EB0-45C0-8E53-E8D501669E7B}"/>
                </a:ext>
              </a:extLst>
            </p:cNvPr>
            <p:cNvSpPr txBox="1"/>
            <p:nvPr/>
          </p:nvSpPr>
          <p:spPr>
            <a:xfrm>
              <a:off x="-12430" y="1455557"/>
              <a:ext cx="2605241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b="1">
                  <a:solidFill>
                    <a:schemeClr val="bg1"/>
                  </a:solidFill>
                  <a:cs typeface="Arial" pitchFamily="34" charset="0"/>
                </a:rPr>
                <a:t>Képzési programban meghatározott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C7C6F-DFE6-40E5-B1EE-D7A4C73F5160}"/>
              </a:ext>
            </a:extLst>
          </p:cNvPr>
          <p:cNvSpPr txBox="1"/>
          <p:nvPr/>
        </p:nvSpPr>
        <p:spPr>
          <a:xfrm rot="18900000">
            <a:off x="4812112" y="2555245"/>
            <a:ext cx="2446398" cy="2635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656205"/>
              </a:avLst>
            </a:prstTxWarp>
            <a:spAutoFit/>
          </a:bodyPr>
          <a:lstStyle/>
          <a:p>
            <a:pPr algn="ctr"/>
            <a:r>
              <a:rPr lang="hu-HU" altLang="ko-KR" sz="2000" b="1">
                <a:solidFill>
                  <a:schemeClr val="bg1"/>
                </a:solidFill>
                <a:cs typeface="Arial" pitchFamily="34" charset="0"/>
              </a:rPr>
              <a:t>Képzési idő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9B3F25-550E-4560-8370-A6E3DB2C9399}"/>
              </a:ext>
            </a:extLst>
          </p:cNvPr>
          <p:cNvSpPr txBox="1"/>
          <p:nvPr/>
        </p:nvSpPr>
        <p:spPr>
          <a:xfrm rot="2700000">
            <a:off x="4954784" y="2555245"/>
            <a:ext cx="2446398" cy="2635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656205"/>
              </a:avLst>
            </a:prstTxWarp>
            <a:spAutoFit/>
          </a:bodyPr>
          <a:lstStyle/>
          <a:p>
            <a:pPr algn="ctr"/>
            <a:r>
              <a:rPr lang="hu-HU" altLang="ko-KR" sz="2000" b="1">
                <a:solidFill>
                  <a:schemeClr val="bg1"/>
                </a:solidFill>
                <a:cs typeface="Arial" pitchFamily="34" charset="0"/>
              </a:rPr>
              <a:t>Támogatási idő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FEBD8-B156-43C5-B5A4-8CA652FA8541}"/>
              </a:ext>
            </a:extLst>
          </p:cNvPr>
          <p:cNvSpPr txBox="1"/>
          <p:nvPr/>
        </p:nvSpPr>
        <p:spPr>
          <a:xfrm rot="13500000">
            <a:off x="4812112" y="2678427"/>
            <a:ext cx="2446398" cy="2635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656205"/>
              </a:avLst>
            </a:prstTxWarp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Átsorolás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95A90E-12B7-48E3-8868-BE4B56663B59}"/>
              </a:ext>
            </a:extLst>
          </p:cNvPr>
          <p:cNvSpPr txBox="1"/>
          <p:nvPr/>
        </p:nvSpPr>
        <p:spPr>
          <a:xfrm rot="8100000">
            <a:off x="4954784" y="2678427"/>
            <a:ext cx="2446398" cy="26352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656205"/>
              </a:avLst>
            </a:prstTxWarp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Tanulmányi idő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EA9D52-F3D8-498B-8356-2B8C2A7660F0}"/>
              </a:ext>
            </a:extLst>
          </p:cNvPr>
          <p:cNvGrpSpPr/>
          <p:nvPr/>
        </p:nvGrpSpPr>
        <p:grpSpPr>
          <a:xfrm>
            <a:off x="1126225" y="4053080"/>
            <a:ext cx="3986886" cy="1870078"/>
            <a:chOff x="-12432" y="1439530"/>
            <a:chExt cx="3536870" cy="18887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DC90E9-0176-4815-B5AD-5C1B9479A6A0}"/>
                </a:ext>
              </a:extLst>
            </p:cNvPr>
            <p:cNvSpPr txBox="1"/>
            <p:nvPr/>
          </p:nvSpPr>
          <p:spPr>
            <a:xfrm>
              <a:off x="-12432" y="2302489"/>
              <a:ext cx="3536870" cy="1025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2000" dirty="0">
                  <a:solidFill>
                    <a:schemeClr val="bg1"/>
                  </a:solidFill>
                  <a:cs typeface="Arial" pitchFamily="34" charset="0"/>
                </a:rPr>
                <a:t>a tanév végén </a:t>
              </a:r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(július 31-ig)</a:t>
              </a:r>
            </a:p>
            <a:p>
              <a:r>
                <a:rPr lang="hu-HU" altLang="ko-KR" sz="2000" dirty="0">
                  <a:solidFill>
                    <a:schemeClr val="bg1"/>
                  </a:solidFill>
                  <a:cs typeface="Arial" pitchFamily="34" charset="0"/>
                </a:rPr>
                <a:t>2,75 átlag </a:t>
              </a:r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(utolsó két aktív félév) ÉS</a:t>
              </a:r>
            </a:p>
            <a:p>
              <a:r>
                <a:rPr lang="hu-HU" altLang="ko-KR" sz="2000" dirty="0">
                  <a:solidFill>
                    <a:schemeClr val="bg1"/>
                  </a:solidFill>
                  <a:cs typeface="Arial" pitchFamily="34" charset="0"/>
                </a:rPr>
                <a:t>36 kredit/2 félév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7BF022-C588-4E22-99A6-75429C91DBEE}"/>
                </a:ext>
              </a:extLst>
            </p:cNvPr>
            <p:cNvSpPr txBox="1"/>
            <p:nvPr/>
          </p:nvSpPr>
          <p:spPr>
            <a:xfrm>
              <a:off x="-12432" y="1439530"/>
              <a:ext cx="2886070" cy="71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2000" b="1" dirty="0">
                  <a:solidFill>
                    <a:schemeClr val="bg1"/>
                  </a:solidFill>
                  <a:cs typeface="Arial" pitchFamily="34" charset="0"/>
                </a:rPr>
                <a:t>Állami támogatott képzésről önköltségesre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3683DC-78C9-418B-A222-3C9AFA9EE36E}"/>
              </a:ext>
            </a:extLst>
          </p:cNvPr>
          <p:cNvGrpSpPr/>
          <p:nvPr/>
        </p:nvGrpSpPr>
        <p:grpSpPr>
          <a:xfrm>
            <a:off x="7175387" y="2003471"/>
            <a:ext cx="4019079" cy="1706623"/>
            <a:chOff x="270022" y="1498635"/>
            <a:chExt cx="2605241" cy="172369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B559A1-39E3-408D-8360-9AC45CDC041B}"/>
                </a:ext>
              </a:extLst>
            </p:cNvPr>
            <p:cNvSpPr txBox="1"/>
            <p:nvPr/>
          </p:nvSpPr>
          <p:spPr>
            <a:xfrm>
              <a:off x="270022" y="2569531"/>
              <a:ext cx="2605241" cy="65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hu-HU" altLang="ko-KR">
                  <a:solidFill>
                    <a:schemeClr val="bg1"/>
                  </a:solidFill>
                  <a:cs typeface="Arial" pitchFamily="34" charset="0"/>
                </a:rPr>
                <a:t>BSc képzések 7+2=9 félév 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hu-HU" altLang="ko-KR">
                  <a:solidFill>
                    <a:schemeClr val="bg1"/>
                  </a:solidFill>
                  <a:cs typeface="Arial" pitchFamily="34" charset="0"/>
                </a:rPr>
                <a:t>FSZ képzések 4+2=6 félév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D4A00F-198D-438F-A735-6607F9904E4F}"/>
                </a:ext>
              </a:extLst>
            </p:cNvPr>
            <p:cNvSpPr txBox="1"/>
            <p:nvPr/>
          </p:nvSpPr>
          <p:spPr>
            <a:xfrm>
              <a:off x="270022" y="1498635"/>
              <a:ext cx="2605241" cy="932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Amennyi félévet államilag támogatott formában a hallgató igénybe vehet, </a:t>
              </a:r>
              <a:r>
                <a:rPr lang="hu-HU" altLang="ko-KR" b="1" dirty="0">
                  <a:solidFill>
                    <a:schemeClr val="bg1"/>
                  </a:solidFill>
                  <a:cs typeface="Arial" pitchFamily="34" charset="0"/>
                </a:rPr>
                <a:t>összesen </a:t>
              </a:r>
              <a:r>
                <a:rPr lang="hu-HU" altLang="ko-KR" b="1" dirty="0" err="1">
                  <a:solidFill>
                    <a:schemeClr val="bg1"/>
                  </a:solidFill>
                  <a:cs typeface="Arial" pitchFamily="34" charset="0"/>
                </a:rPr>
                <a:t>max</a:t>
              </a:r>
              <a:r>
                <a:rPr lang="hu-HU" altLang="ko-KR" b="1" dirty="0">
                  <a:solidFill>
                    <a:schemeClr val="bg1"/>
                  </a:solidFill>
                  <a:cs typeface="Arial" pitchFamily="34" charset="0"/>
                </a:rPr>
                <a:t>. 12 félév.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B71641-EC6E-4420-9772-1CEAFBF30621}"/>
              </a:ext>
            </a:extLst>
          </p:cNvPr>
          <p:cNvGrpSpPr/>
          <p:nvPr/>
        </p:nvGrpSpPr>
        <p:grpSpPr>
          <a:xfrm>
            <a:off x="7669502" y="4019070"/>
            <a:ext cx="3524964" cy="1973618"/>
            <a:chOff x="154301" y="1405180"/>
            <a:chExt cx="3127087" cy="19933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469B1C-B9F2-40DE-BD99-AE7541A16D85}"/>
                </a:ext>
              </a:extLst>
            </p:cNvPr>
            <p:cNvSpPr txBox="1"/>
            <p:nvPr/>
          </p:nvSpPr>
          <p:spPr>
            <a:xfrm>
              <a:off x="676147" y="2745739"/>
              <a:ext cx="2605241" cy="6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BSc képzésben 12 félév</a:t>
              </a:r>
            </a:p>
            <a:p>
              <a:pPr marL="171450" indent="-171450" algn="r">
                <a:buFont typeface="Arial" panose="020B0604020202020204" pitchFamily="34" charset="0"/>
                <a:buChar char="•"/>
              </a:pPr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FSZ képzésben 7 félév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5902CD-0341-4659-81A4-C6954654C33B}"/>
                </a:ext>
              </a:extLst>
            </p:cNvPr>
            <p:cNvSpPr txBox="1"/>
            <p:nvPr/>
          </p:nvSpPr>
          <p:spPr>
            <a:xfrm>
              <a:off x="154301" y="1405180"/>
              <a:ext cx="3127087" cy="1212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A tanulmányok elvégzésére </a:t>
              </a:r>
              <a:r>
                <a:rPr lang="hu-HU" altLang="ko-KR" b="1" dirty="0">
                  <a:solidFill>
                    <a:schemeClr val="bg1"/>
                  </a:solidFill>
                  <a:cs typeface="Arial" pitchFamily="34" charset="0"/>
                </a:rPr>
                <a:t>rendelkezésre álló idő</a:t>
              </a:r>
              <a:r>
                <a:rPr lang="hu-HU" altLang="ko-KR" dirty="0">
                  <a:solidFill>
                    <a:schemeClr val="bg1"/>
                  </a:solidFill>
                  <a:cs typeface="Arial" pitchFamily="34" charset="0"/>
                </a:rPr>
                <a:t>, függetlenül a finanszírozás formájától. (egy adott szakon) </a:t>
              </a:r>
            </a:p>
          </p:txBody>
        </p:sp>
      </p:grp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AA06217E-BB6B-20D2-FA16-B77D601B3431}"/>
              </a:ext>
            </a:extLst>
          </p:cNvPr>
          <p:cNvSpPr txBox="1"/>
          <p:nvPr/>
        </p:nvSpPr>
        <p:spPr>
          <a:xfrm>
            <a:off x="5681650" y="120341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ko-KR" sz="1600" i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 párhuzamos képzés plusz félévet jelent, az azonos szakon korábban igénybe vett támogatási időt be kell számítani!</a:t>
            </a:r>
          </a:p>
        </p:txBody>
      </p:sp>
      <p:grpSp>
        <p:nvGrpSpPr>
          <p:cNvPr id="31" name="Group 83">
            <a:extLst>
              <a:ext uri="{FF2B5EF4-FFF2-40B4-BE49-F238E27FC236}">
                <a16:creationId xmlns:a16="http://schemas.microsoft.com/office/drawing/2014/main" id="{958FDB06-D87C-63F2-9F40-B09274203C44}"/>
              </a:ext>
            </a:extLst>
          </p:cNvPr>
          <p:cNvGrpSpPr>
            <a:grpSpLocks noChangeAspect="1"/>
          </p:cNvGrpSpPr>
          <p:nvPr/>
        </p:nvGrpSpPr>
        <p:grpSpPr>
          <a:xfrm>
            <a:off x="5113111" y="2980852"/>
            <a:ext cx="2268000" cy="1779884"/>
            <a:chOff x="668085" y="2077401"/>
            <a:chExt cx="4701308" cy="3689499"/>
          </a:xfrm>
        </p:grpSpPr>
        <p:sp>
          <p:nvSpPr>
            <p:cNvPr id="32" name="Freeform: Shape 84">
              <a:extLst>
                <a:ext uri="{FF2B5EF4-FFF2-40B4-BE49-F238E27FC236}">
                  <a16:creationId xmlns:a16="http://schemas.microsoft.com/office/drawing/2014/main" id="{B984EE48-F582-4D11-054D-80CB9C9C8C9F}"/>
                </a:ext>
              </a:extLst>
            </p:cNvPr>
            <p:cNvSpPr/>
            <p:nvPr/>
          </p:nvSpPr>
          <p:spPr>
            <a:xfrm>
              <a:off x="1359982" y="2656301"/>
              <a:ext cx="2595962" cy="1801149"/>
            </a:xfrm>
            <a:custGeom>
              <a:avLst/>
              <a:gdLst>
                <a:gd name="connsiteX0" fmla="*/ 3863340 w 3857625"/>
                <a:gd name="connsiteY0" fmla="*/ 153352 h 2676525"/>
                <a:gd name="connsiteX1" fmla="*/ 3707130 w 3857625"/>
                <a:gd name="connsiteY1" fmla="*/ 0 h 2676525"/>
                <a:gd name="connsiteX2" fmla="*/ 1952625 w 3857625"/>
                <a:gd name="connsiteY2" fmla="*/ 952 h 2676525"/>
                <a:gd name="connsiteX3" fmla="*/ 156210 w 3857625"/>
                <a:gd name="connsiteY3" fmla="*/ 0 h 2676525"/>
                <a:gd name="connsiteX4" fmla="*/ 0 w 3857625"/>
                <a:gd name="connsiteY4" fmla="*/ 153352 h 2676525"/>
                <a:gd name="connsiteX5" fmla="*/ 0 w 3857625"/>
                <a:gd name="connsiteY5" fmla="*/ 2525078 h 2676525"/>
                <a:gd name="connsiteX6" fmla="*/ 156210 w 3857625"/>
                <a:gd name="connsiteY6" fmla="*/ 2680335 h 2676525"/>
                <a:gd name="connsiteX7" fmla="*/ 2029778 w 3857625"/>
                <a:gd name="connsiteY7" fmla="*/ 2680335 h 2676525"/>
                <a:gd name="connsiteX8" fmla="*/ 2029778 w 3857625"/>
                <a:gd name="connsiteY8" fmla="*/ 2680335 h 2676525"/>
                <a:gd name="connsiteX9" fmla="*/ 3708083 w 3857625"/>
                <a:gd name="connsiteY9" fmla="*/ 2680335 h 2676525"/>
                <a:gd name="connsiteX10" fmla="*/ 3864293 w 3857625"/>
                <a:gd name="connsiteY10" fmla="*/ 2525078 h 2676525"/>
                <a:gd name="connsiteX11" fmla="*/ 3863340 w 3857625"/>
                <a:gd name="connsiteY11" fmla="*/ 153352 h 2676525"/>
                <a:gd name="connsiteX12" fmla="*/ 3618548 w 3857625"/>
                <a:gd name="connsiteY12" fmla="*/ 2458403 h 2676525"/>
                <a:gd name="connsiteX13" fmla="*/ 2455545 w 3857625"/>
                <a:gd name="connsiteY13" fmla="*/ 2458403 h 2676525"/>
                <a:gd name="connsiteX14" fmla="*/ 2455545 w 3857625"/>
                <a:gd name="connsiteY14" fmla="*/ 2458403 h 2676525"/>
                <a:gd name="connsiteX15" fmla="*/ 244792 w 3857625"/>
                <a:gd name="connsiteY15" fmla="*/ 2458403 h 2676525"/>
                <a:gd name="connsiteX16" fmla="*/ 143827 w 3857625"/>
                <a:gd name="connsiteY16" fmla="*/ 2355533 h 2676525"/>
                <a:gd name="connsiteX17" fmla="*/ 143827 w 3857625"/>
                <a:gd name="connsiteY17" fmla="*/ 345757 h 2676525"/>
                <a:gd name="connsiteX18" fmla="*/ 237172 w 3857625"/>
                <a:gd name="connsiteY18" fmla="*/ 249555 h 2676525"/>
                <a:gd name="connsiteX19" fmla="*/ 1890713 w 3857625"/>
                <a:gd name="connsiteY19" fmla="*/ 249555 h 2676525"/>
                <a:gd name="connsiteX20" fmla="*/ 1890713 w 3857625"/>
                <a:gd name="connsiteY20" fmla="*/ 249555 h 2676525"/>
                <a:gd name="connsiteX21" fmla="*/ 3626168 w 3857625"/>
                <a:gd name="connsiteY21" fmla="*/ 249555 h 2676525"/>
                <a:gd name="connsiteX22" fmla="*/ 3719513 w 3857625"/>
                <a:gd name="connsiteY22" fmla="*/ 345757 h 2676525"/>
                <a:gd name="connsiteX23" fmla="*/ 3719513 w 3857625"/>
                <a:gd name="connsiteY23" fmla="*/ 2355533 h 2676525"/>
                <a:gd name="connsiteX24" fmla="*/ 3618548 w 3857625"/>
                <a:gd name="connsiteY24" fmla="*/ 2458403 h 267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7625" h="2676525">
                  <a:moveTo>
                    <a:pt x="3863340" y="153352"/>
                  </a:moveTo>
                  <a:cubicBezTo>
                    <a:pt x="3863340" y="49530"/>
                    <a:pt x="3811905" y="0"/>
                    <a:pt x="3707130" y="0"/>
                  </a:cubicBezTo>
                  <a:cubicBezTo>
                    <a:pt x="3122295" y="0"/>
                    <a:pt x="2537460" y="0"/>
                    <a:pt x="1952625" y="952"/>
                  </a:cubicBezTo>
                  <a:cubicBezTo>
                    <a:pt x="1353503" y="0"/>
                    <a:pt x="755333" y="0"/>
                    <a:pt x="156210" y="0"/>
                  </a:cubicBezTo>
                  <a:cubicBezTo>
                    <a:pt x="51435" y="0"/>
                    <a:pt x="0" y="49530"/>
                    <a:pt x="0" y="153352"/>
                  </a:cubicBezTo>
                  <a:cubicBezTo>
                    <a:pt x="0" y="943927"/>
                    <a:pt x="0" y="1734502"/>
                    <a:pt x="0" y="2525078"/>
                  </a:cubicBezTo>
                  <a:cubicBezTo>
                    <a:pt x="0" y="2627948"/>
                    <a:pt x="53340" y="2680335"/>
                    <a:pt x="156210" y="2680335"/>
                  </a:cubicBezTo>
                  <a:cubicBezTo>
                    <a:pt x="781050" y="2680335"/>
                    <a:pt x="1404938" y="2680335"/>
                    <a:pt x="2029778" y="2680335"/>
                  </a:cubicBezTo>
                  <a:cubicBezTo>
                    <a:pt x="2029778" y="2680335"/>
                    <a:pt x="2029778" y="2680335"/>
                    <a:pt x="2029778" y="2680335"/>
                  </a:cubicBezTo>
                  <a:cubicBezTo>
                    <a:pt x="2588895" y="2680335"/>
                    <a:pt x="3148965" y="2680335"/>
                    <a:pt x="3708083" y="2680335"/>
                  </a:cubicBezTo>
                  <a:cubicBezTo>
                    <a:pt x="3810953" y="2680335"/>
                    <a:pt x="3864293" y="2627948"/>
                    <a:pt x="3864293" y="2525078"/>
                  </a:cubicBezTo>
                  <a:cubicBezTo>
                    <a:pt x="3864293" y="1733550"/>
                    <a:pt x="3864293" y="943927"/>
                    <a:pt x="3863340" y="153352"/>
                  </a:cubicBezTo>
                  <a:close/>
                  <a:moveTo>
                    <a:pt x="3618548" y="2458403"/>
                  </a:moveTo>
                  <a:cubicBezTo>
                    <a:pt x="3230880" y="2458403"/>
                    <a:pt x="2843213" y="2458403"/>
                    <a:pt x="2455545" y="2458403"/>
                  </a:cubicBezTo>
                  <a:lnTo>
                    <a:pt x="2455545" y="2458403"/>
                  </a:lnTo>
                  <a:cubicBezTo>
                    <a:pt x="1718310" y="2458403"/>
                    <a:pt x="982028" y="2458403"/>
                    <a:pt x="244792" y="2458403"/>
                  </a:cubicBezTo>
                  <a:cubicBezTo>
                    <a:pt x="158115" y="2458403"/>
                    <a:pt x="143827" y="2444115"/>
                    <a:pt x="143827" y="2355533"/>
                  </a:cubicBezTo>
                  <a:cubicBezTo>
                    <a:pt x="143827" y="1685925"/>
                    <a:pt x="143827" y="1016318"/>
                    <a:pt x="143827" y="345757"/>
                  </a:cubicBezTo>
                  <a:cubicBezTo>
                    <a:pt x="143827" y="265747"/>
                    <a:pt x="159067" y="249555"/>
                    <a:pt x="237172" y="249555"/>
                  </a:cubicBezTo>
                  <a:cubicBezTo>
                    <a:pt x="788670" y="249555"/>
                    <a:pt x="1339215" y="249555"/>
                    <a:pt x="1890713" y="249555"/>
                  </a:cubicBezTo>
                  <a:cubicBezTo>
                    <a:pt x="1890713" y="249555"/>
                    <a:pt x="1890713" y="249555"/>
                    <a:pt x="1890713" y="249555"/>
                  </a:cubicBezTo>
                  <a:cubicBezTo>
                    <a:pt x="2468880" y="249555"/>
                    <a:pt x="3047048" y="249555"/>
                    <a:pt x="3626168" y="249555"/>
                  </a:cubicBezTo>
                  <a:cubicBezTo>
                    <a:pt x="3704273" y="249555"/>
                    <a:pt x="3719513" y="265747"/>
                    <a:pt x="3719513" y="345757"/>
                  </a:cubicBezTo>
                  <a:cubicBezTo>
                    <a:pt x="3719513" y="1015365"/>
                    <a:pt x="3719513" y="1684973"/>
                    <a:pt x="3719513" y="2355533"/>
                  </a:cubicBezTo>
                  <a:cubicBezTo>
                    <a:pt x="3719513" y="2444115"/>
                    <a:pt x="3705225" y="2458403"/>
                    <a:pt x="3618548" y="245840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3" name="Group 85">
              <a:extLst>
                <a:ext uri="{FF2B5EF4-FFF2-40B4-BE49-F238E27FC236}">
                  <a16:creationId xmlns:a16="http://schemas.microsoft.com/office/drawing/2014/main" id="{A702D54A-3E39-630B-1DE2-A8DAA7936AD0}"/>
                </a:ext>
              </a:extLst>
            </p:cNvPr>
            <p:cNvGrpSpPr/>
            <p:nvPr/>
          </p:nvGrpSpPr>
          <p:grpSpPr>
            <a:xfrm>
              <a:off x="2042984" y="2974608"/>
              <a:ext cx="1275678" cy="1121578"/>
              <a:chOff x="3983887" y="4061275"/>
              <a:chExt cx="2122406" cy="1866023"/>
            </a:xfrm>
          </p:grpSpPr>
          <p:grpSp>
            <p:nvGrpSpPr>
              <p:cNvPr id="39" name="Group 91">
                <a:extLst>
                  <a:ext uri="{FF2B5EF4-FFF2-40B4-BE49-F238E27FC236}">
                    <a16:creationId xmlns:a16="http://schemas.microsoft.com/office/drawing/2014/main" id="{1E292190-0D1D-64FA-8080-8393F8BFC6A7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Freeform 15">
                  <a:extLst>
                    <a:ext uri="{FF2B5EF4-FFF2-40B4-BE49-F238E27FC236}">
                      <a16:creationId xmlns:a16="http://schemas.microsoft.com/office/drawing/2014/main" id="{ACBF85F7-6260-A3B0-6FFD-D452A31DFEFA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3" name="Rectangle 22">
                  <a:extLst>
                    <a:ext uri="{FF2B5EF4-FFF2-40B4-BE49-F238E27FC236}">
                      <a16:creationId xmlns:a16="http://schemas.microsoft.com/office/drawing/2014/main" id="{C4A84664-BDC0-7AE3-5D51-CFFF4A7F075B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0" name="Group 92">
                <a:extLst>
                  <a:ext uri="{FF2B5EF4-FFF2-40B4-BE49-F238E27FC236}">
                    <a16:creationId xmlns:a16="http://schemas.microsoft.com/office/drawing/2014/main" id="{D3D7A066-47D0-94E9-23D4-5FA479B61A53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0" name="Freeform 18">
                  <a:extLst>
                    <a:ext uri="{FF2B5EF4-FFF2-40B4-BE49-F238E27FC236}">
                      <a16:creationId xmlns:a16="http://schemas.microsoft.com/office/drawing/2014/main" id="{2556ECEE-D228-CFAA-5879-0CC45835D801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1" name="Freeform 19">
                  <a:extLst>
                    <a:ext uri="{FF2B5EF4-FFF2-40B4-BE49-F238E27FC236}">
                      <a16:creationId xmlns:a16="http://schemas.microsoft.com/office/drawing/2014/main" id="{CC291F86-D6F5-117E-7F9F-7791D2B27E05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1" name="Group 93">
                <a:extLst>
                  <a:ext uri="{FF2B5EF4-FFF2-40B4-BE49-F238E27FC236}">
                    <a16:creationId xmlns:a16="http://schemas.microsoft.com/office/drawing/2014/main" id="{C28A90B5-56B2-50DB-EDC2-D55441EB36B7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A0510242-4184-3721-D8CF-8AEEE8ACD188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49" name="Rectangle 22">
                  <a:extLst>
                    <a:ext uri="{FF2B5EF4-FFF2-40B4-BE49-F238E27FC236}">
                      <a16:creationId xmlns:a16="http://schemas.microsoft.com/office/drawing/2014/main" id="{BABF83B5-212B-C9C2-6AA5-176421DB8CEC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2" name="Group 94">
                <a:extLst>
                  <a:ext uri="{FF2B5EF4-FFF2-40B4-BE49-F238E27FC236}">
                    <a16:creationId xmlns:a16="http://schemas.microsoft.com/office/drawing/2014/main" id="{51B6E4E6-601C-E283-A3DA-83660C25C225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Freeform 24">
                  <a:extLst>
                    <a:ext uri="{FF2B5EF4-FFF2-40B4-BE49-F238E27FC236}">
                      <a16:creationId xmlns:a16="http://schemas.microsoft.com/office/drawing/2014/main" id="{3D1B6727-FCCF-8BBD-16F1-A73063CD5CFE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47" name="Rectangle 22">
                  <a:extLst>
                    <a:ext uri="{FF2B5EF4-FFF2-40B4-BE49-F238E27FC236}">
                      <a16:creationId xmlns:a16="http://schemas.microsoft.com/office/drawing/2014/main" id="{A99B34C4-B1BB-3159-B439-5D1850D7A534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3" name="Group 95">
                <a:extLst>
                  <a:ext uri="{FF2B5EF4-FFF2-40B4-BE49-F238E27FC236}">
                    <a16:creationId xmlns:a16="http://schemas.microsoft.com/office/drawing/2014/main" id="{87AF094F-ACC4-D1DC-2CDB-150B152C8F60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18509A94-4AB1-F412-4ED3-473F418DD9A2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592E4D59-A3E2-5D1F-C8BC-8B9C5A3AE1F0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sp>
          <p:nvSpPr>
            <p:cNvPr id="34" name="Freeform: Shape 86">
              <a:extLst>
                <a:ext uri="{FF2B5EF4-FFF2-40B4-BE49-F238E27FC236}">
                  <a16:creationId xmlns:a16="http://schemas.microsoft.com/office/drawing/2014/main" id="{0C9DD89C-D175-3ACB-4E2C-9B6E6B147773}"/>
                </a:ext>
              </a:extLst>
            </p:cNvPr>
            <p:cNvSpPr/>
            <p:nvPr/>
          </p:nvSpPr>
          <p:spPr>
            <a:xfrm>
              <a:off x="668085" y="4549042"/>
              <a:ext cx="3954836" cy="1217858"/>
            </a:xfrm>
            <a:custGeom>
              <a:avLst/>
              <a:gdLst>
                <a:gd name="connsiteX0" fmla="*/ 2940786 w 5876925"/>
                <a:gd name="connsiteY0" fmla="*/ 1810802 h 1809750"/>
                <a:gd name="connsiteX1" fmla="*/ 265213 w 5876925"/>
                <a:gd name="connsiteY1" fmla="*/ 1810802 h 1809750"/>
                <a:gd name="connsiteX2" fmla="*/ 10896 w 5876925"/>
                <a:gd name="connsiteY2" fmla="*/ 1631732 h 1809750"/>
                <a:gd name="connsiteX3" fmla="*/ 54711 w 5876925"/>
                <a:gd name="connsiteY3" fmla="*/ 1386940 h 1809750"/>
                <a:gd name="connsiteX4" fmla="*/ 1051978 w 5876925"/>
                <a:gd name="connsiteY4" fmla="*/ 88682 h 1809750"/>
                <a:gd name="connsiteX5" fmla="*/ 1066266 w 5876925"/>
                <a:gd name="connsiteY5" fmla="*/ 69632 h 1809750"/>
                <a:gd name="connsiteX6" fmla="*/ 1208188 w 5876925"/>
                <a:gd name="connsiteY6" fmla="*/ 99 h 1809750"/>
                <a:gd name="connsiteX7" fmla="*/ 3893286 w 5876925"/>
                <a:gd name="connsiteY7" fmla="*/ 18197 h 1809750"/>
                <a:gd name="connsiteX8" fmla="*/ 4812448 w 5876925"/>
                <a:gd name="connsiteY8" fmla="*/ 24864 h 1809750"/>
                <a:gd name="connsiteX9" fmla="*/ 4868646 w 5876925"/>
                <a:gd name="connsiteY9" fmla="*/ 61059 h 1809750"/>
                <a:gd name="connsiteX10" fmla="*/ 4895316 w 5876925"/>
                <a:gd name="connsiteY10" fmla="*/ 105827 h 1809750"/>
                <a:gd name="connsiteX11" fmla="*/ 5849721 w 5876925"/>
                <a:gd name="connsiteY11" fmla="*/ 1482190 h 1809750"/>
                <a:gd name="connsiteX12" fmla="*/ 5862103 w 5876925"/>
                <a:gd name="connsiteY12" fmla="*/ 1672690 h 1809750"/>
                <a:gd name="connsiteX13" fmla="*/ 5635408 w 5876925"/>
                <a:gd name="connsiteY13" fmla="*/ 1810802 h 1809750"/>
                <a:gd name="connsiteX14" fmla="*/ 5287746 w 5876925"/>
                <a:gd name="connsiteY14" fmla="*/ 1810802 h 1809750"/>
                <a:gd name="connsiteX15" fmla="*/ 2940786 w 5876925"/>
                <a:gd name="connsiteY15" fmla="*/ 1810802 h 1809750"/>
                <a:gd name="connsiteX16" fmla="*/ 714793 w 5876925"/>
                <a:gd name="connsiteY16" fmla="*/ 760194 h 1809750"/>
                <a:gd name="connsiteX17" fmla="*/ 5211546 w 5876925"/>
                <a:gd name="connsiteY17" fmla="*/ 760194 h 1809750"/>
                <a:gd name="connsiteX18" fmla="*/ 5184876 w 5876925"/>
                <a:gd name="connsiteY18" fmla="*/ 717332 h 1809750"/>
                <a:gd name="connsiteX19" fmla="*/ 4838166 w 5876925"/>
                <a:gd name="connsiteY19" fmla="*/ 217269 h 1809750"/>
                <a:gd name="connsiteX20" fmla="*/ 4760061 w 5876925"/>
                <a:gd name="connsiteY20" fmla="*/ 177264 h 1809750"/>
                <a:gd name="connsiteX21" fmla="*/ 1142466 w 5876925"/>
                <a:gd name="connsiteY21" fmla="*/ 173454 h 1809750"/>
                <a:gd name="connsiteX22" fmla="*/ 1069123 w 5876925"/>
                <a:gd name="connsiteY22" fmla="*/ 211554 h 1809750"/>
                <a:gd name="connsiteX23" fmla="*/ 739558 w 5876925"/>
                <a:gd name="connsiteY23" fmla="*/ 718284 h 1809750"/>
                <a:gd name="connsiteX24" fmla="*/ 714793 w 5876925"/>
                <a:gd name="connsiteY24" fmla="*/ 760194 h 1809750"/>
                <a:gd name="connsiteX25" fmla="*/ 3505618 w 5876925"/>
                <a:gd name="connsiteY25" fmla="*/ 1132622 h 1809750"/>
                <a:gd name="connsiteX26" fmla="*/ 3443706 w 5876925"/>
                <a:gd name="connsiteY26" fmla="*/ 870684 h 1809750"/>
                <a:gd name="connsiteX27" fmla="*/ 3407511 w 5876925"/>
                <a:gd name="connsiteY27" fmla="*/ 851634 h 1809750"/>
                <a:gd name="connsiteX28" fmla="*/ 3255111 w 5876925"/>
                <a:gd name="connsiteY28" fmla="*/ 850682 h 1809750"/>
                <a:gd name="connsiteX29" fmla="*/ 2546451 w 5876925"/>
                <a:gd name="connsiteY29" fmla="*/ 854492 h 1809750"/>
                <a:gd name="connsiteX30" fmla="*/ 2495016 w 5876925"/>
                <a:gd name="connsiteY30" fmla="*/ 872589 h 1809750"/>
                <a:gd name="connsiteX31" fmla="*/ 2435008 w 5876925"/>
                <a:gd name="connsiteY31" fmla="*/ 1131669 h 1809750"/>
                <a:gd name="connsiteX32" fmla="*/ 3505618 w 5876925"/>
                <a:gd name="connsiteY32" fmla="*/ 1132622 h 1809750"/>
                <a:gd name="connsiteX33" fmla="*/ 2922688 w 5876925"/>
                <a:gd name="connsiteY33" fmla="*/ 1231682 h 1809750"/>
                <a:gd name="connsiteX34" fmla="*/ 2491206 w 5876925"/>
                <a:gd name="connsiteY34" fmla="*/ 1231682 h 1809750"/>
                <a:gd name="connsiteX35" fmla="*/ 2494063 w 5876925"/>
                <a:gd name="connsiteY35" fmla="*/ 1199297 h 1809750"/>
                <a:gd name="connsiteX36" fmla="*/ 2496921 w 5876925"/>
                <a:gd name="connsiteY36" fmla="*/ 1168817 h 1809750"/>
                <a:gd name="connsiteX37" fmla="*/ 2435008 w 5876925"/>
                <a:gd name="connsiteY37" fmla="*/ 1250732 h 1809750"/>
                <a:gd name="connsiteX38" fmla="*/ 3478948 w 5876925"/>
                <a:gd name="connsiteY38" fmla="*/ 1250732 h 1809750"/>
                <a:gd name="connsiteX39" fmla="*/ 3409416 w 5876925"/>
                <a:gd name="connsiteY39" fmla="*/ 1170722 h 1809750"/>
                <a:gd name="connsiteX40" fmla="*/ 3413226 w 5876925"/>
                <a:gd name="connsiteY40" fmla="*/ 1234540 h 1809750"/>
                <a:gd name="connsiteX41" fmla="*/ 2990316 w 5876925"/>
                <a:gd name="connsiteY41" fmla="*/ 1234540 h 1809750"/>
                <a:gd name="connsiteX42" fmla="*/ 2986506 w 5876925"/>
                <a:gd name="connsiteY42" fmla="*/ 1167865 h 1809750"/>
                <a:gd name="connsiteX43" fmla="*/ 2928403 w 5876925"/>
                <a:gd name="connsiteY43" fmla="*/ 1167865 h 1809750"/>
                <a:gd name="connsiteX44" fmla="*/ 2922688 w 5876925"/>
                <a:gd name="connsiteY44" fmla="*/ 1231682 h 1809750"/>
                <a:gd name="connsiteX45" fmla="*/ 4566703 w 5876925"/>
                <a:gd name="connsiteY45" fmla="*/ 1389797 h 1809750"/>
                <a:gd name="connsiteX46" fmla="*/ 4764823 w 5876925"/>
                <a:gd name="connsiteY46" fmla="*/ 1389797 h 1809750"/>
                <a:gd name="connsiteX47" fmla="*/ 4725771 w 5876925"/>
                <a:gd name="connsiteY47" fmla="*/ 1339315 h 1809750"/>
                <a:gd name="connsiteX48" fmla="*/ 4602898 w 5876925"/>
                <a:gd name="connsiteY48" fmla="*/ 1337409 h 1809750"/>
                <a:gd name="connsiteX49" fmla="*/ 4566703 w 5876925"/>
                <a:gd name="connsiteY49" fmla="*/ 1389797 h 1809750"/>
                <a:gd name="connsiteX50" fmla="*/ 1342491 w 5876925"/>
                <a:gd name="connsiteY50" fmla="*/ 1383129 h 1809750"/>
                <a:gd name="connsiteX51" fmla="*/ 1313916 w 5876925"/>
                <a:gd name="connsiteY51" fmla="*/ 1337409 h 1809750"/>
                <a:gd name="connsiteX52" fmla="*/ 1175803 w 5876925"/>
                <a:gd name="connsiteY52" fmla="*/ 1334552 h 1809750"/>
                <a:gd name="connsiteX53" fmla="*/ 1127226 w 5876925"/>
                <a:gd name="connsiteY53" fmla="*/ 1383129 h 1809750"/>
                <a:gd name="connsiteX54" fmla="*/ 1342491 w 5876925"/>
                <a:gd name="connsiteY54" fmla="*/ 1383129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876925" h="1809750">
                  <a:moveTo>
                    <a:pt x="2940786" y="1810802"/>
                  </a:moveTo>
                  <a:cubicBezTo>
                    <a:pt x="2049246" y="1810802"/>
                    <a:pt x="1156753" y="1810802"/>
                    <a:pt x="265213" y="1810802"/>
                  </a:cubicBezTo>
                  <a:cubicBezTo>
                    <a:pt x="134721" y="1810802"/>
                    <a:pt x="35661" y="1745079"/>
                    <a:pt x="10896" y="1631732"/>
                  </a:cubicBezTo>
                  <a:cubicBezTo>
                    <a:pt x="-8154" y="1546959"/>
                    <a:pt x="-7202" y="1466949"/>
                    <a:pt x="54711" y="1386940"/>
                  </a:cubicBezTo>
                  <a:cubicBezTo>
                    <a:pt x="390943" y="956409"/>
                    <a:pt x="720508" y="522069"/>
                    <a:pt x="1051978" y="88682"/>
                  </a:cubicBezTo>
                  <a:cubicBezTo>
                    <a:pt x="1056741" y="82014"/>
                    <a:pt x="1064361" y="76299"/>
                    <a:pt x="1066266" y="69632"/>
                  </a:cubicBezTo>
                  <a:cubicBezTo>
                    <a:pt x="1088173" y="-5616"/>
                    <a:pt x="1145323" y="99"/>
                    <a:pt x="1208188" y="99"/>
                  </a:cubicBezTo>
                  <a:cubicBezTo>
                    <a:pt x="2103538" y="7719"/>
                    <a:pt x="2997936" y="12482"/>
                    <a:pt x="3893286" y="18197"/>
                  </a:cubicBezTo>
                  <a:cubicBezTo>
                    <a:pt x="4199991" y="20102"/>
                    <a:pt x="4505743" y="22959"/>
                    <a:pt x="4812448" y="24864"/>
                  </a:cubicBezTo>
                  <a:cubicBezTo>
                    <a:pt x="4841976" y="24864"/>
                    <a:pt x="4859121" y="32484"/>
                    <a:pt x="4868646" y="61059"/>
                  </a:cubicBezTo>
                  <a:cubicBezTo>
                    <a:pt x="4874361" y="77252"/>
                    <a:pt x="4885791" y="91539"/>
                    <a:pt x="4895316" y="105827"/>
                  </a:cubicBezTo>
                  <a:cubicBezTo>
                    <a:pt x="5213451" y="564932"/>
                    <a:pt x="5529681" y="1024989"/>
                    <a:pt x="5849721" y="1482190"/>
                  </a:cubicBezTo>
                  <a:cubicBezTo>
                    <a:pt x="5896393" y="1548865"/>
                    <a:pt x="5893536" y="1607920"/>
                    <a:pt x="5862103" y="1672690"/>
                  </a:cubicBezTo>
                  <a:cubicBezTo>
                    <a:pt x="5817336" y="1766034"/>
                    <a:pt x="5737326" y="1808897"/>
                    <a:pt x="5635408" y="1810802"/>
                  </a:cubicBezTo>
                  <a:cubicBezTo>
                    <a:pt x="5519203" y="1811754"/>
                    <a:pt x="5403951" y="1810802"/>
                    <a:pt x="5287746" y="1810802"/>
                  </a:cubicBezTo>
                  <a:cubicBezTo>
                    <a:pt x="4505743" y="1810802"/>
                    <a:pt x="3722788" y="1810802"/>
                    <a:pt x="2940786" y="1810802"/>
                  </a:cubicBezTo>
                  <a:close/>
                  <a:moveTo>
                    <a:pt x="714793" y="760194"/>
                  </a:moveTo>
                  <a:cubicBezTo>
                    <a:pt x="2214981" y="760194"/>
                    <a:pt x="3709453" y="760194"/>
                    <a:pt x="5211546" y="760194"/>
                  </a:cubicBezTo>
                  <a:cubicBezTo>
                    <a:pt x="5199164" y="740192"/>
                    <a:pt x="5193448" y="728762"/>
                    <a:pt x="5184876" y="717332"/>
                  </a:cubicBezTo>
                  <a:cubicBezTo>
                    <a:pt x="5069623" y="550644"/>
                    <a:pt x="4952466" y="384909"/>
                    <a:pt x="4838166" y="217269"/>
                  </a:cubicBezTo>
                  <a:cubicBezTo>
                    <a:pt x="4817211" y="186789"/>
                    <a:pt x="4795303" y="177264"/>
                    <a:pt x="4760061" y="177264"/>
                  </a:cubicBezTo>
                  <a:cubicBezTo>
                    <a:pt x="3554196" y="177264"/>
                    <a:pt x="2348331" y="175359"/>
                    <a:pt x="1142466" y="173454"/>
                  </a:cubicBezTo>
                  <a:cubicBezTo>
                    <a:pt x="1109128" y="173454"/>
                    <a:pt x="1088173" y="182027"/>
                    <a:pt x="1069123" y="211554"/>
                  </a:cubicBezTo>
                  <a:cubicBezTo>
                    <a:pt x="960538" y="381099"/>
                    <a:pt x="849096" y="549692"/>
                    <a:pt x="739558" y="718284"/>
                  </a:cubicBezTo>
                  <a:cubicBezTo>
                    <a:pt x="730986" y="731619"/>
                    <a:pt x="724318" y="744954"/>
                    <a:pt x="714793" y="760194"/>
                  </a:cubicBezTo>
                  <a:close/>
                  <a:moveTo>
                    <a:pt x="3505618" y="1132622"/>
                  </a:moveTo>
                  <a:cubicBezTo>
                    <a:pt x="3484663" y="1042134"/>
                    <a:pt x="3465613" y="955457"/>
                    <a:pt x="3443706" y="870684"/>
                  </a:cubicBezTo>
                  <a:cubicBezTo>
                    <a:pt x="3441801" y="862112"/>
                    <a:pt x="3419893" y="852587"/>
                    <a:pt x="3407511" y="851634"/>
                  </a:cubicBezTo>
                  <a:cubicBezTo>
                    <a:pt x="3357028" y="849729"/>
                    <a:pt x="3306546" y="850682"/>
                    <a:pt x="3255111" y="850682"/>
                  </a:cubicBezTo>
                  <a:cubicBezTo>
                    <a:pt x="3018891" y="851634"/>
                    <a:pt x="2782671" y="852587"/>
                    <a:pt x="2546451" y="854492"/>
                  </a:cubicBezTo>
                  <a:cubicBezTo>
                    <a:pt x="2528353" y="854492"/>
                    <a:pt x="2497873" y="862112"/>
                    <a:pt x="2495016" y="872589"/>
                  </a:cubicBezTo>
                  <a:cubicBezTo>
                    <a:pt x="2472156" y="956409"/>
                    <a:pt x="2455011" y="1041182"/>
                    <a:pt x="2435008" y="1131669"/>
                  </a:cubicBezTo>
                  <a:cubicBezTo>
                    <a:pt x="2794101" y="1132622"/>
                    <a:pt x="3145573" y="1132622"/>
                    <a:pt x="3505618" y="1132622"/>
                  </a:cubicBezTo>
                  <a:close/>
                  <a:moveTo>
                    <a:pt x="2922688" y="1231682"/>
                  </a:moveTo>
                  <a:cubicBezTo>
                    <a:pt x="2776003" y="1231682"/>
                    <a:pt x="2634081" y="1231682"/>
                    <a:pt x="2491206" y="1231682"/>
                  </a:cubicBezTo>
                  <a:cubicBezTo>
                    <a:pt x="2492158" y="1218347"/>
                    <a:pt x="2493111" y="1208822"/>
                    <a:pt x="2494063" y="1199297"/>
                  </a:cubicBezTo>
                  <a:cubicBezTo>
                    <a:pt x="2495016" y="1188819"/>
                    <a:pt x="2495968" y="1178342"/>
                    <a:pt x="2496921" y="1168817"/>
                  </a:cubicBezTo>
                  <a:cubicBezTo>
                    <a:pt x="2438818" y="1161197"/>
                    <a:pt x="2432151" y="1169769"/>
                    <a:pt x="2435008" y="1250732"/>
                  </a:cubicBezTo>
                  <a:cubicBezTo>
                    <a:pt x="2782671" y="1250732"/>
                    <a:pt x="3130333" y="1250732"/>
                    <a:pt x="3478948" y="1250732"/>
                  </a:cubicBezTo>
                  <a:cubicBezTo>
                    <a:pt x="3483711" y="1167865"/>
                    <a:pt x="3474186" y="1157387"/>
                    <a:pt x="3409416" y="1170722"/>
                  </a:cubicBezTo>
                  <a:cubicBezTo>
                    <a:pt x="3410368" y="1191677"/>
                    <a:pt x="3412273" y="1213584"/>
                    <a:pt x="3413226" y="1234540"/>
                  </a:cubicBezTo>
                  <a:cubicBezTo>
                    <a:pt x="3270351" y="1234540"/>
                    <a:pt x="3130333" y="1234540"/>
                    <a:pt x="2990316" y="1234540"/>
                  </a:cubicBezTo>
                  <a:cubicBezTo>
                    <a:pt x="2989363" y="1208822"/>
                    <a:pt x="2988411" y="1188819"/>
                    <a:pt x="2986506" y="1167865"/>
                  </a:cubicBezTo>
                  <a:cubicBezTo>
                    <a:pt x="2965551" y="1167865"/>
                    <a:pt x="2947453" y="1167865"/>
                    <a:pt x="2928403" y="1167865"/>
                  </a:cubicBezTo>
                  <a:cubicBezTo>
                    <a:pt x="2925546" y="1189772"/>
                    <a:pt x="2923641" y="1208822"/>
                    <a:pt x="2922688" y="1231682"/>
                  </a:cubicBezTo>
                  <a:close/>
                  <a:moveTo>
                    <a:pt x="4566703" y="1389797"/>
                  </a:moveTo>
                  <a:cubicBezTo>
                    <a:pt x="4634331" y="1389797"/>
                    <a:pt x="4700053" y="1389797"/>
                    <a:pt x="4764823" y="1389797"/>
                  </a:cubicBezTo>
                  <a:cubicBezTo>
                    <a:pt x="4771491" y="1353602"/>
                    <a:pt x="4759108" y="1338362"/>
                    <a:pt x="4725771" y="1339315"/>
                  </a:cubicBezTo>
                  <a:cubicBezTo>
                    <a:pt x="4684813" y="1340267"/>
                    <a:pt x="4643856" y="1340267"/>
                    <a:pt x="4602898" y="1337409"/>
                  </a:cubicBezTo>
                  <a:cubicBezTo>
                    <a:pt x="4563846" y="1335504"/>
                    <a:pt x="4556226" y="1353602"/>
                    <a:pt x="4566703" y="1389797"/>
                  </a:cubicBezTo>
                  <a:close/>
                  <a:moveTo>
                    <a:pt x="1342491" y="1383129"/>
                  </a:moveTo>
                  <a:cubicBezTo>
                    <a:pt x="1347253" y="1339315"/>
                    <a:pt x="1347253" y="1338362"/>
                    <a:pt x="1313916" y="1337409"/>
                  </a:cubicBezTo>
                  <a:cubicBezTo>
                    <a:pt x="1268196" y="1335504"/>
                    <a:pt x="1222476" y="1336457"/>
                    <a:pt x="1175803" y="1334552"/>
                  </a:cubicBezTo>
                  <a:cubicBezTo>
                    <a:pt x="1143418" y="1333599"/>
                    <a:pt x="1132941" y="1351697"/>
                    <a:pt x="1127226" y="1383129"/>
                  </a:cubicBezTo>
                  <a:cubicBezTo>
                    <a:pt x="1201521" y="1383129"/>
                    <a:pt x="1272006" y="1383129"/>
                    <a:pt x="1342491" y="138312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87">
              <a:extLst>
                <a:ext uri="{FF2B5EF4-FFF2-40B4-BE49-F238E27FC236}">
                  <a16:creationId xmlns:a16="http://schemas.microsoft.com/office/drawing/2014/main" id="{3E591012-5B25-40BD-5B64-7043F24F536B}"/>
                </a:ext>
              </a:extLst>
            </p:cNvPr>
            <p:cNvSpPr/>
            <p:nvPr/>
          </p:nvSpPr>
          <p:spPr>
            <a:xfrm>
              <a:off x="1331139" y="4697381"/>
              <a:ext cx="2652368" cy="333742"/>
            </a:xfrm>
            <a:custGeom>
              <a:avLst/>
              <a:gdLst>
                <a:gd name="connsiteX0" fmla="*/ 2048566 w 2652368"/>
                <a:gd name="connsiteY0" fmla="*/ 278539 h 333742"/>
                <a:gd name="connsiteX1" fmla="*/ 2127406 w 2652368"/>
                <a:gd name="connsiteY1" fmla="*/ 281182 h 333742"/>
                <a:gd name="connsiteX2" fmla="*/ 2162660 w 2652368"/>
                <a:gd name="connsiteY2" fmla="*/ 321564 h 333742"/>
                <a:gd name="connsiteX3" fmla="*/ 2156250 w 2652368"/>
                <a:gd name="connsiteY3" fmla="*/ 331178 h 333742"/>
                <a:gd name="connsiteX4" fmla="*/ 1996006 w 2652368"/>
                <a:gd name="connsiteY4" fmla="*/ 329256 h 333742"/>
                <a:gd name="connsiteX5" fmla="*/ 1963316 w 2652368"/>
                <a:gd name="connsiteY5" fmla="*/ 286951 h 333742"/>
                <a:gd name="connsiteX6" fmla="*/ 1969726 w 2652368"/>
                <a:gd name="connsiteY6" fmla="*/ 279260 h 333742"/>
                <a:gd name="connsiteX7" fmla="*/ 2048566 w 2652368"/>
                <a:gd name="connsiteY7" fmla="*/ 278539 h 333742"/>
                <a:gd name="connsiteX8" fmla="*/ 517269 w 2652368"/>
                <a:gd name="connsiteY8" fmla="*/ 277977 h 333742"/>
                <a:gd name="connsiteX9" fmla="*/ 622390 w 2652368"/>
                <a:gd name="connsiteY9" fmla="*/ 277977 h 333742"/>
                <a:gd name="connsiteX10" fmla="*/ 565984 w 2652368"/>
                <a:gd name="connsiteY10" fmla="*/ 333101 h 333742"/>
                <a:gd name="connsiteX11" fmla="*/ 461504 w 2652368"/>
                <a:gd name="connsiteY11" fmla="*/ 333101 h 333742"/>
                <a:gd name="connsiteX12" fmla="*/ 517269 w 2652368"/>
                <a:gd name="connsiteY12" fmla="*/ 277977 h 333742"/>
                <a:gd name="connsiteX13" fmla="*/ 353819 w 2652368"/>
                <a:gd name="connsiteY13" fmla="*/ 277977 h 333742"/>
                <a:gd name="connsiteX14" fmla="*/ 458299 w 2652368"/>
                <a:gd name="connsiteY14" fmla="*/ 277977 h 333742"/>
                <a:gd name="connsiteX15" fmla="*/ 393560 w 2652368"/>
                <a:gd name="connsiteY15" fmla="*/ 333742 h 333742"/>
                <a:gd name="connsiteX16" fmla="*/ 291645 w 2652368"/>
                <a:gd name="connsiteY16" fmla="*/ 333742 h 333742"/>
                <a:gd name="connsiteX17" fmla="*/ 353819 w 2652368"/>
                <a:gd name="connsiteY17" fmla="*/ 277977 h 333742"/>
                <a:gd name="connsiteX18" fmla="*/ 1709408 w 2652368"/>
                <a:gd name="connsiteY18" fmla="*/ 277898 h 333742"/>
                <a:gd name="connsiteX19" fmla="*/ 1776791 w 2652368"/>
                <a:gd name="connsiteY19" fmla="*/ 280541 h 333742"/>
                <a:gd name="connsiteX20" fmla="*/ 1803712 w 2652368"/>
                <a:gd name="connsiteY20" fmla="*/ 320282 h 333742"/>
                <a:gd name="connsiteX21" fmla="*/ 1796661 w 2652368"/>
                <a:gd name="connsiteY21" fmla="*/ 331819 h 333742"/>
                <a:gd name="connsiteX22" fmla="*/ 1663979 w 2652368"/>
                <a:gd name="connsiteY22" fmla="*/ 329897 h 333742"/>
                <a:gd name="connsiteX23" fmla="*/ 1633853 w 2652368"/>
                <a:gd name="connsiteY23" fmla="*/ 278619 h 333742"/>
                <a:gd name="connsiteX24" fmla="*/ 1709408 w 2652368"/>
                <a:gd name="connsiteY24" fmla="*/ 277898 h 333742"/>
                <a:gd name="connsiteX25" fmla="*/ 2225797 w 2652368"/>
                <a:gd name="connsiteY25" fmla="*/ 277657 h 333742"/>
                <a:gd name="connsiteX26" fmla="*/ 2291497 w 2652368"/>
                <a:gd name="connsiteY26" fmla="*/ 280541 h 333742"/>
                <a:gd name="connsiteX27" fmla="*/ 2325469 w 2652368"/>
                <a:gd name="connsiteY27" fmla="*/ 320923 h 333742"/>
                <a:gd name="connsiteX28" fmla="*/ 2319700 w 2652368"/>
                <a:gd name="connsiteY28" fmla="*/ 330537 h 333742"/>
                <a:gd name="connsiteX29" fmla="*/ 2193427 w 2652368"/>
                <a:gd name="connsiteY29" fmla="*/ 328615 h 333742"/>
                <a:gd name="connsiteX30" fmla="*/ 2153687 w 2652368"/>
                <a:gd name="connsiteY30" fmla="*/ 288874 h 333742"/>
                <a:gd name="connsiteX31" fmla="*/ 2160097 w 2652368"/>
                <a:gd name="connsiteY31" fmla="*/ 278618 h 333742"/>
                <a:gd name="connsiteX32" fmla="*/ 2225797 w 2652368"/>
                <a:gd name="connsiteY32" fmla="*/ 277657 h 333742"/>
                <a:gd name="connsiteX33" fmla="*/ 2545325 w 2652368"/>
                <a:gd name="connsiteY33" fmla="*/ 277416 h 333742"/>
                <a:gd name="connsiteX34" fmla="*/ 2608782 w 2652368"/>
                <a:gd name="connsiteY34" fmla="*/ 280541 h 333742"/>
                <a:gd name="connsiteX35" fmla="*/ 2652368 w 2652368"/>
                <a:gd name="connsiteY35" fmla="*/ 320282 h 333742"/>
                <a:gd name="connsiteX36" fmla="*/ 2647881 w 2652368"/>
                <a:gd name="connsiteY36" fmla="*/ 328614 h 333742"/>
                <a:gd name="connsiteX37" fmla="*/ 2511353 w 2652368"/>
                <a:gd name="connsiteY37" fmla="*/ 326691 h 333742"/>
                <a:gd name="connsiteX38" fmla="*/ 2474176 w 2652368"/>
                <a:gd name="connsiteY38" fmla="*/ 278618 h 333742"/>
                <a:gd name="connsiteX39" fmla="*/ 2545325 w 2652368"/>
                <a:gd name="connsiteY39" fmla="*/ 277416 h 333742"/>
                <a:gd name="connsiteX40" fmla="*/ 686487 w 2652368"/>
                <a:gd name="connsiteY40" fmla="*/ 277336 h 333742"/>
                <a:gd name="connsiteX41" fmla="*/ 787762 w 2652368"/>
                <a:gd name="connsiteY41" fmla="*/ 277336 h 333742"/>
                <a:gd name="connsiteX42" fmla="*/ 735202 w 2652368"/>
                <a:gd name="connsiteY42" fmla="*/ 333101 h 333742"/>
                <a:gd name="connsiteX43" fmla="*/ 627517 w 2652368"/>
                <a:gd name="connsiteY43" fmla="*/ 333101 h 333742"/>
                <a:gd name="connsiteX44" fmla="*/ 686487 w 2652368"/>
                <a:gd name="connsiteY44" fmla="*/ 277336 h 333742"/>
                <a:gd name="connsiteX45" fmla="*/ 69226 w 2652368"/>
                <a:gd name="connsiteY45" fmla="*/ 277336 h 333742"/>
                <a:gd name="connsiteX46" fmla="*/ 290363 w 2652368"/>
                <a:gd name="connsiteY46" fmla="*/ 277336 h 333742"/>
                <a:gd name="connsiteX47" fmla="*/ 230111 w 2652368"/>
                <a:gd name="connsiteY47" fmla="*/ 333101 h 333742"/>
                <a:gd name="connsiteX48" fmla="*/ 31408 w 2652368"/>
                <a:gd name="connsiteY48" fmla="*/ 333101 h 333742"/>
                <a:gd name="connsiteX49" fmla="*/ 0 w 2652368"/>
                <a:gd name="connsiteY49" fmla="*/ 331819 h 333742"/>
                <a:gd name="connsiteX50" fmla="*/ 69226 w 2652368"/>
                <a:gd name="connsiteY50" fmla="*/ 277336 h 333742"/>
                <a:gd name="connsiteX51" fmla="*/ 1870534 w 2652368"/>
                <a:gd name="connsiteY51" fmla="*/ 277016 h 333742"/>
                <a:gd name="connsiteX52" fmla="*/ 1935112 w 2652368"/>
                <a:gd name="connsiteY52" fmla="*/ 279900 h 333742"/>
                <a:gd name="connsiteX53" fmla="*/ 1969084 w 2652368"/>
                <a:gd name="connsiteY53" fmla="*/ 320922 h 333742"/>
                <a:gd name="connsiteX54" fmla="*/ 1963315 w 2652368"/>
                <a:gd name="connsiteY54" fmla="*/ 329896 h 333742"/>
                <a:gd name="connsiteX55" fmla="*/ 1827428 w 2652368"/>
                <a:gd name="connsiteY55" fmla="*/ 327974 h 333742"/>
                <a:gd name="connsiteX56" fmla="*/ 1797302 w 2652368"/>
                <a:gd name="connsiteY56" fmla="*/ 277977 h 333742"/>
                <a:gd name="connsiteX57" fmla="*/ 1870534 w 2652368"/>
                <a:gd name="connsiteY57" fmla="*/ 277016 h 333742"/>
                <a:gd name="connsiteX58" fmla="*/ 2384278 w 2652368"/>
                <a:gd name="connsiteY58" fmla="*/ 276775 h 333742"/>
                <a:gd name="connsiteX59" fmla="*/ 2444048 w 2652368"/>
                <a:gd name="connsiteY59" fmla="*/ 279900 h 333742"/>
                <a:gd name="connsiteX60" fmla="*/ 2490200 w 2652368"/>
                <a:gd name="connsiteY60" fmla="*/ 318999 h 333742"/>
                <a:gd name="connsiteX61" fmla="*/ 2484430 w 2652368"/>
                <a:gd name="connsiteY61" fmla="*/ 329255 h 333742"/>
                <a:gd name="connsiteX62" fmla="*/ 2349825 w 2652368"/>
                <a:gd name="connsiteY62" fmla="*/ 327332 h 333742"/>
                <a:gd name="connsiteX63" fmla="*/ 2316494 w 2652368"/>
                <a:gd name="connsiteY63" fmla="*/ 286310 h 333742"/>
                <a:gd name="connsiteX64" fmla="*/ 2323545 w 2652368"/>
                <a:gd name="connsiteY64" fmla="*/ 277977 h 333742"/>
                <a:gd name="connsiteX65" fmla="*/ 2384278 w 2652368"/>
                <a:gd name="connsiteY65" fmla="*/ 276775 h 333742"/>
                <a:gd name="connsiteX66" fmla="*/ 848655 w 2652368"/>
                <a:gd name="connsiteY66" fmla="*/ 276695 h 333742"/>
                <a:gd name="connsiteX67" fmla="*/ 1588985 w 2652368"/>
                <a:gd name="connsiteY67" fmla="*/ 277337 h 333742"/>
                <a:gd name="connsiteX68" fmla="*/ 1630007 w 2652368"/>
                <a:gd name="connsiteY68" fmla="*/ 329897 h 333742"/>
                <a:gd name="connsiteX69" fmla="*/ 799941 w 2652368"/>
                <a:gd name="connsiteY69" fmla="*/ 329897 h 333742"/>
                <a:gd name="connsiteX70" fmla="*/ 848655 w 2652368"/>
                <a:gd name="connsiteY70" fmla="*/ 276695 h 333742"/>
                <a:gd name="connsiteX71" fmla="*/ 1376820 w 2652368"/>
                <a:gd name="connsiteY71" fmla="*/ 216444 h 333742"/>
                <a:gd name="connsiteX72" fmla="*/ 1522963 w 2652368"/>
                <a:gd name="connsiteY72" fmla="*/ 216444 h 333742"/>
                <a:gd name="connsiteX73" fmla="*/ 1530655 w 2652368"/>
                <a:gd name="connsiteY73" fmla="*/ 263235 h 333742"/>
                <a:gd name="connsiteX74" fmla="*/ 1396049 w 2652368"/>
                <a:gd name="connsiteY74" fmla="*/ 261312 h 333742"/>
                <a:gd name="connsiteX75" fmla="*/ 1376820 w 2652368"/>
                <a:gd name="connsiteY75" fmla="*/ 216444 h 333742"/>
                <a:gd name="connsiteX76" fmla="*/ 1768377 w 2652368"/>
                <a:gd name="connsiteY76" fmla="*/ 215322 h 333742"/>
                <a:gd name="connsiteX77" fmla="*/ 1835119 w 2652368"/>
                <a:gd name="connsiteY77" fmla="*/ 217726 h 333742"/>
                <a:gd name="connsiteX78" fmla="*/ 1856913 w 2652368"/>
                <a:gd name="connsiteY78" fmla="*/ 263876 h 333742"/>
                <a:gd name="connsiteX79" fmla="*/ 1728717 w 2652368"/>
                <a:gd name="connsiteY79" fmla="*/ 261953 h 333742"/>
                <a:gd name="connsiteX80" fmla="*/ 1694745 w 2652368"/>
                <a:gd name="connsiteY80" fmla="*/ 227982 h 333742"/>
                <a:gd name="connsiteX81" fmla="*/ 1701155 w 2652368"/>
                <a:gd name="connsiteY81" fmla="*/ 215803 h 333742"/>
                <a:gd name="connsiteX82" fmla="*/ 1768377 w 2652368"/>
                <a:gd name="connsiteY82" fmla="*/ 215322 h 333742"/>
                <a:gd name="connsiteX83" fmla="*/ 2508708 w 2652368"/>
                <a:gd name="connsiteY83" fmla="*/ 214841 h 333742"/>
                <a:gd name="connsiteX84" fmla="*/ 2570963 w 2652368"/>
                <a:gd name="connsiteY84" fmla="*/ 217726 h 333742"/>
                <a:gd name="connsiteX85" fmla="*/ 2610063 w 2652368"/>
                <a:gd name="connsiteY85" fmla="*/ 254261 h 333742"/>
                <a:gd name="connsiteX86" fmla="*/ 2604293 w 2652368"/>
                <a:gd name="connsiteY86" fmla="*/ 263875 h 333742"/>
                <a:gd name="connsiteX87" fmla="*/ 2481867 w 2652368"/>
                <a:gd name="connsiteY87" fmla="*/ 261952 h 333742"/>
                <a:gd name="connsiteX88" fmla="*/ 2441485 w 2652368"/>
                <a:gd name="connsiteY88" fmla="*/ 224776 h 333742"/>
                <a:gd name="connsiteX89" fmla="*/ 2445972 w 2652368"/>
                <a:gd name="connsiteY89" fmla="*/ 215802 h 333742"/>
                <a:gd name="connsiteX90" fmla="*/ 2508708 w 2652368"/>
                <a:gd name="connsiteY90" fmla="*/ 214841 h 333742"/>
                <a:gd name="connsiteX91" fmla="*/ 1545398 w 2652368"/>
                <a:gd name="connsiteY91" fmla="*/ 214521 h 333742"/>
                <a:gd name="connsiteX92" fmla="*/ 1666542 w 2652368"/>
                <a:gd name="connsiteY92" fmla="*/ 215161 h 333742"/>
                <a:gd name="connsiteX93" fmla="*/ 1690900 w 2652368"/>
                <a:gd name="connsiteY93" fmla="*/ 263875 h 333742"/>
                <a:gd name="connsiteX94" fmla="*/ 1562063 w 2652368"/>
                <a:gd name="connsiteY94" fmla="*/ 261953 h 333742"/>
                <a:gd name="connsiteX95" fmla="*/ 1536424 w 2652368"/>
                <a:gd name="connsiteY95" fmla="*/ 223494 h 333742"/>
                <a:gd name="connsiteX96" fmla="*/ 1545398 w 2652368"/>
                <a:gd name="connsiteY96" fmla="*/ 214521 h 333742"/>
                <a:gd name="connsiteX97" fmla="*/ 2351028 w 2652368"/>
                <a:gd name="connsiteY97" fmla="*/ 214200 h 333742"/>
                <a:gd name="connsiteX98" fmla="*/ 2412001 w 2652368"/>
                <a:gd name="connsiteY98" fmla="*/ 217085 h 333742"/>
                <a:gd name="connsiteX99" fmla="*/ 2449178 w 2652368"/>
                <a:gd name="connsiteY99" fmla="*/ 254260 h 333742"/>
                <a:gd name="connsiteX100" fmla="*/ 2443409 w 2652368"/>
                <a:gd name="connsiteY100" fmla="*/ 263875 h 333742"/>
                <a:gd name="connsiteX101" fmla="*/ 2322905 w 2652368"/>
                <a:gd name="connsiteY101" fmla="*/ 261953 h 333742"/>
                <a:gd name="connsiteX102" fmla="*/ 2283805 w 2652368"/>
                <a:gd name="connsiteY102" fmla="*/ 226058 h 333742"/>
                <a:gd name="connsiteX103" fmla="*/ 2289574 w 2652368"/>
                <a:gd name="connsiteY103" fmla="*/ 215161 h 333742"/>
                <a:gd name="connsiteX104" fmla="*/ 2351028 w 2652368"/>
                <a:gd name="connsiteY104" fmla="*/ 214200 h 333742"/>
                <a:gd name="connsiteX105" fmla="*/ 2136460 w 2652368"/>
                <a:gd name="connsiteY105" fmla="*/ 214040 h 333742"/>
                <a:gd name="connsiteX106" fmla="*/ 2251756 w 2652368"/>
                <a:gd name="connsiteY106" fmla="*/ 216444 h 333742"/>
                <a:gd name="connsiteX107" fmla="*/ 2290855 w 2652368"/>
                <a:gd name="connsiteY107" fmla="*/ 252979 h 333742"/>
                <a:gd name="connsiteX108" fmla="*/ 2285087 w 2652368"/>
                <a:gd name="connsiteY108" fmla="*/ 263876 h 333742"/>
                <a:gd name="connsiteX109" fmla="*/ 2203682 w 2652368"/>
                <a:gd name="connsiteY109" fmla="*/ 263876 h 333742"/>
                <a:gd name="connsiteX110" fmla="*/ 2069718 w 2652368"/>
                <a:gd name="connsiteY110" fmla="*/ 263876 h 333742"/>
                <a:gd name="connsiteX111" fmla="*/ 2019722 w 2652368"/>
                <a:gd name="connsiteY111" fmla="*/ 214521 h 333742"/>
                <a:gd name="connsiteX112" fmla="*/ 2136460 w 2652368"/>
                <a:gd name="connsiteY112" fmla="*/ 214040 h 333742"/>
                <a:gd name="connsiteX113" fmla="*/ 1288205 w 2652368"/>
                <a:gd name="connsiteY113" fmla="*/ 214040 h 333742"/>
                <a:gd name="connsiteX114" fmla="*/ 1353104 w 2652368"/>
                <a:gd name="connsiteY114" fmla="*/ 216444 h 333742"/>
                <a:gd name="connsiteX115" fmla="*/ 1374898 w 2652368"/>
                <a:gd name="connsiteY115" fmla="*/ 263876 h 333742"/>
                <a:gd name="connsiteX116" fmla="*/ 1238369 w 2652368"/>
                <a:gd name="connsiteY116" fmla="*/ 263235 h 333742"/>
                <a:gd name="connsiteX117" fmla="*/ 1220421 w 2652368"/>
                <a:gd name="connsiteY117" fmla="*/ 214521 h 333742"/>
                <a:gd name="connsiteX118" fmla="*/ 1288205 w 2652368"/>
                <a:gd name="connsiteY118" fmla="*/ 214040 h 333742"/>
                <a:gd name="connsiteX119" fmla="*/ 1100560 w 2652368"/>
                <a:gd name="connsiteY119" fmla="*/ 213880 h 333742"/>
                <a:gd name="connsiteX120" fmla="*/ 1200551 w 2652368"/>
                <a:gd name="connsiteY120" fmla="*/ 213880 h 333742"/>
                <a:gd name="connsiteX121" fmla="*/ 1164657 w 2652368"/>
                <a:gd name="connsiteY121" fmla="*/ 264517 h 333742"/>
                <a:gd name="connsiteX122" fmla="*/ 1060818 w 2652368"/>
                <a:gd name="connsiteY122" fmla="*/ 264517 h 333742"/>
                <a:gd name="connsiteX123" fmla="*/ 1100560 w 2652368"/>
                <a:gd name="connsiteY123" fmla="*/ 213880 h 333742"/>
                <a:gd name="connsiteX124" fmla="*/ 937110 w 2652368"/>
                <a:gd name="connsiteY124" fmla="*/ 213880 h 333742"/>
                <a:gd name="connsiteX125" fmla="*/ 1040948 w 2652368"/>
                <a:gd name="connsiteY125" fmla="*/ 213880 h 333742"/>
                <a:gd name="connsiteX126" fmla="*/ 1000567 w 2652368"/>
                <a:gd name="connsiteY126" fmla="*/ 263876 h 333742"/>
                <a:gd name="connsiteX127" fmla="*/ 899292 w 2652368"/>
                <a:gd name="connsiteY127" fmla="*/ 263876 h 333742"/>
                <a:gd name="connsiteX128" fmla="*/ 937110 w 2652368"/>
                <a:gd name="connsiteY128" fmla="*/ 213880 h 333742"/>
                <a:gd name="connsiteX129" fmla="*/ 778146 w 2652368"/>
                <a:gd name="connsiteY129" fmla="*/ 213880 h 333742"/>
                <a:gd name="connsiteX130" fmla="*/ 878780 w 2652368"/>
                <a:gd name="connsiteY130" fmla="*/ 213880 h 333742"/>
                <a:gd name="connsiteX131" fmla="*/ 840322 w 2652368"/>
                <a:gd name="connsiteY131" fmla="*/ 263876 h 333742"/>
                <a:gd name="connsiteX132" fmla="*/ 733278 w 2652368"/>
                <a:gd name="connsiteY132" fmla="*/ 263876 h 333742"/>
                <a:gd name="connsiteX133" fmla="*/ 778146 w 2652368"/>
                <a:gd name="connsiteY133" fmla="*/ 213880 h 333742"/>
                <a:gd name="connsiteX134" fmla="*/ 616620 w 2652368"/>
                <a:gd name="connsiteY134" fmla="*/ 213880 h 333742"/>
                <a:gd name="connsiteX135" fmla="*/ 721099 w 2652368"/>
                <a:gd name="connsiteY135" fmla="*/ 213880 h 333742"/>
                <a:gd name="connsiteX136" fmla="*/ 674308 w 2652368"/>
                <a:gd name="connsiteY136" fmla="*/ 263876 h 333742"/>
                <a:gd name="connsiteX137" fmla="*/ 569188 w 2652368"/>
                <a:gd name="connsiteY137" fmla="*/ 263876 h 333742"/>
                <a:gd name="connsiteX138" fmla="*/ 616620 w 2652368"/>
                <a:gd name="connsiteY138" fmla="*/ 213880 h 333742"/>
                <a:gd name="connsiteX139" fmla="*/ 455094 w 2652368"/>
                <a:gd name="connsiteY139" fmla="*/ 213880 h 333742"/>
                <a:gd name="connsiteX140" fmla="*/ 560215 w 2652368"/>
                <a:gd name="connsiteY140" fmla="*/ 213880 h 333742"/>
                <a:gd name="connsiteX141" fmla="*/ 508936 w 2652368"/>
                <a:gd name="connsiteY141" fmla="*/ 263876 h 333742"/>
                <a:gd name="connsiteX142" fmla="*/ 403816 w 2652368"/>
                <a:gd name="connsiteY142" fmla="*/ 263876 h 333742"/>
                <a:gd name="connsiteX143" fmla="*/ 455094 w 2652368"/>
                <a:gd name="connsiteY143" fmla="*/ 213880 h 333742"/>
                <a:gd name="connsiteX144" fmla="*/ 1923254 w 2652368"/>
                <a:gd name="connsiteY144" fmla="*/ 213559 h 333742"/>
                <a:gd name="connsiteX145" fmla="*/ 1985109 w 2652368"/>
                <a:gd name="connsiteY145" fmla="*/ 216443 h 333742"/>
                <a:gd name="connsiteX146" fmla="*/ 2017799 w 2652368"/>
                <a:gd name="connsiteY146" fmla="*/ 254261 h 333742"/>
                <a:gd name="connsiteX147" fmla="*/ 2009466 w 2652368"/>
                <a:gd name="connsiteY147" fmla="*/ 263875 h 333742"/>
                <a:gd name="connsiteX148" fmla="*/ 1888321 w 2652368"/>
                <a:gd name="connsiteY148" fmla="*/ 261953 h 333742"/>
                <a:gd name="connsiteX149" fmla="*/ 1854349 w 2652368"/>
                <a:gd name="connsiteY149" fmla="*/ 223494 h 333742"/>
                <a:gd name="connsiteX150" fmla="*/ 1861400 w 2652368"/>
                <a:gd name="connsiteY150" fmla="*/ 214520 h 333742"/>
                <a:gd name="connsiteX151" fmla="*/ 1923254 w 2652368"/>
                <a:gd name="connsiteY151" fmla="*/ 213559 h 333742"/>
                <a:gd name="connsiteX152" fmla="*/ 292926 w 2652368"/>
                <a:gd name="connsiteY152" fmla="*/ 212598 h 333742"/>
                <a:gd name="connsiteX153" fmla="*/ 398047 w 2652368"/>
                <a:gd name="connsiteY153" fmla="*/ 213239 h 333742"/>
                <a:gd name="connsiteX154" fmla="*/ 342282 w 2652368"/>
                <a:gd name="connsiteY154" fmla="*/ 263876 h 333742"/>
                <a:gd name="connsiteX155" fmla="*/ 236520 w 2652368"/>
                <a:gd name="connsiteY155" fmla="*/ 263876 h 333742"/>
                <a:gd name="connsiteX156" fmla="*/ 292926 w 2652368"/>
                <a:gd name="connsiteY156" fmla="*/ 212598 h 333742"/>
                <a:gd name="connsiteX157" fmla="*/ 109606 w 2652368"/>
                <a:gd name="connsiteY157" fmla="*/ 212597 h 333742"/>
                <a:gd name="connsiteX158" fmla="*/ 233956 w 2652368"/>
                <a:gd name="connsiteY158" fmla="*/ 213239 h 333742"/>
                <a:gd name="connsiteX159" fmla="*/ 179473 w 2652368"/>
                <a:gd name="connsiteY159" fmla="*/ 263235 h 333742"/>
                <a:gd name="connsiteX160" fmla="*/ 40381 w 2652368"/>
                <a:gd name="connsiteY160" fmla="*/ 263875 h 333742"/>
                <a:gd name="connsiteX161" fmla="*/ 109606 w 2652368"/>
                <a:gd name="connsiteY161" fmla="*/ 212597 h 333742"/>
                <a:gd name="connsiteX162" fmla="*/ 1309518 w 2652368"/>
                <a:gd name="connsiteY162" fmla="*/ 157473 h 333742"/>
                <a:gd name="connsiteX163" fmla="*/ 1444123 w 2652368"/>
                <a:gd name="connsiteY163" fmla="*/ 157473 h 333742"/>
                <a:gd name="connsiteX164" fmla="*/ 1450533 w 2652368"/>
                <a:gd name="connsiteY164" fmla="*/ 196574 h 333742"/>
                <a:gd name="connsiteX165" fmla="*/ 1309518 w 2652368"/>
                <a:gd name="connsiteY165" fmla="*/ 196574 h 333742"/>
                <a:gd name="connsiteX166" fmla="*/ 1309518 w 2652368"/>
                <a:gd name="connsiteY166" fmla="*/ 157473 h 333742"/>
                <a:gd name="connsiteX167" fmla="*/ 2473775 w 2652368"/>
                <a:gd name="connsiteY167" fmla="*/ 156753 h 333742"/>
                <a:gd name="connsiteX168" fmla="*/ 2535710 w 2652368"/>
                <a:gd name="connsiteY168" fmla="*/ 159396 h 333742"/>
                <a:gd name="connsiteX169" fmla="*/ 2573528 w 2652368"/>
                <a:gd name="connsiteY169" fmla="*/ 199779 h 333742"/>
                <a:gd name="connsiteX170" fmla="*/ 2441486 w 2652368"/>
                <a:gd name="connsiteY170" fmla="*/ 198497 h 333742"/>
                <a:gd name="connsiteX171" fmla="*/ 2408155 w 2652368"/>
                <a:gd name="connsiteY171" fmla="*/ 165806 h 333742"/>
                <a:gd name="connsiteX172" fmla="*/ 2411360 w 2652368"/>
                <a:gd name="connsiteY172" fmla="*/ 157474 h 333742"/>
                <a:gd name="connsiteX173" fmla="*/ 2473775 w 2652368"/>
                <a:gd name="connsiteY173" fmla="*/ 156753 h 333742"/>
                <a:gd name="connsiteX174" fmla="*/ 1679283 w 2652368"/>
                <a:gd name="connsiteY174" fmla="*/ 156352 h 333742"/>
                <a:gd name="connsiteX175" fmla="*/ 1741538 w 2652368"/>
                <a:gd name="connsiteY175" fmla="*/ 158756 h 333742"/>
                <a:gd name="connsiteX176" fmla="*/ 1767818 w 2652368"/>
                <a:gd name="connsiteY176" fmla="*/ 200420 h 333742"/>
                <a:gd name="connsiteX177" fmla="*/ 1637699 w 2652368"/>
                <a:gd name="connsiteY177" fmla="*/ 199138 h 333742"/>
                <a:gd name="connsiteX178" fmla="*/ 1610137 w 2652368"/>
                <a:gd name="connsiteY178" fmla="*/ 167088 h 333742"/>
                <a:gd name="connsiteX179" fmla="*/ 1616547 w 2652368"/>
                <a:gd name="connsiteY179" fmla="*/ 156833 h 333742"/>
                <a:gd name="connsiteX180" fmla="*/ 1679283 w 2652368"/>
                <a:gd name="connsiteY180" fmla="*/ 156352 h 333742"/>
                <a:gd name="connsiteX181" fmla="*/ 1831836 w 2652368"/>
                <a:gd name="connsiteY181" fmla="*/ 156112 h 333742"/>
                <a:gd name="connsiteX182" fmla="*/ 1892808 w 2652368"/>
                <a:gd name="connsiteY182" fmla="*/ 158755 h 333742"/>
                <a:gd name="connsiteX183" fmla="*/ 1919089 w 2652368"/>
                <a:gd name="connsiteY183" fmla="*/ 194009 h 333742"/>
                <a:gd name="connsiteX184" fmla="*/ 1909474 w 2652368"/>
                <a:gd name="connsiteY184" fmla="*/ 201059 h 333742"/>
                <a:gd name="connsiteX185" fmla="*/ 1811404 w 2652368"/>
                <a:gd name="connsiteY185" fmla="*/ 201059 h 333742"/>
                <a:gd name="connsiteX186" fmla="*/ 1770382 w 2652368"/>
                <a:gd name="connsiteY186" fmla="*/ 156833 h 333742"/>
                <a:gd name="connsiteX187" fmla="*/ 1831836 w 2652368"/>
                <a:gd name="connsiteY187" fmla="*/ 156112 h 333742"/>
                <a:gd name="connsiteX188" fmla="*/ 1525127 w 2652368"/>
                <a:gd name="connsiteY188" fmla="*/ 154830 h 333742"/>
                <a:gd name="connsiteX189" fmla="*/ 1585139 w 2652368"/>
                <a:gd name="connsiteY189" fmla="*/ 157473 h 333742"/>
                <a:gd name="connsiteX190" fmla="*/ 1610137 w 2652368"/>
                <a:gd name="connsiteY190" fmla="*/ 192086 h 333742"/>
                <a:gd name="connsiteX191" fmla="*/ 1603727 w 2652368"/>
                <a:gd name="connsiteY191" fmla="*/ 200419 h 333742"/>
                <a:gd name="connsiteX192" fmla="*/ 1480018 w 2652368"/>
                <a:gd name="connsiteY192" fmla="*/ 198495 h 333742"/>
                <a:gd name="connsiteX193" fmla="*/ 1456943 w 2652368"/>
                <a:gd name="connsiteY193" fmla="*/ 163883 h 333742"/>
                <a:gd name="connsiteX194" fmla="*/ 1464635 w 2652368"/>
                <a:gd name="connsiteY194" fmla="*/ 155551 h 333742"/>
                <a:gd name="connsiteX195" fmla="*/ 1525127 w 2652368"/>
                <a:gd name="connsiteY195" fmla="*/ 154830 h 333742"/>
                <a:gd name="connsiteX196" fmla="*/ 2131653 w 2652368"/>
                <a:gd name="connsiteY196" fmla="*/ 154509 h 333742"/>
                <a:gd name="connsiteX197" fmla="*/ 2188299 w 2652368"/>
                <a:gd name="connsiteY197" fmla="*/ 156832 h 333742"/>
                <a:gd name="connsiteX198" fmla="*/ 2228681 w 2652368"/>
                <a:gd name="connsiteY198" fmla="*/ 186958 h 333742"/>
                <a:gd name="connsiteX199" fmla="*/ 2223553 w 2652368"/>
                <a:gd name="connsiteY199" fmla="*/ 198496 h 333742"/>
                <a:gd name="connsiteX200" fmla="*/ 2093434 w 2652368"/>
                <a:gd name="connsiteY200" fmla="*/ 196573 h 333742"/>
                <a:gd name="connsiteX201" fmla="*/ 2067795 w 2652368"/>
                <a:gd name="connsiteY201" fmla="*/ 155550 h 333742"/>
                <a:gd name="connsiteX202" fmla="*/ 2131653 w 2652368"/>
                <a:gd name="connsiteY202" fmla="*/ 154509 h 333742"/>
                <a:gd name="connsiteX203" fmla="*/ 1981184 w 2652368"/>
                <a:gd name="connsiteY203" fmla="*/ 154509 h 333742"/>
                <a:gd name="connsiteX204" fmla="*/ 2037670 w 2652368"/>
                <a:gd name="connsiteY204" fmla="*/ 156832 h 333742"/>
                <a:gd name="connsiteX205" fmla="*/ 2074206 w 2652368"/>
                <a:gd name="connsiteY205" fmla="*/ 189521 h 333742"/>
                <a:gd name="connsiteX206" fmla="*/ 2067796 w 2652368"/>
                <a:gd name="connsiteY206" fmla="*/ 199777 h 333742"/>
                <a:gd name="connsiteX207" fmla="*/ 1945369 w 2652368"/>
                <a:gd name="connsiteY207" fmla="*/ 197854 h 333742"/>
                <a:gd name="connsiteX208" fmla="*/ 1916525 w 2652368"/>
                <a:gd name="connsiteY208" fmla="*/ 163883 h 333742"/>
                <a:gd name="connsiteX209" fmla="*/ 1924217 w 2652368"/>
                <a:gd name="connsiteY209" fmla="*/ 155550 h 333742"/>
                <a:gd name="connsiteX210" fmla="*/ 1981184 w 2652368"/>
                <a:gd name="connsiteY210" fmla="*/ 154509 h 333742"/>
                <a:gd name="connsiteX211" fmla="*/ 1190296 w 2652368"/>
                <a:gd name="connsiteY211" fmla="*/ 154268 h 333742"/>
                <a:gd name="connsiteX212" fmla="*/ 1257599 w 2652368"/>
                <a:gd name="connsiteY212" fmla="*/ 154910 h 333742"/>
                <a:gd name="connsiteX213" fmla="*/ 1289006 w 2652368"/>
                <a:gd name="connsiteY213" fmla="*/ 198496 h 333742"/>
                <a:gd name="connsiteX214" fmla="*/ 1156965 w 2652368"/>
                <a:gd name="connsiteY214" fmla="*/ 198496 h 333742"/>
                <a:gd name="connsiteX215" fmla="*/ 1190296 w 2652368"/>
                <a:gd name="connsiteY215" fmla="*/ 154268 h 333742"/>
                <a:gd name="connsiteX216" fmla="*/ 1039666 w 2652368"/>
                <a:gd name="connsiteY216" fmla="*/ 152987 h 333742"/>
                <a:gd name="connsiteX217" fmla="*/ 1122351 w 2652368"/>
                <a:gd name="connsiteY217" fmla="*/ 154909 h 333742"/>
                <a:gd name="connsiteX218" fmla="*/ 1137735 w 2652368"/>
                <a:gd name="connsiteY218" fmla="*/ 175420 h 333742"/>
                <a:gd name="connsiteX219" fmla="*/ 1121710 w 2652368"/>
                <a:gd name="connsiteY219" fmla="*/ 199137 h 333742"/>
                <a:gd name="connsiteX220" fmla="*/ 998002 w 2652368"/>
                <a:gd name="connsiteY220" fmla="*/ 200418 h 333742"/>
                <a:gd name="connsiteX221" fmla="*/ 1039666 w 2652368"/>
                <a:gd name="connsiteY221" fmla="*/ 152987 h 333742"/>
                <a:gd name="connsiteX222" fmla="*/ 879422 w 2652368"/>
                <a:gd name="connsiteY222" fmla="*/ 152987 h 333742"/>
                <a:gd name="connsiteX223" fmla="*/ 981978 w 2652368"/>
                <a:gd name="connsiteY223" fmla="*/ 152987 h 333742"/>
                <a:gd name="connsiteX224" fmla="*/ 945442 w 2652368"/>
                <a:gd name="connsiteY224" fmla="*/ 201701 h 333742"/>
                <a:gd name="connsiteX225" fmla="*/ 844168 w 2652368"/>
                <a:gd name="connsiteY225" fmla="*/ 201060 h 333742"/>
                <a:gd name="connsiteX226" fmla="*/ 879422 w 2652368"/>
                <a:gd name="connsiteY226" fmla="*/ 152987 h 333742"/>
                <a:gd name="connsiteX227" fmla="*/ 727509 w 2652368"/>
                <a:gd name="connsiteY227" fmla="*/ 152346 h 333742"/>
                <a:gd name="connsiteX228" fmla="*/ 828143 w 2652368"/>
                <a:gd name="connsiteY228" fmla="*/ 152988 h 333742"/>
                <a:gd name="connsiteX229" fmla="*/ 786479 w 2652368"/>
                <a:gd name="connsiteY229" fmla="*/ 201060 h 333742"/>
                <a:gd name="connsiteX230" fmla="*/ 684564 w 2652368"/>
                <a:gd name="connsiteY230" fmla="*/ 200419 h 333742"/>
                <a:gd name="connsiteX231" fmla="*/ 727509 w 2652368"/>
                <a:gd name="connsiteY231" fmla="*/ 152346 h 333742"/>
                <a:gd name="connsiteX232" fmla="*/ 136528 w 2652368"/>
                <a:gd name="connsiteY232" fmla="*/ 152346 h 333742"/>
                <a:gd name="connsiteX233" fmla="*/ 351896 w 2652368"/>
                <a:gd name="connsiteY233" fmla="*/ 152346 h 333742"/>
                <a:gd name="connsiteX234" fmla="*/ 295491 w 2652368"/>
                <a:gd name="connsiteY234" fmla="*/ 201060 h 333742"/>
                <a:gd name="connsiteX235" fmla="*/ 79481 w 2652368"/>
                <a:gd name="connsiteY235" fmla="*/ 200418 h 333742"/>
                <a:gd name="connsiteX236" fmla="*/ 136528 w 2652368"/>
                <a:gd name="connsiteY236" fmla="*/ 152346 h 333742"/>
                <a:gd name="connsiteX237" fmla="*/ 570471 w 2652368"/>
                <a:gd name="connsiteY237" fmla="*/ 151705 h 333742"/>
                <a:gd name="connsiteX238" fmla="*/ 673027 w 2652368"/>
                <a:gd name="connsiteY238" fmla="*/ 152346 h 333742"/>
                <a:gd name="connsiteX239" fmla="*/ 623671 w 2652368"/>
                <a:gd name="connsiteY239" fmla="*/ 200419 h 333742"/>
                <a:gd name="connsiteX240" fmla="*/ 523679 w 2652368"/>
                <a:gd name="connsiteY240" fmla="*/ 199778 h 333742"/>
                <a:gd name="connsiteX241" fmla="*/ 570471 w 2652368"/>
                <a:gd name="connsiteY241" fmla="*/ 151705 h 333742"/>
                <a:gd name="connsiteX242" fmla="*/ 415353 w 2652368"/>
                <a:gd name="connsiteY242" fmla="*/ 151704 h 333742"/>
                <a:gd name="connsiteX243" fmla="*/ 517910 w 2652368"/>
                <a:gd name="connsiteY243" fmla="*/ 152345 h 333742"/>
                <a:gd name="connsiteX244" fmla="*/ 467913 w 2652368"/>
                <a:gd name="connsiteY244" fmla="*/ 201059 h 333742"/>
                <a:gd name="connsiteX245" fmla="*/ 365357 w 2652368"/>
                <a:gd name="connsiteY245" fmla="*/ 200418 h 333742"/>
                <a:gd name="connsiteX246" fmla="*/ 415353 w 2652368"/>
                <a:gd name="connsiteY246" fmla="*/ 151704 h 333742"/>
                <a:gd name="connsiteX247" fmla="*/ 1239010 w 2652368"/>
                <a:gd name="connsiteY247" fmla="*/ 101067 h 333742"/>
                <a:gd name="connsiteX248" fmla="*/ 1370411 w 2652368"/>
                <a:gd name="connsiteY248" fmla="*/ 101067 h 333742"/>
                <a:gd name="connsiteX249" fmla="*/ 1372334 w 2652368"/>
                <a:gd name="connsiteY249" fmla="*/ 139526 h 333742"/>
                <a:gd name="connsiteX250" fmla="*/ 1239010 w 2652368"/>
                <a:gd name="connsiteY250" fmla="*/ 139526 h 333742"/>
                <a:gd name="connsiteX251" fmla="*/ 1239010 w 2652368"/>
                <a:gd name="connsiteY251" fmla="*/ 101067 h 333742"/>
                <a:gd name="connsiteX252" fmla="*/ 1088380 w 2652368"/>
                <a:gd name="connsiteY252" fmla="*/ 100426 h 333742"/>
                <a:gd name="connsiteX253" fmla="*/ 1220421 w 2652368"/>
                <a:gd name="connsiteY253" fmla="*/ 100426 h 333742"/>
                <a:gd name="connsiteX254" fmla="*/ 1220421 w 2652368"/>
                <a:gd name="connsiteY254" fmla="*/ 138885 h 333742"/>
                <a:gd name="connsiteX255" fmla="*/ 1083894 w 2652368"/>
                <a:gd name="connsiteY255" fmla="*/ 138885 h 333742"/>
                <a:gd name="connsiteX256" fmla="*/ 1088380 w 2652368"/>
                <a:gd name="connsiteY256" fmla="*/ 100426 h 333742"/>
                <a:gd name="connsiteX257" fmla="*/ 2437240 w 2652368"/>
                <a:gd name="connsiteY257" fmla="*/ 99385 h 333742"/>
                <a:gd name="connsiteX258" fmla="*/ 2493405 w 2652368"/>
                <a:gd name="connsiteY258" fmla="*/ 101708 h 333742"/>
                <a:gd name="connsiteX259" fmla="*/ 2530582 w 2652368"/>
                <a:gd name="connsiteY259" fmla="*/ 133757 h 333742"/>
                <a:gd name="connsiteX260" fmla="*/ 2526095 w 2652368"/>
                <a:gd name="connsiteY260" fmla="*/ 142090 h 333742"/>
                <a:gd name="connsiteX261" fmla="*/ 2409437 w 2652368"/>
                <a:gd name="connsiteY261" fmla="*/ 140809 h 333742"/>
                <a:gd name="connsiteX262" fmla="*/ 2376106 w 2652368"/>
                <a:gd name="connsiteY262" fmla="*/ 109400 h 333742"/>
                <a:gd name="connsiteX263" fmla="*/ 2380593 w 2652368"/>
                <a:gd name="connsiteY263" fmla="*/ 100426 h 333742"/>
                <a:gd name="connsiteX264" fmla="*/ 2437240 w 2652368"/>
                <a:gd name="connsiteY264" fmla="*/ 99385 h 333742"/>
                <a:gd name="connsiteX265" fmla="*/ 1595314 w 2652368"/>
                <a:gd name="connsiteY265" fmla="*/ 99225 h 333742"/>
                <a:gd name="connsiteX266" fmla="*/ 1655005 w 2652368"/>
                <a:gd name="connsiteY266" fmla="*/ 101067 h 333742"/>
                <a:gd name="connsiteX267" fmla="*/ 1678721 w 2652368"/>
                <a:gd name="connsiteY267" fmla="*/ 133116 h 333742"/>
                <a:gd name="connsiteX268" fmla="*/ 1672952 w 2652368"/>
                <a:gd name="connsiteY268" fmla="*/ 141450 h 333742"/>
                <a:gd name="connsiteX269" fmla="*/ 1553089 w 2652368"/>
                <a:gd name="connsiteY269" fmla="*/ 140168 h 333742"/>
                <a:gd name="connsiteX270" fmla="*/ 1527450 w 2652368"/>
                <a:gd name="connsiteY270" fmla="*/ 99785 h 333742"/>
                <a:gd name="connsiteX271" fmla="*/ 1595314 w 2652368"/>
                <a:gd name="connsiteY271" fmla="*/ 99225 h 333742"/>
                <a:gd name="connsiteX272" fmla="*/ 1447969 w 2652368"/>
                <a:gd name="connsiteY272" fmla="*/ 99225 h 333742"/>
                <a:gd name="connsiteX273" fmla="*/ 1507580 w 2652368"/>
                <a:gd name="connsiteY273" fmla="*/ 101067 h 333742"/>
                <a:gd name="connsiteX274" fmla="*/ 1532578 w 2652368"/>
                <a:gd name="connsiteY274" fmla="*/ 142090 h 333742"/>
                <a:gd name="connsiteX275" fmla="*/ 1404382 w 2652368"/>
                <a:gd name="connsiteY275" fmla="*/ 140808 h 333742"/>
                <a:gd name="connsiteX276" fmla="*/ 1381307 w 2652368"/>
                <a:gd name="connsiteY276" fmla="*/ 109400 h 333742"/>
                <a:gd name="connsiteX277" fmla="*/ 1388358 w 2652368"/>
                <a:gd name="connsiteY277" fmla="*/ 99785 h 333742"/>
                <a:gd name="connsiteX278" fmla="*/ 1447969 w 2652368"/>
                <a:gd name="connsiteY278" fmla="*/ 99225 h 333742"/>
                <a:gd name="connsiteX279" fmla="*/ 2138303 w 2652368"/>
                <a:gd name="connsiteY279" fmla="*/ 99144 h 333742"/>
                <a:gd name="connsiteX280" fmla="*/ 2264575 w 2652368"/>
                <a:gd name="connsiteY280" fmla="*/ 99144 h 333742"/>
                <a:gd name="connsiteX281" fmla="*/ 2408156 w 2652368"/>
                <a:gd name="connsiteY281" fmla="*/ 186318 h 333742"/>
                <a:gd name="connsiteX282" fmla="*/ 2415206 w 2652368"/>
                <a:gd name="connsiteY282" fmla="*/ 202342 h 333742"/>
                <a:gd name="connsiteX283" fmla="*/ 2262011 w 2652368"/>
                <a:gd name="connsiteY283" fmla="*/ 201060 h 333742"/>
                <a:gd name="connsiteX284" fmla="*/ 2238296 w 2652368"/>
                <a:gd name="connsiteY284" fmla="*/ 174780 h 333742"/>
                <a:gd name="connsiteX285" fmla="*/ 2185735 w 2652368"/>
                <a:gd name="connsiteY285" fmla="*/ 141449 h 333742"/>
                <a:gd name="connsiteX286" fmla="*/ 2138303 w 2652368"/>
                <a:gd name="connsiteY286" fmla="*/ 99144 h 333742"/>
                <a:gd name="connsiteX287" fmla="*/ 2041435 w 2652368"/>
                <a:gd name="connsiteY287" fmla="*/ 98984 h 333742"/>
                <a:gd name="connsiteX288" fmla="*/ 2099203 w 2652368"/>
                <a:gd name="connsiteY288" fmla="*/ 101067 h 333742"/>
                <a:gd name="connsiteX289" fmla="*/ 2128688 w 2652368"/>
                <a:gd name="connsiteY289" fmla="*/ 131835 h 333742"/>
                <a:gd name="connsiteX290" fmla="*/ 2122919 w 2652368"/>
                <a:gd name="connsiteY290" fmla="*/ 142090 h 333742"/>
                <a:gd name="connsiteX291" fmla="*/ 2008824 w 2652368"/>
                <a:gd name="connsiteY291" fmla="*/ 140808 h 333742"/>
                <a:gd name="connsiteX292" fmla="*/ 1977417 w 2652368"/>
                <a:gd name="connsiteY292" fmla="*/ 109400 h 333742"/>
                <a:gd name="connsiteX293" fmla="*/ 1983185 w 2652368"/>
                <a:gd name="connsiteY293" fmla="*/ 99785 h 333742"/>
                <a:gd name="connsiteX294" fmla="*/ 2041435 w 2652368"/>
                <a:gd name="connsiteY294" fmla="*/ 98984 h 333742"/>
                <a:gd name="connsiteX295" fmla="*/ 1892487 w 2652368"/>
                <a:gd name="connsiteY295" fmla="*/ 98984 h 333742"/>
                <a:gd name="connsiteX296" fmla="*/ 1949214 w 2652368"/>
                <a:gd name="connsiteY296" fmla="*/ 101067 h 333742"/>
                <a:gd name="connsiteX297" fmla="*/ 1979981 w 2652368"/>
                <a:gd name="connsiteY297" fmla="*/ 132476 h 333742"/>
                <a:gd name="connsiteX298" fmla="*/ 1971648 w 2652368"/>
                <a:gd name="connsiteY298" fmla="*/ 142090 h 333742"/>
                <a:gd name="connsiteX299" fmla="*/ 1860759 w 2652368"/>
                <a:gd name="connsiteY299" fmla="*/ 140808 h 333742"/>
                <a:gd name="connsiteX300" fmla="*/ 1828710 w 2652368"/>
                <a:gd name="connsiteY300" fmla="*/ 110041 h 333742"/>
                <a:gd name="connsiteX301" fmla="*/ 1835761 w 2652368"/>
                <a:gd name="connsiteY301" fmla="*/ 99785 h 333742"/>
                <a:gd name="connsiteX302" fmla="*/ 1892487 w 2652368"/>
                <a:gd name="connsiteY302" fmla="*/ 98984 h 333742"/>
                <a:gd name="connsiteX303" fmla="*/ 1744021 w 2652368"/>
                <a:gd name="connsiteY303" fmla="*/ 98343 h 333742"/>
                <a:gd name="connsiteX304" fmla="*/ 1799225 w 2652368"/>
                <a:gd name="connsiteY304" fmla="*/ 100426 h 333742"/>
                <a:gd name="connsiteX305" fmla="*/ 1828710 w 2652368"/>
                <a:gd name="connsiteY305" fmla="*/ 130553 h 333742"/>
                <a:gd name="connsiteX306" fmla="*/ 1822300 w 2652368"/>
                <a:gd name="connsiteY306" fmla="*/ 140809 h 333742"/>
                <a:gd name="connsiteX307" fmla="*/ 1703078 w 2652368"/>
                <a:gd name="connsiteY307" fmla="*/ 139527 h 333742"/>
                <a:gd name="connsiteX308" fmla="*/ 1681285 w 2652368"/>
                <a:gd name="connsiteY308" fmla="*/ 108118 h 333742"/>
                <a:gd name="connsiteX309" fmla="*/ 1688336 w 2652368"/>
                <a:gd name="connsiteY309" fmla="*/ 99144 h 333742"/>
                <a:gd name="connsiteX310" fmla="*/ 1744021 w 2652368"/>
                <a:gd name="connsiteY310" fmla="*/ 98343 h 333742"/>
                <a:gd name="connsiteX311" fmla="*/ 971723 w 2652368"/>
                <a:gd name="connsiteY311" fmla="*/ 97222 h 333742"/>
                <a:gd name="connsiteX312" fmla="*/ 1070432 w 2652368"/>
                <a:gd name="connsiteY312" fmla="*/ 97863 h 333742"/>
                <a:gd name="connsiteX313" fmla="*/ 1033897 w 2652368"/>
                <a:gd name="connsiteY313" fmla="*/ 142090 h 333742"/>
                <a:gd name="connsiteX314" fmla="*/ 935827 w 2652368"/>
                <a:gd name="connsiteY314" fmla="*/ 141449 h 333742"/>
                <a:gd name="connsiteX315" fmla="*/ 971723 w 2652368"/>
                <a:gd name="connsiteY315" fmla="*/ 97222 h 333742"/>
                <a:gd name="connsiteX316" fmla="*/ 819810 w 2652368"/>
                <a:gd name="connsiteY316" fmla="*/ 97222 h 333742"/>
                <a:gd name="connsiteX317" fmla="*/ 917880 w 2652368"/>
                <a:gd name="connsiteY317" fmla="*/ 97863 h 333742"/>
                <a:gd name="connsiteX318" fmla="*/ 884549 w 2652368"/>
                <a:gd name="connsiteY318" fmla="*/ 142090 h 333742"/>
                <a:gd name="connsiteX319" fmla="*/ 783916 w 2652368"/>
                <a:gd name="connsiteY319" fmla="*/ 141449 h 333742"/>
                <a:gd name="connsiteX320" fmla="*/ 819810 w 2652368"/>
                <a:gd name="connsiteY320" fmla="*/ 97222 h 333742"/>
                <a:gd name="connsiteX321" fmla="*/ 519191 w 2652368"/>
                <a:gd name="connsiteY321" fmla="*/ 96581 h 333742"/>
                <a:gd name="connsiteX322" fmla="*/ 619184 w 2652368"/>
                <a:gd name="connsiteY322" fmla="*/ 97221 h 333742"/>
                <a:gd name="connsiteX323" fmla="*/ 574956 w 2652368"/>
                <a:gd name="connsiteY323" fmla="*/ 142089 h 333742"/>
                <a:gd name="connsiteX324" fmla="*/ 474964 w 2652368"/>
                <a:gd name="connsiteY324" fmla="*/ 141449 h 333742"/>
                <a:gd name="connsiteX325" fmla="*/ 519191 w 2652368"/>
                <a:gd name="connsiteY325" fmla="*/ 96581 h 333742"/>
                <a:gd name="connsiteX326" fmla="*/ 670463 w 2652368"/>
                <a:gd name="connsiteY326" fmla="*/ 96580 h 333742"/>
                <a:gd name="connsiteX327" fmla="*/ 769814 w 2652368"/>
                <a:gd name="connsiteY327" fmla="*/ 97221 h 333742"/>
                <a:gd name="connsiteX328" fmla="*/ 726869 w 2652368"/>
                <a:gd name="connsiteY328" fmla="*/ 142089 h 333742"/>
                <a:gd name="connsiteX329" fmla="*/ 628799 w 2652368"/>
                <a:gd name="connsiteY329" fmla="*/ 141448 h 333742"/>
                <a:gd name="connsiteX330" fmla="*/ 670463 w 2652368"/>
                <a:gd name="connsiteY330" fmla="*/ 96580 h 333742"/>
                <a:gd name="connsiteX331" fmla="*/ 381621 w 2652368"/>
                <a:gd name="connsiteY331" fmla="*/ 95539 h 333742"/>
                <a:gd name="connsiteX332" fmla="*/ 467271 w 2652368"/>
                <a:gd name="connsiteY332" fmla="*/ 100426 h 333742"/>
                <a:gd name="connsiteX333" fmla="*/ 423044 w 2652368"/>
                <a:gd name="connsiteY333" fmla="*/ 141448 h 333742"/>
                <a:gd name="connsiteX334" fmla="*/ 146142 w 2652368"/>
                <a:gd name="connsiteY334" fmla="*/ 141448 h 333742"/>
                <a:gd name="connsiteX335" fmla="*/ 116657 w 2652368"/>
                <a:gd name="connsiteY335" fmla="*/ 138884 h 333742"/>
                <a:gd name="connsiteX336" fmla="*/ 168576 w 2652368"/>
                <a:gd name="connsiteY336" fmla="*/ 96580 h 333742"/>
                <a:gd name="connsiteX337" fmla="*/ 299336 w 2652368"/>
                <a:gd name="connsiteY337" fmla="*/ 97862 h 333742"/>
                <a:gd name="connsiteX338" fmla="*/ 330103 w 2652368"/>
                <a:gd name="connsiteY338" fmla="*/ 107477 h 333742"/>
                <a:gd name="connsiteX339" fmla="*/ 381621 w 2652368"/>
                <a:gd name="connsiteY339" fmla="*/ 95539 h 333742"/>
                <a:gd name="connsiteX340" fmla="*/ 1482582 w 2652368"/>
                <a:gd name="connsiteY340" fmla="*/ 48507 h 333742"/>
                <a:gd name="connsiteX341" fmla="*/ 1611418 w 2652368"/>
                <a:gd name="connsiteY341" fmla="*/ 48507 h 333742"/>
                <a:gd name="connsiteX342" fmla="*/ 1617187 w 2652368"/>
                <a:gd name="connsiteY342" fmla="*/ 83761 h 333742"/>
                <a:gd name="connsiteX343" fmla="*/ 1488992 w 2652368"/>
                <a:gd name="connsiteY343" fmla="*/ 83761 h 333742"/>
                <a:gd name="connsiteX344" fmla="*/ 1482582 w 2652368"/>
                <a:gd name="connsiteY344" fmla="*/ 48507 h 333742"/>
                <a:gd name="connsiteX345" fmla="*/ 2407114 w 2652368"/>
                <a:gd name="connsiteY345" fmla="*/ 47705 h 333742"/>
                <a:gd name="connsiteX346" fmla="*/ 2463279 w 2652368"/>
                <a:gd name="connsiteY346" fmla="*/ 49788 h 333742"/>
                <a:gd name="connsiteX347" fmla="*/ 2501097 w 2652368"/>
                <a:gd name="connsiteY347" fmla="*/ 86325 h 333742"/>
                <a:gd name="connsiteX348" fmla="*/ 2379311 w 2652368"/>
                <a:gd name="connsiteY348" fmla="*/ 85043 h 333742"/>
                <a:gd name="connsiteX349" fmla="*/ 2345980 w 2652368"/>
                <a:gd name="connsiteY349" fmla="*/ 58121 h 333742"/>
                <a:gd name="connsiteX350" fmla="*/ 2350467 w 2652368"/>
                <a:gd name="connsiteY350" fmla="*/ 48506 h 333742"/>
                <a:gd name="connsiteX351" fmla="*/ 2407114 w 2652368"/>
                <a:gd name="connsiteY351" fmla="*/ 47705 h 333742"/>
                <a:gd name="connsiteX352" fmla="*/ 1830873 w 2652368"/>
                <a:gd name="connsiteY352" fmla="*/ 47306 h 333742"/>
                <a:gd name="connsiteX353" fmla="*/ 1887039 w 2652368"/>
                <a:gd name="connsiteY353" fmla="*/ 49148 h 333742"/>
                <a:gd name="connsiteX354" fmla="*/ 1912037 w 2652368"/>
                <a:gd name="connsiteY354" fmla="*/ 77993 h 333742"/>
                <a:gd name="connsiteX355" fmla="*/ 1906268 w 2652368"/>
                <a:gd name="connsiteY355" fmla="*/ 85685 h 333742"/>
                <a:gd name="connsiteX356" fmla="*/ 1794738 w 2652368"/>
                <a:gd name="connsiteY356" fmla="*/ 84403 h 333742"/>
                <a:gd name="connsiteX357" fmla="*/ 1768458 w 2652368"/>
                <a:gd name="connsiteY357" fmla="*/ 57481 h 333742"/>
                <a:gd name="connsiteX358" fmla="*/ 1774226 w 2652368"/>
                <a:gd name="connsiteY358" fmla="*/ 47866 h 333742"/>
                <a:gd name="connsiteX359" fmla="*/ 1830873 w 2652368"/>
                <a:gd name="connsiteY359" fmla="*/ 47306 h 333742"/>
                <a:gd name="connsiteX360" fmla="*/ 1972851 w 2652368"/>
                <a:gd name="connsiteY360" fmla="*/ 46665 h 333742"/>
                <a:gd name="connsiteX361" fmla="*/ 2029336 w 2652368"/>
                <a:gd name="connsiteY361" fmla="*/ 48507 h 333742"/>
                <a:gd name="connsiteX362" fmla="*/ 2057539 w 2652368"/>
                <a:gd name="connsiteY362" fmla="*/ 75429 h 333742"/>
                <a:gd name="connsiteX363" fmla="*/ 2053053 w 2652368"/>
                <a:gd name="connsiteY363" fmla="*/ 85044 h 333742"/>
                <a:gd name="connsiteX364" fmla="*/ 1938318 w 2652368"/>
                <a:gd name="connsiteY364" fmla="*/ 83762 h 333742"/>
                <a:gd name="connsiteX365" fmla="*/ 1908192 w 2652368"/>
                <a:gd name="connsiteY365" fmla="*/ 47225 h 333742"/>
                <a:gd name="connsiteX366" fmla="*/ 1972851 w 2652368"/>
                <a:gd name="connsiteY366" fmla="*/ 46665 h 333742"/>
                <a:gd name="connsiteX367" fmla="*/ 1687695 w 2652368"/>
                <a:gd name="connsiteY367" fmla="*/ 46665 h 333742"/>
                <a:gd name="connsiteX368" fmla="*/ 1745383 w 2652368"/>
                <a:gd name="connsiteY368" fmla="*/ 48507 h 333742"/>
                <a:gd name="connsiteX369" fmla="*/ 1766535 w 2652368"/>
                <a:gd name="connsiteY369" fmla="*/ 77352 h 333742"/>
                <a:gd name="connsiteX370" fmla="*/ 1759484 w 2652368"/>
                <a:gd name="connsiteY370" fmla="*/ 85684 h 333742"/>
                <a:gd name="connsiteX371" fmla="*/ 1652441 w 2652368"/>
                <a:gd name="connsiteY371" fmla="*/ 84402 h 333742"/>
                <a:gd name="connsiteX372" fmla="*/ 1623597 w 2652368"/>
                <a:gd name="connsiteY372" fmla="*/ 59404 h 333742"/>
                <a:gd name="connsiteX373" fmla="*/ 1630007 w 2652368"/>
                <a:gd name="connsiteY373" fmla="*/ 47225 h 333742"/>
                <a:gd name="connsiteX374" fmla="*/ 1687695 w 2652368"/>
                <a:gd name="connsiteY374" fmla="*/ 46665 h 333742"/>
                <a:gd name="connsiteX375" fmla="*/ 2062666 w 2652368"/>
                <a:gd name="connsiteY375" fmla="*/ 46584 h 333742"/>
                <a:gd name="connsiteX376" fmla="*/ 2205605 w 2652368"/>
                <a:gd name="connsiteY376" fmla="*/ 46584 h 333742"/>
                <a:gd name="connsiteX377" fmla="*/ 2298547 w 2652368"/>
                <a:gd name="connsiteY377" fmla="*/ 46584 h 333742"/>
                <a:gd name="connsiteX378" fmla="*/ 2346620 w 2652368"/>
                <a:gd name="connsiteY378" fmla="*/ 85683 h 333742"/>
                <a:gd name="connsiteX379" fmla="*/ 2090229 w 2652368"/>
                <a:gd name="connsiteY379" fmla="*/ 84402 h 333742"/>
                <a:gd name="connsiteX380" fmla="*/ 2056898 w 2652368"/>
                <a:gd name="connsiteY380" fmla="*/ 56840 h 333742"/>
                <a:gd name="connsiteX381" fmla="*/ 2062666 w 2652368"/>
                <a:gd name="connsiteY381" fmla="*/ 46584 h 333742"/>
                <a:gd name="connsiteX382" fmla="*/ 1367205 w 2652368"/>
                <a:gd name="connsiteY382" fmla="*/ 45303 h 333742"/>
                <a:gd name="connsiteX383" fmla="*/ 1440278 w 2652368"/>
                <a:gd name="connsiteY383" fmla="*/ 45303 h 333742"/>
                <a:gd name="connsiteX384" fmla="*/ 1467840 w 2652368"/>
                <a:gd name="connsiteY384" fmla="*/ 83121 h 333742"/>
                <a:gd name="connsiteX385" fmla="*/ 1342849 w 2652368"/>
                <a:gd name="connsiteY385" fmla="*/ 83121 h 333742"/>
                <a:gd name="connsiteX386" fmla="*/ 1367205 w 2652368"/>
                <a:gd name="connsiteY386" fmla="*/ 45303 h 333742"/>
                <a:gd name="connsiteX387" fmla="*/ 1223627 w 2652368"/>
                <a:gd name="connsiteY387" fmla="*/ 44021 h 333742"/>
                <a:gd name="connsiteX388" fmla="*/ 1293493 w 2652368"/>
                <a:gd name="connsiteY388" fmla="*/ 45302 h 333742"/>
                <a:gd name="connsiteX389" fmla="*/ 1320414 w 2652368"/>
                <a:gd name="connsiteY389" fmla="*/ 83761 h 333742"/>
                <a:gd name="connsiteX390" fmla="*/ 1195423 w 2652368"/>
                <a:gd name="connsiteY390" fmla="*/ 83761 h 333742"/>
                <a:gd name="connsiteX391" fmla="*/ 1223627 w 2652368"/>
                <a:gd name="connsiteY391" fmla="*/ 44021 h 333742"/>
                <a:gd name="connsiteX392" fmla="*/ 919162 w 2652368"/>
                <a:gd name="connsiteY392" fmla="*/ 44020 h 333742"/>
                <a:gd name="connsiteX393" fmla="*/ 1028129 w 2652368"/>
                <a:gd name="connsiteY393" fmla="*/ 44020 h 333742"/>
                <a:gd name="connsiteX394" fmla="*/ 995439 w 2652368"/>
                <a:gd name="connsiteY394" fmla="*/ 85684 h 333742"/>
                <a:gd name="connsiteX395" fmla="*/ 900574 w 2652368"/>
                <a:gd name="connsiteY395" fmla="*/ 85043 h 333742"/>
                <a:gd name="connsiteX396" fmla="*/ 919162 w 2652368"/>
                <a:gd name="connsiteY396" fmla="*/ 44020 h 333742"/>
                <a:gd name="connsiteX397" fmla="*/ 1076842 w 2652368"/>
                <a:gd name="connsiteY397" fmla="*/ 43380 h 333742"/>
                <a:gd name="connsiteX398" fmla="*/ 1175553 w 2652368"/>
                <a:gd name="connsiteY398" fmla="*/ 43380 h 333742"/>
                <a:gd name="connsiteX399" fmla="*/ 1175553 w 2652368"/>
                <a:gd name="connsiteY399" fmla="*/ 82479 h 333742"/>
                <a:gd name="connsiteX400" fmla="*/ 1047998 w 2652368"/>
                <a:gd name="connsiteY400" fmla="*/ 82479 h 333742"/>
                <a:gd name="connsiteX401" fmla="*/ 1076842 w 2652368"/>
                <a:gd name="connsiteY401" fmla="*/ 43380 h 333742"/>
                <a:gd name="connsiteX402" fmla="*/ 643541 w 2652368"/>
                <a:gd name="connsiteY402" fmla="*/ 42739 h 333742"/>
                <a:gd name="connsiteX403" fmla="*/ 737765 w 2652368"/>
                <a:gd name="connsiteY403" fmla="*/ 43380 h 333742"/>
                <a:gd name="connsiteX404" fmla="*/ 698665 w 2652368"/>
                <a:gd name="connsiteY404" fmla="*/ 85685 h 333742"/>
                <a:gd name="connsiteX405" fmla="*/ 601237 w 2652368"/>
                <a:gd name="connsiteY405" fmla="*/ 85044 h 333742"/>
                <a:gd name="connsiteX406" fmla="*/ 643541 w 2652368"/>
                <a:gd name="connsiteY406" fmla="*/ 42739 h 333742"/>
                <a:gd name="connsiteX407" fmla="*/ 783915 w 2652368"/>
                <a:gd name="connsiteY407" fmla="*/ 42738 h 333742"/>
                <a:gd name="connsiteX408" fmla="*/ 883268 w 2652368"/>
                <a:gd name="connsiteY408" fmla="*/ 43379 h 333742"/>
                <a:gd name="connsiteX409" fmla="*/ 847373 w 2652368"/>
                <a:gd name="connsiteY409" fmla="*/ 85684 h 333742"/>
                <a:gd name="connsiteX410" fmla="*/ 751226 w 2652368"/>
                <a:gd name="connsiteY410" fmla="*/ 85043 h 333742"/>
                <a:gd name="connsiteX411" fmla="*/ 783915 w 2652368"/>
                <a:gd name="connsiteY411" fmla="*/ 42738 h 333742"/>
                <a:gd name="connsiteX412" fmla="*/ 496757 w 2652368"/>
                <a:gd name="connsiteY412" fmla="*/ 42097 h 333742"/>
                <a:gd name="connsiteX413" fmla="*/ 592262 w 2652368"/>
                <a:gd name="connsiteY413" fmla="*/ 42739 h 333742"/>
                <a:gd name="connsiteX414" fmla="*/ 547394 w 2652368"/>
                <a:gd name="connsiteY414" fmla="*/ 85044 h 333742"/>
                <a:gd name="connsiteX415" fmla="*/ 451889 w 2652368"/>
                <a:gd name="connsiteY415" fmla="*/ 84402 h 333742"/>
                <a:gd name="connsiteX416" fmla="*/ 496757 w 2652368"/>
                <a:gd name="connsiteY416" fmla="*/ 42097 h 333742"/>
                <a:gd name="connsiteX417" fmla="*/ 352537 w 2652368"/>
                <a:gd name="connsiteY417" fmla="*/ 42097 h 333742"/>
                <a:gd name="connsiteX418" fmla="*/ 444837 w 2652368"/>
                <a:gd name="connsiteY418" fmla="*/ 42738 h 333742"/>
                <a:gd name="connsiteX419" fmla="*/ 401252 w 2652368"/>
                <a:gd name="connsiteY419" fmla="*/ 85684 h 333742"/>
                <a:gd name="connsiteX420" fmla="*/ 301900 w 2652368"/>
                <a:gd name="connsiteY420" fmla="*/ 85043 h 333742"/>
                <a:gd name="connsiteX421" fmla="*/ 352537 w 2652368"/>
                <a:gd name="connsiteY421" fmla="*/ 42097 h 333742"/>
                <a:gd name="connsiteX422" fmla="*/ 229870 w 2652368"/>
                <a:gd name="connsiteY422" fmla="*/ 39344 h 333742"/>
                <a:gd name="connsiteX423" fmla="*/ 296772 w 2652368"/>
                <a:gd name="connsiteY423" fmla="*/ 45303 h 333742"/>
                <a:gd name="connsiteX424" fmla="*/ 253186 w 2652368"/>
                <a:gd name="connsiteY424" fmla="*/ 85684 h 333742"/>
                <a:gd name="connsiteX425" fmla="*/ 151270 w 2652368"/>
                <a:gd name="connsiteY425" fmla="*/ 85043 h 333742"/>
                <a:gd name="connsiteX426" fmla="*/ 229870 w 2652368"/>
                <a:gd name="connsiteY426" fmla="*/ 39344 h 333742"/>
                <a:gd name="connsiteX427" fmla="*/ 1149914 w 2652368"/>
                <a:gd name="connsiteY427" fmla="*/ 5561 h 333742"/>
                <a:gd name="connsiteX428" fmla="*/ 1242856 w 2652368"/>
                <a:gd name="connsiteY428" fmla="*/ 5561 h 333742"/>
                <a:gd name="connsiteX429" fmla="*/ 1253753 w 2652368"/>
                <a:gd name="connsiteY429" fmla="*/ 17099 h 333742"/>
                <a:gd name="connsiteX430" fmla="*/ 1242856 w 2652368"/>
                <a:gd name="connsiteY430" fmla="*/ 31841 h 333742"/>
                <a:gd name="connsiteX431" fmla="*/ 1194783 w 2652368"/>
                <a:gd name="connsiteY431" fmla="*/ 32482 h 333742"/>
                <a:gd name="connsiteX432" fmla="*/ 1149914 w 2652368"/>
                <a:gd name="connsiteY432" fmla="*/ 31841 h 333742"/>
                <a:gd name="connsiteX433" fmla="*/ 1137095 w 2652368"/>
                <a:gd name="connsiteY433" fmla="*/ 19022 h 333742"/>
                <a:gd name="connsiteX434" fmla="*/ 1149914 w 2652368"/>
                <a:gd name="connsiteY434" fmla="*/ 5561 h 333742"/>
                <a:gd name="connsiteX435" fmla="*/ 2398300 w 2652368"/>
                <a:gd name="connsiteY435" fmla="*/ 5401 h 333742"/>
                <a:gd name="connsiteX436" fmla="*/ 2461356 w 2652368"/>
                <a:gd name="connsiteY436" fmla="*/ 26714 h 333742"/>
                <a:gd name="connsiteX437" fmla="*/ 2331878 w 2652368"/>
                <a:gd name="connsiteY437" fmla="*/ 6202 h 333742"/>
                <a:gd name="connsiteX438" fmla="*/ 2398300 w 2652368"/>
                <a:gd name="connsiteY438" fmla="*/ 5401 h 333742"/>
                <a:gd name="connsiteX439" fmla="*/ 2240910 w 2652368"/>
                <a:gd name="connsiteY439" fmla="*/ 4950 h 333742"/>
                <a:gd name="connsiteX440" fmla="*/ 2324828 w 2652368"/>
                <a:gd name="connsiteY440" fmla="*/ 35687 h 333742"/>
                <a:gd name="connsiteX441" fmla="*/ 2193427 w 2652368"/>
                <a:gd name="connsiteY441" fmla="*/ 12612 h 333742"/>
                <a:gd name="connsiteX442" fmla="*/ 2240910 w 2652368"/>
                <a:gd name="connsiteY442" fmla="*/ 4950 h 333742"/>
                <a:gd name="connsiteX443" fmla="*/ 1557576 w 2652368"/>
                <a:gd name="connsiteY443" fmla="*/ 4921 h 333742"/>
                <a:gd name="connsiteX444" fmla="*/ 1637699 w 2652368"/>
                <a:gd name="connsiteY444" fmla="*/ 5562 h 333742"/>
                <a:gd name="connsiteX445" fmla="*/ 1661415 w 2652368"/>
                <a:gd name="connsiteY445" fmla="*/ 22868 h 333742"/>
                <a:gd name="connsiteX446" fmla="*/ 1655646 w 2652368"/>
                <a:gd name="connsiteY446" fmla="*/ 33124 h 333742"/>
                <a:gd name="connsiteX447" fmla="*/ 1557576 w 2652368"/>
                <a:gd name="connsiteY447" fmla="*/ 32483 h 333742"/>
                <a:gd name="connsiteX448" fmla="*/ 1538988 w 2652368"/>
                <a:gd name="connsiteY448" fmla="*/ 16459 h 333742"/>
                <a:gd name="connsiteX449" fmla="*/ 1557576 w 2652368"/>
                <a:gd name="connsiteY449" fmla="*/ 4921 h 333742"/>
                <a:gd name="connsiteX450" fmla="*/ 1421689 w 2652368"/>
                <a:gd name="connsiteY450" fmla="*/ 4921 h 333742"/>
                <a:gd name="connsiteX451" fmla="*/ 1505016 w 2652368"/>
                <a:gd name="connsiteY451" fmla="*/ 5562 h 333742"/>
                <a:gd name="connsiteX452" fmla="*/ 1526168 w 2652368"/>
                <a:gd name="connsiteY452" fmla="*/ 24150 h 333742"/>
                <a:gd name="connsiteX453" fmla="*/ 1520400 w 2652368"/>
                <a:gd name="connsiteY453" fmla="*/ 33124 h 333742"/>
                <a:gd name="connsiteX454" fmla="*/ 1421689 w 2652368"/>
                <a:gd name="connsiteY454" fmla="*/ 32483 h 333742"/>
                <a:gd name="connsiteX455" fmla="*/ 1405024 w 2652368"/>
                <a:gd name="connsiteY455" fmla="*/ 18381 h 333742"/>
                <a:gd name="connsiteX456" fmla="*/ 1421689 w 2652368"/>
                <a:gd name="connsiteY456" fmla="*/ 4921 h 333742"/>
                <a:gd name="connsiteX457" fmla="*/ 2020523 w 2652368"/>
                <a:gd name="connsiteY457" fmla="*/ 4920 h 333742"/>
                <a:gd name="connsiteX458" fmla="*/ 2058181 w 2652368"/>
                <a:gd name="connsiteY458" fmla="*/ 29277 h 333742"/>
                <a:gd name="connsiteX459" fmla="*/ 1937677 w 2652368"/>
                <a:gd name="connsiteY459" fmla="*/ 9407 h 333742"/>
                <a:gd name="connsiteX460" fmla="*/ 2020523 w 2652368"/>
                <a:gd name="connsiteY460" fmla="*/ 4920 h 333742"/>
                <a:gd name="connsiteX461" fmla="*/ 2107156 w 2652368"/>
                <a:gd name="connsiteY461" fmla="*/ 4429 h 333742"/>
                <a:gd name="connsiteX462" fmla="*/ 2192787 w 2652368"/>
                <a:gd name="connsiteY462" fmla="*/ 36970 h 333742"/>
                <a:gd name="connsiteX463" fmla="*/ 2061386 w 2652368"/>
                <a:gd name="connsiteY463" fmla="*/ 13253 h 333742"/>
                <a:gd name="connsiteX464" fmla="*/ 2107156 w 2652368"/>
                <a:gd name="connsiteY464" fmla="*/ 4429 h 333742"/>
                <a:gd name="connsiteX465" fmla="*/ 888716 w 2652368"/>
                <a:gd name="connsiteY465" fmla="*/ 4359 h 333742"/>
                <a:gd name="connsiteX466" fmla="*/ 993516 w 2652368"/>
                <a:gd name="connsiteY466" fmla="*/ 5562 h 333742"/>
                <a:gd name="connsiteX467" fmla="*/ 968518 w 2652368"/>
                <a:gd name="connsiteY467" fmla="*/ 31201 h 333742"/>
                <a:gd name="connsiteX468" fmla="*/ 866602 w 2652368"/>
                <a:gd name="connsiteY468" fmla="*/ 32483 h 333742"/>
                <a:gd name="connsiteX469" fmla="*/ 888716 w 2652368"/>
                <a:gd name="connsiteY469" fmla="*/ 4359 h 333742"/>
                <a:gd name="connsiteX470" fmla="*/ 1331312 w 2652368"/>
                <a:gd name="connsiteY470" fmla="*/ 4279 h 333742"/>
                <a:gd name="connsiteX471" fmla="*/ 1372334 w 2652368"/>
                <a:gd name="connsiteY471" fmla="*/ 4920 h 333742"/>
                <a:gd name="connsiteX472" fmla="*/ 1389641 w 2652368"/>
                <a:gd name="connsiteY472" fmla="*/ 18381 h 333742"/>
                <a:gd name="connsiteX473" fmla="*/ 1373616 w 2652368"/>
                <a:gd name="connsiteY473" fmla="*/ 32483 h 333742"/>
                <a:gd name="connsiteX474" fmla="*/ 1287725 w 2652368"/>
                <a:gd name="connsiteY474" fmla="*/ 32483 h 333742"/>
                <a:gd name="connsiteX475" fmla="*/ 1270419 w 2652368"/>
                <a:gd name="connsiteY475" fmla="*/ 19022 h 333742"/>
                <a:gd name="connsiteX476" fmla="*/ 1289648 w 2652368"/>
                <a:gd name="connsiteY476" fmla="*/ 4920 h 333742"/>
                <a:gd name="connsiteX477" fmla="*/ 1331312 w 2652368"/>
                <a:gd name="connsiteY477" fmla="*/ 4279 h 333742"/>
                <a:gd name="connsiteX478" fmla="*/ 1759405 w 2652368"/>
                <a:gd name="connsiteY478" fmla="*/ 3799 h 333742"/>
                <a:gd name="connsiteX479" fmla="*/ 1790252 w 2652368"/>
                <a:gd name="connsiteY479" fmla="*/ 27996 h 333742"/>
                <a:gd name="connsiteX480" fmla="*/ 1674235 w 2652368"/>
                <a:gd name="connsiteY480" fmla="*/ 7485 h 333742"/>
                <a:gd name="connsiteX481" fmla="*/ 1759405 w 2652368"/>
                <a:gd name="connsiteY481" fmla="*/ 3799 h 333742"/>
                <a:gd name="connsiteX482" fmla="*/ 1117224 w 2652368"/>
                <a:gd name="connsiteY482" fmla="*/ 3638 h 333742"/>
                <a:gd name="connsiteX483" fmla="*/ 1124916 w 2652368"/>
                <a:gd name="connsiteY483" fmla="*/ 13253 h 333742"/>
                <a:gd name="connsiteX484" fmla="*/ 1105045 w 2652368"/>
                <a:gd name="connsiteY484" fmla="*/ 31201 h 333742"/>
                <a:gd name="connsiteX485" fmla="*/ 1003771 w 2652368"/>
                <a:gd name="connsiteY485" fmla="*/ 31842 h 333742"/>
                <a:gd name="connsiteX486" fmla="*/ 998643 w 2652368"/>
                <a:gd name="connsiteY486" fmla="*/ 20945 h 333742"/>
                <a:gd name="connsiteX487" fmla="*/ 1021718 w 2652368"/>
                <a:gd name="connsiteY487" fmla="*/ 4280 h 333742"/>
                <a:gd name="connsiteX488" fmla="*/ 1117224 w 2652368"/>
                <a:gd name="connsiteY488" fmla="*/ 3638 h 333742"/>
                <a:gd name="connsiteX489" fmla="*/ 1848320 w 2652368"/>
                <a:gd name="connsiteY489" fmla="*/ 2697 h 333742"/>
                <a:gd name="connsiteX490" fmla="*/ 1924216 w 2652368"/>
                <a:gd name="connsiteY490" fmla="*/ 29919 h 333742"/>
                <a:gd name="connsiteX491" fmla="*/ 1806917 w 2652368"/>
                <a:gd name="connsiteY491" fmla="*/ 10049 h 333742"/>
                <a:gd name="connsiteX492" fmla="*/ 1848320 w 2652368"/>
                <a:gd name="connsiteY492" fmla="*/ 2697 h 333742"/>
                <a:gd name="connsiteX493" fmla="*/ 360550 w 2652368"/>
                <a:gd name="connsiteY493" fmla="*/ 1876 h 333742"/>
                <a:gd name="connsiteX494" fmla="*/ 446120 w 2652368"/>
                <a:gd name="connsiteY494" fmla="*/ 6203 h 333742"/>
                <a:gd name="connsiteX495" fmla="*/ 323052 w 2652368"/>
                <a:gd name="connsiteY495" fmla="*/ 27355 h 333742"/>
                <a:gd name="connsiteX496" fmla="*/ 360550 w 2652368"/>
                <a:gd name="connsiteY496" fmla="*/ 1876 h 333742"/>
                <a:gd name="connsiteX497" fmla="*/ 716613 w 2652368"/>
                <a:gd name="connsiteY497" fmla="*/ 1716 h 333742"/>
                <a:gd name="connsiteX498" fmla="*/ 595468 w 2652368"/>
                <a:gd name="connsiteY498" fmla="*/ 23509 h 333742"/>
                <a:gd name="connsiteX499" fmla="*/ 716613 w 2652368"/>
                <a:gd name="connsiteY499" fmla="*/ 1716 h 333742"/>
                <a:gd name="connsiteX500" fmla="*/ 800382 w 2652368"/>
                <a:gd name="connsiteY500" fmla="*/ 1645 h 333742"/>
                <a:gd name="connsiteX501" fmla="*/ 859552 w 2652368"/>
                <a:gd name="connsiteY501" fmla="*/ 6843 h 333742"/>
                <a:gd name="connsiteX502" fmla="*/ 833913 w 2652368"/>
                <a:gd name="connsiteY502" fmla="*/ 30559 h 333742"/>
                <a:gd name="connsiteX503" fmla="*/ 730074 w 2652368"/>
                <a:gd name="connsiteY503" fmla="*/ 31841 h 333742"/>
                <a:gd name="connsiteX504" fmla="*/ 800382 w 2652368"/>
                <a:gd name="connsiteY504" fmla="*/ 1645 h 333742"/>
                <a:gd name="connsiteX505" fmla="*/ 529888 w 2652368"/>
                <a:gd name="connsiteY505" fmla="*/ 603 h 333742"/>
                <a:gd name="connsiteX506" fmla="*/ 581367 w 2652368"/>
                <a:gd name="connsiteY506" fmla="*/ 6202 h 333742"/>
                <a:gd name="connsiteX507" fmla="*/ 459581 w 2652368"/>
                <a:gd name="connsiteY507" fmla="*/ 28637 h 333742"/>
                <a:gd name="connsiteX508" fmla="*/ 529888 w 2652368"/>
                <a:gd name="connsiteY508" fmla="*/ 603 h 333742"/>
                <a:gd name="connsiteX509" fmla="*/ 310875 w 2652368"/>
                <a:gd name="connsiteY509" fmla="*/ 434 h 333742"/>
                <a:gd name="connsiteX510" fmla="*/ 179474 w 2652368"/>
                <a:gd name="connsiteY510" fmla="*/ 24151 h 333742"/>
                <a:gd name="connsiteX511" fmla="*/ 310875 w 2652368"/>
                <a:gd name="connsiteY511" fmla="*/ 434 h 3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</a:cxnLst>
              <a:rect l="l" t="t" r="r" b="b"/>
              <a:pathLst>
                <a:path w="2652368" h="333742">
                  <a:moveTo>
                    <a:pt x="2048566" y="278539"/>
                  </a:moveTo>
                  <a:cubicBezTo>
                    <a:pt x="2074846" y="278458"/>
                    <a:pt x="2101126" y="278939"/>
                    <a:pt x="2127406" y="281182"/>
                  </a:cubicBezTo>
                  <a:cubicBezTo>
                    <a:pt x="2140226" y="282464"/>
                    <a:pt x="2150481" y="307463"/>
                    <a:pt x="2162660" y="321564"/>
                  </a:cubicBezTo>
                  <a:cubicBezTo>
                    <a:pt x="2160096" y="324128"/>
                    <a:pt x="2158173" y="327333"/>
                    <a:pt x="2156250" y="331178"/>
                  </a:cubicBezTo>
                  <a:cubicBezTo>
                    <a:pt x="2102408" y="331178"/>
                    <a:pt x="2049207" y="333742"/>
                    <a:pt x="1996006" y="329256"/>
                  </a:cubicBezTo>
                  <a:cubicBezTo>
                    <a:pt x="1983827" y="327974"/>
                    <a:pt x="1974213" y="301694"/>
                    <a:pt x="1963316" y="286951"/>
                  </a:cubicBezTo>
                  <a:cubicBezTo>
                    <a:pt x="1965239" y="284388"/>
                    <a:pt x="1967803" y="281824"/>
                    <a:pt x="1969726" y="279260"/>
                  </a:cubicBezTo>
                  <a:cubicBezTo>
                    <a:pt x="1996006" y="279260"/>
                    <a:pt x="2022286" y="278619"/>
                    <a:pt x="2048566" y="278539"/>
                  </a:cubicBezTo>
                  <a:close/>
                  <a:moveTo>
                    <a:pt x="517269" y="277977"/>
                  </a:moveTo>
                  <a:cubicBezTo>
                    <a:pt x="552523" y="277977"/>
                    <a:pt x="587136" y="277977"/>
                    <a:pt x="622390" y="277977"/>
                  </a:cubicBezTo>
                  <a:cubicBezTo>
                    <a:pt x="615980" y="331178"/>
                    <a:pt x="614057" y="333101"/>
                    <a:pt x="565984" y="333101"/>
                  </a:cubicBezTo>
                  <a:cubicBezTo>
                    <a:pt x="532012" y="333101"/>
                    <a:pt x="498039" y="333101"/>
                    <a:pt x="461504" y="333101"/>
                  </a:cubicBezTo>
                  <a:cubicBezTo>
                    <a:pt x="469837" y="279900"/>
                    <a:pt x="472400" y="277977"/>
                    <a:pt x="517269" y="277977"/>
                  </a:cubicBezTo>
                  <a:close/>
                  <a:moveTo>
                    <a:pt x="353819" y="277977"/>
                  </a:moveTo>
                  <a:cubicBezTo>
                    <a:pt x="388433" y="277336"/>
                    <a:pt x="421764" y="277977"/>
                    <a:pt x="458299" y="277977"/>
                  </a:cubicBezTo>
                  <a:cubicBezTo>
                    <a:pt x="443556" y="333742"/>
                    <a:pt x="443556" y="333742"/>
                    <a:pt x="393560" y="333742"/>
                  </a:cubicBezTo>
                  <a:cubicBezTo>
                    <a:pt x="360229" y="333742"/>
                    <a:pt x="326258" y="333742"/>
                    <a:pt x="291645" y="333742"/>
                  </a:cubicBezTo>
                  <a:cubicBezTo>
                    <a:pt x="303183" y="281182"/>
                    <a:pt x="306388" y="278618"/>
                    <a:pt x="353819" y="277977"/>
                  </a:cubicBezTo>
                  <a:close/>
                  <a:moveTo>
                    <a:pt x="1709408" y="277898"/>
                  </a:moveTo>
                  <a:cubicBezTo>
                    <a:pt x="1732884" y="277817"/>
                    <a:pt x="1754998" y="278298"/>
                    <a:pt x="1776791" y="280541"/>
                  </a:cubicBezTo>
                  <a:cubicBezTo>
                    <a:pt x="1787046" y="281823"/>
                    <a:pt x="1794738" y="306822"/>
                    <a:pt x="1803712" y="320282"/>
                  </a:cubicBezTo>
                  <a:cubicBezTo>
                    <a:pt x="1801148" y="324128"/>
                    <a:pt x="1798584" y="327973"/>
                    <a:pt x="1796661" y="331819"/>
                  </a:cubicBezTo>
                  <a:cubicBezTo>
                    <a:pt x="1752434" y="331819"/>
                    <a:pt x="1708206" y="334383"/>
                    <a:pt x="1663979" y="329897"/>
                  </a:cubicBezTo>
                  <a:cubicBezTo>
                    <a:pt x="1653723" y="328615"/>
                    <a:pt x="1646672" y="302334"/>
                    <a:pt x="1633853" y="278619"/>
                  </a:cubicBezTo>
                  <a:cubicBezTo>
                    <a:pt x="1661095" y="278619"/>
                    <a:pt x="1685933" y="277978"/>
                    <a:pt x="1709408" y="277898"/>
                  </a:cubicBezTo>
                  <a:close/>
                  <a:moveTo>
                    <a:pt x="2225797" y="277657"/>
                  </a:moveTo>
                  <a:cubicBezTo>
                    <a:pt x="2247751" y="277497"/>
                    <a:pt x="2269704" y="277977"/>
                    <a:pt x="2291497" y="280541"/>
                  </a:cubicBezTo>
                  <a:cubicBezTo>
                    <a:pt x="2304317" y="281823"/>
                    <a:pt x="2314572" y="306821"/>
                    <a:pt x="2325469" y="320923"/>
                  </a:cubicBezTo>
                  <a:cubicBezTo>
                    <a:pt x="2323546" y="324127"/>
                    <a:pt x="2321623" y="327333"/>
                    <a:pt x="2319700" y="330537"/>
                  </a:cubicBezTo>
                  <a:cubicBezTo>
                    <a:pt x="2277395" y="330537"/>
                    <a:pt x="2234450" y="334383"/>
                    <a:pt x="2193427" y="328615"/>
                  </a:cubicBezTo>
                  <a:cubicBezTo>
                    <a:pt x="2178685" y="326691"/>
                    <a:pt x="2167148" y="302334"/>
                    <a:pt x="2153687" y="288874"/>
                  </a:cubicBezTo>
                  <a:cubicBezTo>
                    <a:pt x="2155609" y="285669"/>
                    <a:pt x="2158174" y="282464"/>
                    <a:pt x="2160097" y="278618"/>
                  </a:cubicBezTo>
                  <a:cubicBezTo>
                    <a:pt x="2181890" y="278618"/>
                    <a:pt x="2203843" y="277817"/>
                    <a:pt x="2225797" y="277657"/>
                  </a:cubicBezTo>
                  <a:close/>
                  <a:moveTo>
                    <a:pt x="2545325" y="277416"/>
                  </a:moveTo>
                  <a:cubicBezTo>
                    <a:pt x="2567439" y="277176"/>
                    <a:pt x="2588271" y="277657"/>
                    <a:pt x="2608782" y="280541"/>
                  </a:cubicBezTo>
                  <a:cubicBezTo>
                    <a:pt x="2624806" y="282464"/>
                    <a:pt x="2637626" y="306180"/>
                    <a:pt x="2652368" y="320282"/>
                  </a:cubicBezTo>
                  <a:cubicBezTo>
                    <a:pt x="2651086" y="322846"/>
                    <a:pt x="2649804" y="326050"/>
                    <a:pt x="2647881" y="328614"/>
                  </a:cubicBezTo>
                  <a:cubicBezTo>
                    <a:pt x="2602372" y="328614"/>
                    <a:pt x="2556221" y="331819"/>
                    <a:pt x="2511353" y="326691"/>
                  </a:cubicBezTo>
                  <a:cubicBezTo>
                    <a:pt x="2499815" y="324768"/>
                    <a:pt x="2490201" y="299129"/>
                    <a:pt x="2474176" y="278618"/>
                  </a:cubicBezTo>
                  <a:cubicBezTo>
                    <a:pt x="2499815" y="278618"/>
                    <a:pt x="2523211" y="277656"/>
                    <a:pt x="2545325" y="277416"/>
                  </a:cubicBezTo>
                  <a:close/>
                  <a:moveTo>
                    <a:pt x="686487" y="277336"/>
                  </a:moveTo>
                  <a:cubicBezTo>
                    <a:pt x="720459" y="277336"/>
                    <a:pt x="753790" y="277336"/>
                    <a:pt x="787762" y="277336"/>
                  </a:cubicBezTo>
                  <a:cubicBezTo>
                    <a:pt x="785839" y="331178"/>
                    <a:pt x="783275" y="333101"/>
                    <a:pt x="735202" y="333101"/>
                  </a:cubicBezTo>
                  <a:cubicBezTo>
                    <a:pt x="699948" y="333101"/>
                    <a:pt x="665335" y="333101"/>
                    <a:pt x="627517" y="333101"/>
                  </a:cubicBezTo>
                  <a:cubicBezTo>
                    <a:pt x="640978" y="277978"/>
                    <a:pt x="640978" y="277978"/>
                    <a:pt x="686487" y="277336"/>
                  </a:cubicBezTo>
                  <a:close/>
                  <a:moveTo>
                    <a:pt x="69226" y="277336"/>
                  </a:moveTo>
                  <a:cubicBezTo>
                    <a:pt x="142938" y="277336"/>
                    <a:pt x="216009" y="277336"/>
                    <a:pt x="290363" y="277336"/>
                  </a:cubicBezTo>
                  <a:cubicBezTo>
                    <a:pt x="279466" y="328614"/>
                    <a:pt x="274979" y="333101"/>
                    <a:pt x="230111" y="333101"/>
                  </a:cubicBezTo>
                  <a:cubicBezTo>
                    <a:pt x="164090" y="333101"/>
                    <a:pt x="97429" y="333101"/>
                    <a:pt x="31408" y="333101"/>
                  </a:cubicBezTo>
                  <a:cubicBezTo>
                    <a:pt x="21153" y="333101"/>
                    <a:pt x="10896" y="332460"/>
                    <a:pt x="0" y="331819"/>
                  </a:cubicBezTo>
                  <a:cubicBezTo>
                    <a:pt x="16665" y="281182"/>
                    <a:pt x="21153" y="277336"/>
                    <a:pt x="69226" y="277336"/>
                  </a:cubicBezTo>
                  <a:close/>
                  <a:moveTo>
                    <a:pt x="1870534" y="277016"/>
                  </a:moveTo>
                  <a:cubicBezTo>
                    <a:pt x="1893128" y="276855"/>
                    <a:pt x="1914280" y="277336"/>
                    <a:pt x="1935112" y="279900"/>
                  </a:cubicBezTo>
                  <a:cubicBezTo>
                    <a:pt x="1947932" y="281823"/>
                    <a:pt x="1957546" y="306821"/>
                    <a:pt x="1969084" y="320922"/>
                  </a:cubicBezTo>
                  <a:cubicBezTo>
                    <a:pt x="1967161" y="324128"/>
                    <a:pt x="1965238" y="327332"/>
                    <a:pt x="1963315" y="329896"/>
                  </a:cubicBezTo>
                  <a:cubicBezTo>
                    <a:pt x="1917806" y="329896"/>
                    <a:pt x="1872297" y="332460"/>
                    <a:pt x="1827428" y="327974"/>
                  </a:cubicBezTo>
                  <a:cubicBezTo>
                    <a:pt x="1817172" y="326692"/>
                    <a:pt x="1810121" y="299771"/>
                    <a:pt x="1797302" y="277977"/>
                  </a:cubicBezTo>
                  <a:cubicBezTo>
                    <a:pt x="1823903" y="277977"/>
                    <a:pt x="1847939" y="277176"/>
                    <a:pt x="1870534" y="277016"/>
                  </a:cubicBezTo>
                  <a:close/>
                  <a:moveTo>
                    <a:pt x="2384278" y="276775"/>
                  </a:moveTo>
                  <a:cubicBezTo>
                    <a:pt x="2404468" y="276535"/>
                    <a:pt x="2424499" y="277016"/>
                    <a:pt x="2444048" y="279900"/>
                  </a:cubicBezTo>
                  <a:cubicBezTo>
                    <a:pt x="2460714" y="282463"/>
                    <a:pt x="2474816" y="305539"/>
                    <a:pt x="2490200" y="318999"/>
                  </a:cubicBezTo>
                  <a:cubicBezTo>
                    <a:pt x="2488276" y="322205"/>
                    <a:pt x="2486354" y="325409"/>
                    <a:pt x="2484430" y="329255"/>
                  </a:cubicBezTo>
                  <a:cubicBezTo>
                    <a:pt x="2439562" y="329255"/>
                    <a:pt x="2394693" y="332460"/>
                    <a:pt x="2349825" y="327332"/>
                  </a:cubicBezTo>
                  <a:cubicBezTo>
                    <a:pt x="2337647" y="326050"/>
                    <a:pt x="2327391" y="301052"/>
                    <a:pt x="2316494" y="286310"/>
                  </a:cubicBezTo>
                  <a:cubicBezTo>
                    <a:pt x="2319699" y="283105"/>
                    <a:pt x="2321622" y="280541"/>
                    <a:pt x="2323545" y="277977"/>
                  </a:cubicBezTo>
                  <a:cubicBezTo>
                    <a:pt x="2343736" y="277977"/>
                    <a:pt x="2364087" y="277015"/>
                    <a:pt x="2384278" y="276775"/>
                  </a:cubicBezTo>
                  <a:close/>
                  <a:moveTo>
                    <a:pt x="848655" y="276695"/>
                  </a:moveTo>
                  <a:cubicBezTo>
                    <a:pt x="1095432" y="276695"/>
                    <a:pt x="1342208" y="276695"/>
                    <a:pt x="1588985" y="277337"/>
                  </a:cubicBezTo>
                  <a:cubicBezTo>
                    <a:pt x="1630649" y="277337"/>
                    <a:pt x="1633213" y="280541"/>
                    <a:pt x="1630007" y="329897"/>
                  </a:cubicBezTo>
                  <a:cubicBezTo>
                    <a:pt x="1353105" y="329897"/>
                    <a:pt x="1076843" y="329897"/>
                    <a:pt x="799941" y="329897"/>
                  </a:cubicBezTo>
                  <a:cubicBezTo>
                    <a:pt x="801223" y="279900"/>
                    <a:pt x="803146" y="276695"/>
                    <a:pt x="848655" y="276695"/>
                  </a:cubicBezTo>
                  <a:close/>
                  <a:moveTo>
                    <a:pt x="1376820" y="216444"/>
                  </a:moveTo>
                  <a:cubicBezTo>
                    <a:pt x="1430662" y="216444"/>
                    <a:pt x="1476172" y="216444"/>
                    <a:pt x="1522963" y="216444"/>
                  </a:cubicBezTo>
                  <a:cubicBezTo>
                    <a:pt x="1525527" y="230546"/>
                    <a:pt x="1527450" y="244006"/>
                    <a:pt x="1530655" y="263235"/>
                  </a:cubicBezTo>
                  <a:cubicBezTo>
                    <a:pt x="1483864" y="263235"/>
                    <a:pt x="1439636" y="265158"/>
                    <a:pt x="1396049" y="261312"/>
                  </a:cubicBezTo>
                  <a:cubicBezTo>
                    <a:pt x="1389639" y="260671"/>
                    <a:pt x="1384512" y="235673"/>
                    <a:pt x="1376820" y="216444"/>
                  </a:cubicBezTo>
                  <a:close/>
                  <a:moveTo>
                    <a:pt x="1768377" y="215322"/>
                  </a:moveTo>
                  <a:cubicBezTo>
                    <a:pt x="1790732" y="215322"/>
                    <a:pt x="1813006" y="215803"/>
                    <a:pt x="1835119" y="217726"/>
                  </a:cubicBezTo>
                  <a:cubicBezTo>
                    <a:pt x="1842170" y="218367"/>
                    <a:pt x="1847298" y="243365"/>
                    <a:pt x="1856913" y="263876"/>
                  </a:cubicBezTo>
                  <a:cubicBezTo>
                    <a:pt x="1807557" y="263876"/>
                    <a:pt x="1767817" y="266440"/>
                    <a:pt x="1728717" y="261953"/>
                  </a:cubicBezTo>
                  <a:cubicBezTo>
                    <a:pt x="1716538" y="260671"/>
                    <a:pt x="1706283" y="239519"/>
                    <a:pt x="1694745" y="227982"/>
                  </a:cubicBezTo>
                  <a:cubicBezTo>
                    <a:pt x="1696668" y="224136"/>
                    <a:pt x="1699232" y="219649"/>
                    <a:pt x="1701155" y="215803"/>
                  </a:cubicBezTo>
                  <a:cubicBezTo>
                    <a:pt x="1723589" y="215803"/>
                    <a:pt x="1746023" y="215322"/>
                    <a:pt x="1768377" y="215322"/>
                  </a:cubicBezTo>
                  <a:close/>
                  <a:moveTo>
                    <a:pt x="2508708" y="214841"/>
                  </a:moveTo>
                  <a:cubicBezTo>
                    <a:pt x="2529620" y="214681"/>
                    <a:pt x="2550452" y="215162"/>
                    <a:pt x="2570963" y="217726"/>
                  </a:cubicBezTo>
                  <a:cubicBezTo>
                    <a:pt x="2585064" y="219648"/>
                    <a:pt x="2596602" y="241441"/>
                    <a:pt x="2610063" y="254261"/>
                  </a:cubicBezTo>
                  <a:cubicBezTo>
                    <a:pt x="2607498" y="256825"/>
                    <a:pt x="2605575" y="260670"/>
                    <a:pt x="2604293" y="263875"/>
                  </a:cubicBezTo>
                  <a:cubicBezTo>
                    <a:pt x="2563271" y="263875"/>
                    <a:pt x="2521608" y="267080"/>
                    <a:pt x="2481867" y="261952"/>
                  </a:cubicBezTo>
                  <a:cubicBezTo>
                    <a:pt x="2467124" y="260029"/>
                    <a:pt x="2454946" y="237595"/>
                    <a:pt x="2441485" y="224776"/>
                  </a:cubicBezTo>
                  <a:cubicBezTo>
                    <a:pt x="2442767" y="221571"/>
                    <a:pt x="2444690" y="218366"/>
                    <a:pt x="2445972" y="215802"/>
                  </a:cubicBezTo>
                  <a:cubicBezTo>
                    <a:pt x="2466804" y="215802"/>
                    <a:pt x="2487796" y="215001"/>
                    <a:pt x="2508708" y="214841"/>
                  </a:cubicBezTo>
                  <a:close/>
                  <a:moveTo>
                    <a:pt x="1545398" y="214521"/>
                  </a:moveTo>
                  <a:cubicBezTo>
                    <a:pt x="1585779" y="214521"/>
                    <a:pt x="1626161" y="213239"/>
                    <a:pt x="1666542" y="215161"/>
                  </a:cubicBezTo>
                  <a:cubicBezTo>
                    <a:pt x="1696027" y="216444"/>
                    <a:pt x="1685772" y="242083"/>
                    <a:pt x="1690900" y="263875"/>
                  </a:cubicBezTo>
                  <a:cubicBezTo>
                    <a:pt x="1646031" y="263875"/>
                    <a:pt x="1603727" y="266439"/>
                    <a:pt x="1562063" y="261953"/>
                  </a:cubicBezTo>
                  <a:cubicBezTo>
                    <a:pt x="1552449" y="260671"/>
                    <a:pt x="1544756" y="236955"/>
                    <a:pt x="1536424" y="223494"/>
                  </a:cubicBezTo>
                  <a:cubicBezTo>
                    <a:pt x="1539629" y="220290"/>
                    <a:pt x="1542834" y="217726"/>
                    <a:pt x="1545398" y="214521"/>
                  </a:cubicBezTo>
                  <a:close/>
                  <a:moveTo>
                    <a:pt x="2351028" y="214200"/>
                  </a:moveTo>
                  <a:cubicBezTo>
                    <a:pt x="2371459" y="214040"/>
                    <a:pt x="2391810" y="214521"/>
                    <a:pt x="2412001" y="217085"/>
                  </a:cubicBezTo>
                  <a:cubicBezTo>
                    <a:pt x="2426103" y="219007"/>
                    <a:pt x="2437000" y="241441"/>
                    <a:pt x="2449178" y="254260"/>
                  </a:cubicBezTo>
                  <a:cubicBezTo>
                    <a:pt x="2447255" y="256824"/>
                    <a:pt x="2445332" y="260029"/>
                    <a:pt x="2443409" y="263875"/>
                  </a:cubicBezTo>
                  <a:cubicBezTo>
                    <a:pt x="2403027" y="263875"/>
                    <a:pt x="2362646" y="267080"/>
                    <a:pt x="2322905" y="261953"/>
                  </a:cubicBezTo>
                  <a:cubicBezTo>
                    <a:pt x="2308803" y="260029"/>
                    <a:pt x="2296624" y="238236"/>
                    <a:pt x="2283805" y="226058"/>
                  </a:cubicBezTo>
                  <a:cubicBezTo>
                    <a:pt x="2285728" y="222212"/>
                    <a:pt x="2287651" y="219007"/>
                    <a:pt x="2289574" y="215161"/>
                  </a:cubicBezTo>
                  <a:cubicBezTo>
                    <a:pt x="2310085" y="215161"/>
                    <a:pt x="2330597" y="214360"/>
                    <a:pt x="2351028" y="214200"/>
                  </a:cubicBezTo>
                  <a:close/>
                  <a:moveTo>
                    <a:pt x="2136460" y="214040"/>
                  </a:moveTo>
                  <a:cubicBezTo>
                    <a:pt x="2174999" y="214040"/>
                    <a:pt x="2213297" y="214521"/>
                    <a:pt x="2251756" y="216444"/>
                  </a:cubicBezTo>
                  <a:cubicBezTo>
                    <a:pt x="2265216" y="217085"/>
                    <a:pt x="2278036" y="240160"/>
                    <a:pt x="2290855" y="252979"/>
                  </a:cubicBezTo>
                  <a:cubicBezTo>
                    <a:pt x="2288933" y="256825"/>
                    <a:pt x="2287010" y="260671"/>
                    <a:pt x="2285087" y="263876"/>
                  </a:cubicBezTo>
                  <a:cubicBezTo>
                    <a:pt x="2258166" y="263876"/>
                    <a:pt x="2231245" y="263876"/>
                    <a:pt x="2203682" y="263876"/>
                  </a:cubicBezTo>
                  <a:cubicBezTo>
                    <a:pt x="2158814" y="263876"/>
                    <a:pt x="2113945" y="263876"/>
                    <a:pt x="2069718" y="263876"/>
                  </a:cubicBezTo>
                  <a:cubicBezTo>
                    <a:pt x="2028696" y="263876"/>
                    <a:pt x="2027414" y="263235"/>
                    <a:pt x="2019722" y="214521"/>
                  </a:cubicBezTo>
                  <a:cubicBezTo>
                    <a:pt x="2059142" y="214521"/>
                    <a:pt x="2097921" y="214040"/>
                    <a:pt x="2136460" y="214040"/>
                  </a:cubicBezTo>
                  <a:close/>
                  <a:moveTo>
                    <a:pt x="1288205" y="214040"/>
                  </a:moveTo>
                  <a:cubicBezTo>
                    <a:pt x="1310159" y="214040"/>
                    <a:pt x="1331631" y="214521"/>
                    <a:pt x="1353104" y="216444"/>
                  </a:cubicBezTo>
                  <a:cubicBezTo>
                    <a:pt x="1360796" y="217726"/>
                    <a:pt x="1365283" y="242723"/>
                    <a:pt x="1374898" y="263876"/>
                  </a:cubicBezTo>
                  <a:cubicBezTo>
                    <a:pt x="1321055" y="263876"/>
                    <a:pt x="1280033" y="265798"/>
                    <a:pt x="1238369" y="263235"/>
                  </a:cubicBezTo>
                  <a:cubicBezTo>
                    <a:pt x="1203115" y="261312"/>
                    <a:pt x="1226831" y="235032"/>
                    <a:pt x="1220421" y="214521"/>
                  </a:cubicBezTo>
                  <a:cubicBezTo>
                    <a:pt x="1243817" y="214521"/>
                    <a:pt x="1266252" y="214040"/>
                    <a:pt x="1288205" y="214040"/>
                  </a:cubicBezTo>
                  <a:close/>
                  <a:moveTo>
                    <a:pt x="1100560" y="213880"/>
                  </a:moveTo>
                  <a:cubicBezTo>
                    <a:pt x="1133890" y="213880"/>
                    <a:pt x="1167862" y="213880"/>
                    <a:pt x="1200551" y="213880"/>
                  </a:cubicBezTo>
                  <a:cubicBezTo>
                    <a:pt x="1208884" y="262594"/>
                    <a:pt x="1208243" y="264517"/>
                    <a:pt x="1164657" y="264517"/>
                  </a:cubicBezTo>
                  <a:cubicBezTo>
                    <a:pt x="1130044" y="264517"/>
                    <a:pt x="1095431" y="264517"/>
                    <a:pt x="1060818" y="264517"/>
                  </a:cubicBezTo>
                  <a:cubicBezTo>
                    <a:pt x="1056973" y="215803"/>
                    <a:pt x="1058254" y="214522"/>
                    <a:pt x="1100560" y="213880"/>
                  </a:cubicBezTo>
                  <a:close/>
                  <a:moveTo>
                    <a:pt x="937110" y="213880"/>
                  </a:moveTo>
                  <a:cubicBezTo>
                    <a:pt x="971081" y="213880"/>
                    <a:pt x="1005053" y="213880"/>
                    <a:pt x="1040948" y="213880"/>
                  </a:cubicBezTo>
                  <a:cubicBezTo>
                    <a:pt x="1044794" y="263235"/>
                    <a:pt x="1044153" y="263876"/>
                    <a:pt x="1000567" y="263876"/>
                  </a:cubicBezTo>
                  <a:cubicBezTo>
                    <a:pt x="966595" y="263876"/>
                    <a:pt x="932623" y="263876"/>
                    <a:pt x="899292" y="263876"/>
                  </a:cubicBezTo>
                  <a:cubicBezTo>
                    <a:pt x="893523" y="218367"/>
                    <a:pt x="896728" y="213880"/>
                    <a:pt x="937110" y="213880"/>
                  </a:cubicBezTo>
                  <a:close/>
                  <a:moveTo>
                    <a:pt x="778146" y="213880"/>
                  </a:moveTo>
                  <a:cubicBezTo>
                    <a:pt x="812119" y="213880"/>
                    <a:pt x="845449" y="213880"/>
                    <a:pt x="878780" y="213880"/>
                  </a:cubicBezTo>
                  <a:cubicBezTo>
                    <a:pt x="884549" y="258748"/>
                    <a:pt x="880703" y="263876"/>
                    <a:pt x="840322" y="263876"/>
                  </a:cubicBezTo>
                  <a:cubicBezTo>
                    <a:pt x="804427" y="263876"/>
                    <a:pt x="769173" y="263876"/>
                    <a:pt x="733278" y="263876"/>
                  </a:cubicBezTo>
                  <a:cubicBezTo>
                    <a:pt x="736483" y="215803"/>
                    <a:pt x="737765" y="213880"/>
                    <a:pt x="778146" y="213880"/>
                  </a:cubicBezTo>
                  <a:close/>
                  <a:moveTo>
                    <a:pt x="616620" y="213880"/>
                  </a:moveTo>
                  <a:cubicBezTo>
                    <a:pt x="650592" y="213880"/>
                    <a:pt x="684564" y="213880"/>
                    <a:pt x="721099" y="213880"/>
                  </a:cubicBezTo>
                  <a:cubicBezTo>
                    <a:pt x="716613" y="263235"/>
                    <a:pt x="715972" y="263876"/>
                    <a:pt x="674308" y="263876"/>
                  </a:cubicBezTo>
                  <a:cubicBezTo>
                    <a:pt x="639695" y="263876"/>
                    <a:pt x="604442" y="263876"/>
                    <a:pt x="569188" y="263876"/>
                  </a:cubicBezTo>
                  <a:cubicBezTo>
                    <a:pt x="572393" y="217085"/>
                    <a:pt x="575598" y="213880"/>
                    <a:pt x="616620" y="213880"/>
                  </a:cubicBezTo>
                  <a:close/>
                  <a:moveTo>
                    <a:pt x="455094" y="213880"/>
                  </a:moveTo>
                  <a:cubicBezTo>
                    <a:pt x="489707" y="213880"/>
                    <a:pt x="524961" y="213880"/>
                    <a:pt x="560215" y="213880"/>
                  </a:cubicBezTo>
                  <a:cubicBezTo>
                    <a:pt x="552523" y="263235"/>
                    <a:pt x="551241" y="263876"/>
                    <a:pt x="508936" y="263876"/>
                  </a:cubicBezTo>
                  <a:cubicBezTo>
                    <a:pt x="473682" y="263876"/>
                    <a:pt x="439070" y="263876"/>
                    <a:pt x="403816" y="263876"/>
                  </a:cubicBezTo>
                  <a:cubicBezTo>
                    <a:pt x="410867" y="217726"/>
                    <a:pt x="414712" y="213880"/>
                    <a:pt x="455094" y="213880"/>
                  </a:cubicBezTo>
                  <a:close/>
                  <a:moveTo>
                    <a:pt x="1923254" y="213559"/>
                  </a:moveTo>
                  <a:cubicBezTo>
                    <a:pt x="1943926" y="213398"/>
                    <a:pt x="1964598" y="213879"/>
                    <a:pt x="1985109" y="216443"/>
                  </a:cubicBezTo>
                  <a:cubicBezTo>
                    <a:pt x="1997288" y="217725"/>
                    <a:pt x="2006902" y="241441"/>
                    <a:pt x="2017799" y="254261"/>
                  </a:cubicBezTo>
                  <a:cubicBezTo>
                    <a:pt x="2015235" y="257465"/>
                    <a:pt x="2012030" y="260671"/>
                    <a:pt x="2009466" y="263875"/>
                  </a:cubicBezTo>
                  <a:cubicBezTo>
                    <a:pt x="1969085" y="263875"/>
                    <a:pt x="1928062" y="267080"/>
                    <a:pt x="1888321" y="261953"/>
                  </a:cubicBezTo>
                  <a:cubicBezTo>
                    <a:pt x="1875502" y="260029"/>
                    <a:pt x="1865246" y="236954"/>
                    <a:pt x="1854349" y="223494"/>
                  </a:cubicBezTo>
                  <a:cubicBezTo>
                    <a:pt x="1856913" y="220289"/>
                    <a:pt x="1859477" y="217084"/>
                    <a:pt x="1861400" y="214520"/>
                  </a:cubicBezTo>
                  <a:cubicBezTo>
                    <a:pt x="1881911" y="214520"/>
                    <a:pt x="1902583" y="213719"/>
                    <a:pt x="1923254" y="213559"/>
                  </a:cubicBezTo>
                  <a:close/>
                  <a:moveTo>
                    <a:pt x="292926" y="212598"/>
                  </a:moveTo>
                  <a:cubicBezTo>
                    <a:pt x="327539" y="215803"/>
                    <a:pt x="362793" y="213239"/>
                    <a:pt x="398047" y="213239"/>
                  </a:cubicBezTo>
                  <a:cubicBezTo>
                    <a:pt x="387791" y="261953"/>
                    <a:pt x="385869" y="263235"/>
                    <a:pt x="342282" y="263876"/>
                  </a:cubicBezTo>
                  <a:cubicBezTo>
                    <a:pt x="308951" y="263876"/>
                    <a:pt x="274979" y="263876"/>
                    <a:pt x="236520" y="263876"/>
                  </a:cubicBezTo>
                  <a:cubicBezTo>
                    <a:pt x="244212" y="229263"/>
                    <a:pt x="257031" y="210034"/>
                    <a:pt x="292926" y="212598"/>
                  </a:cubicBezTo>
                  <a:close/>
                  <a:moveTo>
                    <a:pt x="109606" y="212597"/>
                  </a:moveTo>
                  <a:cubicBezTo>
                    <a:pt x="150629" y="215803"/>
                    <a:pt x="192292" y="213239"/>
                    <a:pt x="233956" y="213239"/>
                  </a:cubicBezTo>
                  <a:cubicBezTo>
                    <a:pt x="226264" y="257466"/>
                    <a:pt x="219854" y="263235"/>
                    <a:pt x="179473" y="263235"/>
                  </a:cubicBezTo>
                  <a:cubicBezTo>
                    <a:pt x="133964" y="263875"/>
                    <a:pt x="88455" y="263875"/>
                    <a:pt x="40381" y="263875"/>
                  </a:cubicBezTo>
                  <a:cubicBezTo>
                    <a:pt x="51277" y="223494"/>
                    <a:pt x="73070" y="210033"/>
                    <a:pt x="109606" y="212597"/>
                  </a:cubicBezTo>
                  <a:close/>
                  <a:moveTo>
                    <a:pt x="1309518" y="157473"/>
                  </a:moveTo>
                  <a:cubicBezTo>
                    <a:pt x="1354386" y="157473"/>
                    <a:pt x="1397973" y="157473"/>
                    <a:pt x="1444123" y="157473"/>
                  </a:cubicBezTo>
                  <a:cubicBezTo>
                    <a:pt x="1446046" y="169652"/>
                    <a:pt x="1447969" y="180549"/>
                    <a:pt x="1450533" y="196574"/>
                  </a:cubicBezTo>
                  <a:cubicBezTo>
                    <a:pt x="1403742" y="196574"/>
                    <a:pt x="1358232" y="196574"/>
                    <a:pt x="1309518" y="196574"/>
                  </a:cubicBezTo>
                  <a:cubicBezTo>
                    <a:pt x="1309518" y="183754"/>
                    <a:pt x="1309518" y="172857"/>
                    <a:pt x="1309518" y="157473"/>
                  </a:cubicBezTo>
                  <a:close/>
                  <a:moveTo>
                    <a:pt x="2473775" y="156753"/>
                  </a:moveTo>
                  <a:cubicBezTo>
                    <a:pt x="2494527" y="156672"/>
                    <a:pt x="2515199" y="157153"/>
                    <a:pt x="2535710" y="159396"/>
                  </a:cubicBezTo>
                  <a:cubicBezTo>
                    <a:pt x="2547889" y="160678"/>
                    <a:pt x="2557503" y="181831"/>
                    <a:pt x="2573528" y="199779"/>
                  </a:cubicBezTo>
                  <a:cubicBezTo>
                    <a:pt x="2522890" y="199779"/>
                    <a:pt x="2481868" y="202343"/>
                    <a:pt x="2441486" y="198497"/>
                  </a:cubicBezTo>
                  <a:cubicBezTo>
                    <a:pt x="2429307" y="197215"/>
                    <a:pt x="2419051" y="177344"/>
                    <a:pt x="2408155" y="165806"/>
                  </a:cubicBezTo>
                  <a:cubicBezTo>
                    <a:pt x="2409437" y="163242"/>
                    <a:pt x="2410719" y="160038"/>
                    <a:pt x="2411360" y="157474"/>
                  </a:cubicBezTo>
                  <a:cubicBezTo>
                    <a:pt x="2432192" y="157474"/>
                    <a:pt x="2453024" y="156833"/>
                    <a:pt x="2473775" y="156753"/>
                  </a:cubicBezTo>
                  <a:close/>
                  <a:moveTo>
                    <a:pt x="1679283" y="156352"/>
                  </a:moveTo>
                  <a:cubicBezTo>
                    <a:pt x="1700194" y="156352"/>
                    <a:pt x="1721026" y="156833"/>
                    <a:pt x="1741538" y="158756"/>
                  </a:cubicBezTo>
                  <a:cubicBezTo>
                    <a:pt x="1750511" y="158756"/>
                    <a:pt x="1756921" y="181190"/>
                    <a:pt x="1767818" y="200420"/>
                  </a:cubicBezTo>
                  <a:cubicBezTo>
                    <a:pt x="1718462" y="200420"/>
                    <a:pt x="1678081" y="202343"/>
                    <a:pt x="1637699" y="199138"/>
                  </a:cubicBezTo>
                  <a:cubicBezTo>
                    <a:pt x="1627443" y="198497"/>
                    <a:pt x="1619111" y="177986"/>
                    <a:pt x="1610137" y="167088"/>
                  </a:cubicBezTo>
                  <a:cubicBezTo>
                    <a:pt x="1612059" y="163884"/>
                    <a:pt x="1614623" y="160679"/>
                    <a:pt x="1616547" y="156833"/>
                  </a:cubicBezTo>
                  <a:cubicBezTo>
                    <a:pt x="1637379" y="156833"/>
                    <a:pt x="1658371" y="156352"/>
                    <a:pt x="1679283" y="156352"/>
                  </a:cubicBezTo>
                  <a:close/>
                  <a:moveTo>
                    <a:pt x="1831836" y="156112"/>
                  </a:moveTo>
                  <a:cubicBezTo>
                    <a:pt x="1852267" y="156031"/>
                    <a:pt x="1872618" y="156512"/>
                    <a:pt x="1892808" y="158755"/>
                  </a:cubicBezTo>
                  <a:cubicBezTo>
                    <a:pt x="1902423" y="160037"/>
                    <a:pt x="1910115" y="181830"/>
                    <a:pt x="1919089" y="194009"/>
                  </a:cubicBezTo>
                  <a:cubicBezTo>
                    <a:pt x="1915243" y="195932"/>
                    <a:pt x="1912679" y="198496"/>
                    <a:pt x="1909474" y="201059"/>
                  </a:cubicBezTo>
                  <a:cubicBezTo>
                    <a:pt x="1876784" y="201059"/>
                    <a:pt x="1844095" y="201059"/>
                    <a:pt x="1811404" y="201059"/>
                  </a:cubicBezTo>
                  <a:cubicBezTo>
                    <a:pt x="1774868" y="201059"/>
                    <a:pt x="1774868" y="200419"/>
                    <a:pt x="1770382" y="156833"/>
                  </a:cubicBezTo>
                  <a:cubicBezTo>
                    <a:pt x="1790893" y="156833"/>
                    <a:pt x="1811404" y="156192"/>
                    <a:pt x="1831836" y="156112"/>
                  </a:cubicBezTo>
                  <a:close/>
                  <a:moveTo>
                    <a:pt x="1525127" y="154830"/>
                  </a:moveTo>
                  <a:cubicBezTo>
                    <a:pt x="1545238" y="154749"/>
                    <a:pt x="1565268" y="155230"/>
                    <a:pt x="1585139" y="157473"/>
                  </a:cubicBezTo>
                  <a:cubicBezTo>
                    <a:pt x="1594754" y="158115"/>
                    <a:pt x="1601804" y="179908"/>
                    <a:pt x="1610137" y="192086"/>
                  </a:cubicBezTo>
                  <a:cubicBezTo>
                    <a:pt x="1608214" y="194650"/>
                    <a:pt x="1605650" y="197855"/>
                    <a:pt x="1603727" y="200419"/>
                  </a:cubicBezTo>
                  <a:cubicBezTo>
                    <a:pt x="1562705" y="200419"/>
                    <a:pt x="1521041" y="202341"/>
                    <a:pt x="1480018" y="198495"/>
                  </a:cubicBezTo>
                  <a:cubicBezTo>
                    <a:pt x="1471686" y="197855"/>
                    <a:pt x="1464635" y="176062"/>
                    <a:pt x="1456943" y="163883"/>
                  </a:cubicBezTo>
                  <a:cubicBezTo>
                    <a:pt x="1459507" y="161319"/>
                    <a:pt x="1462071" y="158755"/>
                    <a:pt x="1464635" y="155551"/>
                  </a:cubicBezTo>
                  <a:cubicBezTo>
                    <a:pt x="1484826" y="155551"/>
                    <a:pt x="1505016" y="154910"/>
                    <a:pt x="1525127" y="154830"/>
                  </a:cubicBezTo>
                  <a:close/>
                  <a:moveTo>
                    <a:pt x="2131653" y="154509"/>
                  </a:moveTo>
                  <a:cubicBezTo>
                    <a:pt x="2151443" y="154268"/>
                    <a:pt x="2170031" y="154589"/>
                    <a:pt x="2188299" y="156832"/>
                  </a:cubicBezTo>
                  <a:cubicBezTo>
                    <a:pt x="2203042" y="158755"/>
                    <a:pt x="2215220" y="176062"/>
                    <a:pt x="2228681" y="186958"/>
                  </a:cubicBezTo>
                  <a:cubicBezTo>
                    <a:pt x="2226758" y="190804"/>
                    <a:pt x="2225476" y="194650"/>
                    <a:pt x="2223553" y="198496"/>
                  </a:cubicBezTo>
                  <a:cubicBezTo>
                    <a:pt x="2179967" y="198496"/>
                    <a:pt x="2136379" y="200419"/>
                    <a:pt x="2093434" y="196573"/>
                  </a:cubicBezTo>
                  <a:cubicBezTo>
                    <a:pt x="2085101" y="196573"/>
                    <a:pt x="2078691" y="174780"/>
                    <a:pt x="2067795" y="155550"/>
                  </a:cubicBezTo>
                  <a:cubicBezTo>
                    <a:pt x="2090870" y="155550"/>
                    <a:pt x="2111862" y="154749"/>
                    <a:pt x="2131653" y="154509"/>
                  </a:cubicBezTo>
                  <a:close/>
                  <a:moveTo>
                    <a:pt x="1981184" y="154509"/>
                  </a:moveTo>
                  <a:cubicBezTo>
                    <a:pt x="2000173" y="154268"/>
                    <a:pt x="2019082" y="154589"/>
                    <a:pt x="2037670" y="156832"/>
                  </a:cubicBezTo>
                  <a:cubicBezTo>
                    <a:pt x="2051130" y="158755"/>
                    <a:pt x="2062027" y="177984"/>
                    <a:pt x="2074206" y="189521"/>
                  </a:cubicBezTo>
                  <a:cubicBezTo>
                    <a:pt x="2072282" y="192727"/>
                    <a:pt x="2069719" y="196572"/>
                    <a:pt x="2067796" y="199777"/>
                  </a:cubicBezTo>
                  <a:cubicBezTo>
                    <a:pt x="2026773" y="199777"/>
                    <a:pt x="1985751" y="202341"/>
                    <a:pt x="1945369" y="197854"/>
                  </a:cubicBezTo>
                  <a:cubicBezTo>
                    <a:pt x="1934472" y="196572"/>
                    <a:pt x="1926140" y="176061"/>
                    <a:pt x="1916525" y="163883"/>
                  </a:cubicBezTo>
                  <a:cubicBezTo>
                    <a:pt x="1919730" y="161960"/>
                    <a:pt x="1922293" y="158755"/>
                    <a:pt x="1924217" y="155550"/>
                  </a:cubicBezTo>
                  <a:cubicBezTo>
                    <a:pt x="1943126" y="155550"/>
                    <a:pt x="1962195" y="154749"/>
                    <a:pt x="1981184" y="154509"/>
                  </a:cubicBezTo>
                  <a:close/>
                  <a:moveTo>
                    <a:pt x="1190296" y="154268"/>
                  </a:moveTo>
                  <a:cubicBezTo>
                    <a:pt x="1212731" y="154268"/>
                    <a:pt x="1235164" y="154268"/>
                    <a:pt x="1257599" y="154910"/>
                  </a:cubicBezTo>
                  <a:cubicBezTo>
                    <a:pt x="1296058" y="155550"/>
                    <a:pt x="1296698" y="156192"/>
                    <a:pt x="1289006" y="198496"/>
                  </a:cubicBezTo>
                  <a:cubicBezTo>
                    <a:pt x="1245420" y="198496"/>
                    <a:pt x="1201193" y="198496"/>
                    <a:pt x="1156965" y="198496"/>
                  </a:cubicBezTo>
                  <a:cubicBezTo>
                    <a:pt x="1149274" y="156832"/>
                    <a:pt x="1151197" y="154910"/>
                    <a:pt x="1190296" y="154268"/>
                  </a:cubicBezTo>
                  <a:close/>
                  <a:moveTo>
                    <a:pt x="1039666" y="152987"/>
                  </a:moveTo>
                  <a:cubicBezTo>
                    <a:pt x="1067227" y="152987"/>
                    <a:pt x="1094789" y="152345"/>
                    <a:pt x="1122351" y="154909"/>
                  </a:cubicBezTo>
                  <a:cubicBezTo>
                    <a:pt x="1128120" y="155550"/>
                    <a:pt x="1138375" y="169011"/>
                    <a:pt x="1137735" y="175420"/>
                  </a:cubicBezTo>
                  <a:cubicBezTo>
                    <a:pt x="1137093" y="184394"/>
                    <a:pt x="1128120" y="199137"/>
                    <a:pt x="1121710" y="199137"/>
                  </a:cubicBezTo>
                  <a:cubicBezTo>
                    <a:pt x="1080047" y="201059"/>
                    <a:pt x="1039024" y="200418"/>
                    <a:pt x="998002" y="200418"/>
                  </a:cubicBezTo>
                  <a:cubicBezTo>
                    <a:pt x="998643" y="154269"/>
                    <a:pt x="999284" y="152987"/>
                    <a:pt x="1039666" y="152987"/>
                  </a:cubicBezTo>
                  <a:close/>
                  <a:moveTo>
                    <a:pt x="879422" y="152987"/>
                  </a:moveTo>
                  <a:cubicBezTo>
                    <a:pt x="912752" y="152346"/>
                    <a:pt x="946724" y="152987"/>
                    <a:pt x="981978" y="152987"/>
                  </a:cubicBezTo>
                  <a:cubicBezTo>
                    <a:pt x="986464" y="188241"/>
                    <a:pt x="978132" y="203624"/>
                    <a:pt x="945442" y="201701"/>
                  </a:cubicBezTo>
                  <a:cubicBezTo>
                    <a:pt x="911470" y="199137"/>
                    <a:pt x="877498" y="201060"/>
                    <a:pt x="844168" y="201060"/>
                  </a:cubicBezTo>
                  <a:cubicBezTo>
                    <a:pt x="839040" y="160679"/>
                    <a:pt x="844168" y="153628"/>
                    <a:pt x="879422" y="152987"/>
                  </a:cubicBezTo>
                  <a:close/>
                  <a:moveTo>
                    <a:pt x="727509" y="152346"/>
                  </a:moveTo>
                  <a:cubicBezTo>
                    <a:pt x="760840" y="152346"/>
                    <a:pt x="794171" y="152988"/>
                    <a:pt x="828143" y="152988"/>
                  </a:cubicBezTo>
                  <a:cubicBezTo>
                    <a:pt x="830065" y="189523"/>
                    <a:pt x="819169" y="203624"/>
                    <a:pt x="786479" y="201060"/>
                  </a:cubicBezTo>
                  <a:cubicBezTo>
                    <a:pt x="752507" y="198496"/>
                    <a:pt x="718536" y="200419"/>
                    <a:pt x="684564" y="200419"/>
                  </a:cubicBezTo>
                  <a:cubicBezTo>
                    <a:pt x="686487" y="156833"/>
                    <a:pt x="689692" y="152988"/>
                    <a:pt x="727509" y="152346"/>
                  </a:cubicBezTo>
                  <a:close/>
                  <a:moveTo>
                    <a:pt x="136528" y="152346"/>
                  </a:moveTo>
                  <a:cubicBezTo>
                    <a:pt x="207677" y="153628"/>
                    <a:pt x="278826" y="152346"/>
                    <a:pt x="351896" y="152346"/>
                  </a:cubicBezTo>
                  <a:cubicBezTo>
                    <a:pt x="346128" y="190804"/>
                    <a:pt x="328181" y="201700"/>
                    <a:pt x="295491" y="201060"/>
                  </a:cubicBezTo>
                  <a:cubicBezTo>
                    <a:pt x="224342" y="198496"/>
                    <a:pt x="153194" y="200418"/>
                    <a:pt x="79481" y="200418"/>
                  </a:cubicBezTo>
                  <a:cubicBezTo>
                    <a:pt x="88455" y="169011"/>
                    <a:pt x="101916" y="151063"/>
                    <a:pt x="136528" y="152346"/>
                  </a:cubicBezTo>
                  <a:close/>
                  <a:moveTo>
                    <a:pt x="570471" y="151705"/>
                  </a:moveTo>
                  <a:cubicBezTo>
                    <a:pt x="605083" y="154269"/>
                    <a:pt x="639055" y="152346"/>
                    <a:pt x="673027" y="152346"/>
                  </a:cubicBezTo>
                  <a:cubicBezTo>
                    <a:pt x="673668" y="194009"/>
                    <a:pt x="655080" y="202983"/>
                    <a:pt x="623671" y="200419"/>
                  </a:cubicBezTo>
                  <a:cubicBezTo>
                    <a:pt x="590982" y="197855"/>
                    <a:pt x="558292" y="199778"/>
                    <a:pt x="523679" y="199778"/>
                  </a:cubicBezTo>
                  <a:cubicBezTo>
                    <a:pt x="525602" y="167088"/>
                    <a:pt x="537140" y="149782"/>
                    <a:pt x="570471" y="151705"/>
                  </a:cubicBezTo>
                  <a:close/>
                  <a:moveTo>
                    <a:pt x="415353" y="151704"/>
                  </a:moveTo>
                  <a:cubicBezTo>
                    <a:pt x="448684" y="153627"/>
                    <a:pt x="482656" y="152345"/>
                    <a:pt x="517910" y="152345"/>
                  </a:cubicBezTo>
                  <a:cubicBezTo>
                    <a:pt x="515987" y="188881"/>
                    <a:pt x="501886" y="203623"/>
                    <a:pt x="467913" y="201059"/>
                  </a:cubicBezTo>
                  <a:cubicBezTo>
                    <a:pt x="434583" y="197854"/>
                    <a:pt x="400611" y="200418"/>
                    <a:pt x="365357" y="200418"/>
                  </a:cubicBezTo>
                  <a:cubicBezTo>
                    <a:pt x="369843" y="165806"/>
                    <a:pt x="382663" y="150422"/>
                    <a:pt x="415353" y="151704"/>
                  </a:cubicBezTo>
                  <a:close/>
                  <a:moveTo>
                    <a:pt x="1239010" y="101067"/>
                  </a:moveTo>
                  <a:cubicBezTo>
                    <a:pt x="1281315" y="101067"/>
                    <a:pt x="1324261" y="101067"/>
                    <a:pt x="1370411" y="101067"/>
                  </a:cubicBezTo>
                  <a:cubicBezTo>
                    <a:pt x="1371052" y="115169"/>
                    <a:pt x="1371693" y="126065"/>
                    <a:pt x="1372334" y="139526"/>
                  </a:cubicBezTo>
                  <a:cubicBezTo>
                    <a:pt x="1326183" y="139526"/>
                    <a:pt x="1283878" y="139526"/>
                    <a:pt x="1239010" y="139526"/>
                  </a:cubicBezTo>
                  <a:cubicBezTo>
                    <a:pt x="1239010" y="126707"/>
                    <a:pt x="1239010" y="115169"/>
                    <a:pt x="1239010" y="101067"/>
                  </a:cubicBezTo>
                  <a:close/>
                  <a:moveTo>
                    <a:pt x="1088380" y="100426"/>
                  </a:moveTo>
                  <a:cubicBezTo>
                    <a:pt x="1133249" y="100426"/>
                    <a:pt x="1175553" y="100426"/>
                    <a:pt x="1220421" y="100426"/>
                  </a:cubicBezTo>
                  <a:cubicBezTo>
                    <a:pt x="1220421" y="113887"/>
                    <a:pt x="1220421" y="124784"/>
                    <a:pt x="1220421" y="138885"/>
                  </a:cubicBezTo>
                  <a:cubicBezTo>
                    <a:pt x="1175553" y="138885"/>
                    <a:pt x="1131967" y="138885"/>
                    <a:pt x="1083894" y="138885"/>
                  </a:cubicBezTo>
                  <a:cubicBezTo>
                    <a:pt x="1085816" y="125424"/>
                    <a:pt x="1087099" y="113887"/>
                    <a:pt x="1088380" y="100426"/>
                  </a:cubicBezTo>
                  <a:close/>
                  <a:moveTo>
                    <a:pt x="2437240" y="99385"/>
                  </a:moveTo>
                  <a:cubicBezTo>
                    <a:pt x="2456068" y="99144"/>
                    <a:pt x="2474817" y="99465"/>
                    <a:pt x="2493405" y="101708"/>
                  </a:cubicBezTo>
                  <a:cubicBezTo>
                    <a:pt x="2506866" y="103631"/>
                    <a:pt x="2518404" y="122860"/>
                    <a:pt x="2530582" y="133757"/>
                  </a:cubicBezTo>
                  <a:cubicBezTo>
                    <a:pt x="2529300" y="136963"/>
                    <a:pt x="2528018" y="139526"/>
                    <a:pt x="2526095" y="142090"/>
                  </a:cubicBezTo>
                  <a:cubicBezTo>
                    <a:pt x="2486995" y="142090"/>
                    <a:pt x="2447896" y="144654"/>
                    <a:pt x="2409437" y="140809"/>
                  </a:cubicBezTo>
                  <a:cubicBezTo>
                    <a:pt x="2397258" y="139526"/>
                    <a:pt x="2387002" y="120296"/>
                    <a:pt x="2376106" y="109400"/>
                  </a:cubicBezTo>
                  <a:cubicBezTo>
                    <a:pt x="2377388" y="106195"/>
                    <a:pt x="2379311" y="103631"/>
                    <a:pt x="2380593" y="100426"/>
                  </a:cubicBezTo>
                  <a:cubicBezTo>
                    <a:pt x="2399502" y="100426"/>
                    <a:pt x="2418411" y="99625"/>
                    <a:pt x="2437240" y="99385"/>
                  </a:cubicBezTo>
                  <a:close/>
                  <a:moveTo>
                    <a:pt x="1595314" y="99225"/>
                  </a:moveTo>
                  <a:cubicBezTo>
                    <a:pt x="1616226" y="99145"/>
                    <a:pt x="1635776" y="99465"/>
                    <a:pt x="1655005" y="101067"/>
                  </a:cubicBezTo>
                  <a:cubicBezTo>
                    <a:pt x="1663979" y="101709"/>
                    <a:pt x="1671029" y="122220"/>
                    <a:pt x="1678721" y="133116"/>
                  </a:cubicBezTo>
                  <a:cubicBezTo>
                    <a:pt x="1676798" y="136322"/>
                    <a:pt x="1674875" y="138886"/>
                    <a:pt x="1672952" y="141450"/>
                  </a:cubicBezTo>
                  <a:cubicBezTo>
                    <a:pt x="1633212" y="141450"/>
                    <a:pt x="1592830" y="143372"/>
                    <a:pt x="1553089" y="140168"/>
                  </a:cubicBezTo>
                  <a:cubicBezTo>
                    <a:pt x="1544757" y="139526"/>
                    <a:pt x="1538987" y="118374"/>
                    <a:pt x="1527450" y="99785"/>
                  </a:cubicBezTo>
                  <a:cubicBezTo>
                    <a:pt x="1552128" y="99785"/>
                    <a:pt x="1574402" y="99305"/>
                    <a:pt x="1595314" y="99225"/>
                  </a:cubicBezTo>
                  <a:close/>
                  <a:moveTo>
                    <a:pt x="1447969" y="99225"/>
                  </a:moveTo>
                  <a:cubicBezTo>
                    <a:pt x="1467839" y="99145"/>
                    <a:pt x="1487710" y="99465"/>
                    <a:pt x="1507580" y="101067"/>
                  </a:cubicBezTo>
                  <a:cubicBezTo>
                    <a:pt x="1515271" y="101709"/>
                    <a:pt x="1521040" y="122861"/>
                    <a:pt x="1532578" y="142090"/>
                  </a:cubicBezTo>
                  <a:cubicBezTo>
                    <a:pt x="1481941" y="142090"/>
                    <a:pt x="1442841" y="144013"/>
                    <a:pt x="1404382" y="140808"/>
                  </a:cubicBezTo>
                  <a:cubicBezTo>
                    <a:pt x="1396049" y="140168"/>
                    <a:pt x="1388999" y="120297"/>
                    <a:pt x="1381307" y="109400"/>
                  </a:cubicBezTo>
                  <a:cubicBezTo>
                    <a:pt x="1383871" y="106195"/>
                    <a:pt x="1385794" y="102991"/>
                    <a:pt x="1388358" y="99785"/>
                  </a:cubicBezTo>
                  <a:cubicBezTo>
                    <a:pt x="1408228" y="99785"/>
                    <a:pt x="1428098" y="99305"/>
                    <a:pt x="1447969" y="99225"/>
                  </a:cubicBezTo>
                  <a:close/>
                  <a:moveTo>
                    <a:pt x="2138303" y="99144"/>
                  </a:moveTo>
                  <a:cubicBezTo>
                    <a:pt x="2180607" y="99144"/>
                    <a:pt x="2222912" y="99144"/>
                    <a:pt x="2264575" y="99144"/>
                  </a:cubicBezTo>
                  <a:cubicBezTo>
                    <a:pt x="2362646" y="99144"/>
                    <a:pt x="2362646" y="99144"/>
                    <a:pt x="2408156" y="186318"/>
                  </a:cubicBezTo>
                  <a:cubicBezTo>
                    <a:pt x="2410078" y="190164"/>
                    <a:pt x="2412001" y="194009"/>
                    <a:pt x="2415206" y="202342"/>
                  </a:cubicBezTo>
                  <a:cubicBezTo>
                    <a:pt x="2361364" y="202342"/>
                    <a:pt x="2311367" y="203624"/>
                    <a:pt x="2262011" y="201060"/>
                  </a:cubicBezTo>
                  <a:cubicBezTo>
                    <a:pt x="2253679" y="200419"/>
                    <a:pt x="2242141" y="185677"/>
                    <a:pt x="2238296" y="174780"/>
                  </a:cubicBezTo>
                  <a:cubicBezTo>
                    <a:pt x="2228681" y="148499"/>
                    <a:pt x="2213297" y="137603"/>
                    <a:pt x="2185735" y="141449"/>
                  </a:cubicBezTo>
                  <a:cubicBezTo>
                    <a:pt x="2157532" y="145936"/>
                    <a:pt x="2141508" y="133116"/>
                    <a:pt x="2138303" y="99144"/>
                  </a:cubicBezTo>
                  <a:close/>
                  <a:moveTo>
                    <a:pt x="2041435" y="98984"/>
                  </a:moveTo>
                  <a:cubicBezTo>
                    <a:pt x="2060744" y="98824"/>
                    <a:pt x="2079973" y="99144"/>
                    <a:pt x="2099203" y="101067"/>
                  </a:cubicBezTo>
                  <a:cubicBezTo>
                    <a:pt x="2110100" y="102349"/>
                    <a:pt x="2119073" y="120938"/>
                    <a:pt x="2128688" y="131835"/>
                  </a:cubicBezTo>
                  <a:cubicBezTo>
                    <a:pt x="2126764" y="135680"/>
                    <a:pt x="2124842" y="138886"/>
                    <a:pt x="2122919" y="142090"/>
                  </a:cubicBezTo>
                  <a:cubicBezTo>
                    <a:pt x="2084461" y="142090"/>
                    <a:pt x="2046002" y="144654"/>
                    <a:pt x="2008824" y="140808"/>
                  </a:cubicBezTo>
                  <a:cubicBezTo>
                    <a:pt x="1997288" y="139526"/>
                    <a:pt x="1987673" y="120297"/>
                    <a:pt x="1977417" y="109400"/>
                  </a:cubicBezTo>
                  <a:cubicBezTo>
                    <a:pt x="1979339" y="106195"/>
                    <a:pt x="1981263" y="102991"/>
                    <a:pt x="1983185" y="99785"/>
                  </a:cubicBezTo>
                  <a:cubicBezTo>
                    <a:pt x="2002735" y="99785"/>
                    <a:pt x="2022125" y="99144"/>
                    <a:pt x="2041435" y="98984"/>
                  </a:cubicBezTo>
                  <a:close/>
                  <a:moveTo>
                    <a:pt x="1892487" y="98984"/>
                  </a:moveTo>
                  <a:cubicBezTo>
                    <a:pt x="1911396" y="98824"/>
                    <a:pt x="1930305" y="99144"/>
                    <a:pt x="1949214" y="101067"/>
                  </a:cubicBezTo>
                  <a:cubicBezTo>
                    <a:pt x="1960111" y="102349"/>
                    <a:pt x="1969725" y="121579"/>
                    <a:pt x="1979981" y="132476"/>
                  </a:cubicBezTo>
                  <a:cubicBezTo>
                    <a:pt x="1976776" y="135680"/>
                    <a:pt x="1974212" y="138886"/>
                    <a:pt x="1971648" y="142090"/>
                  </a:cubicBezTo>
                  <a:cubicBezTo>
                    <a:pt x="1934472" y="142090"/>
                    <a:pt x="1897295" y="144654"/>
                    <a:pt x="1860759" y="140808"/>
                  </a:cubicBezTo>
                  <a:cubicBezTo>
                    <a:pt x="1849221" y="139526"/>
                    <a:pt x="1838966" y="120938"/>
                    <a:pt x="1828710" y="110041"/>
                  </a:cubicBezTo>
                  <a:cubicBezTo>
                    <a:pt x="1831274" y="106837"/>
                    <a:pt x="1833197" y="102991"/>
                    <a:pt x="1835761" y="99785"/>
                  </a:cubicBezTo>
                  <a:cubicBezTo>
                    <a:pt x="1854670" y="99785"/>
                    <a:pt x="1873579" y="99144"/>
                    <a:pt x="1892487" y="98984"/>
                  </a:cubicBezTo>
                  <a:close/>
                  <a:moveTo>
                    <a:pt x="1744021" y="98343"/>
                  </a:moveTo>
                  <a:cubicBezTo>
                    <a:pt x="1762529" y="98183"/>
                    <a:pt x="1780957" y="98503"/>
                    <a:pt x="1799225" y="100426"/>
                  </a:cubicBezTo>
                  <a:cubicBezTo>
                    <a:pt x="1810122" y="101708"/>
                    <a:pt x="1819096" y="120297"/>
                    <a:pt x="1828710" y="130553"/>
                  </a:cubicBezTo>
                  <a:cubicBezTo>
                    <a:pt x="1826787" y="133757"/>
                    <a:pt x="1824223" y="137603"/>
                    <a:pt x="1822300" y="140809"/>
                  </a:cubicBezTo>
                  <a:cubicBezTo>
                    <a:pt x="1782559" y="140809"/>
                    <a:pt x="1742178" y="142731"/>
                    <a:pt x="1703078" y="139527"/>
                  </a:cubicBezTo>
                  <a:cubicBezTo>
                    <a:pt x="1694746" y="138885"/>
                    <a:pt x="1688336" y="119015"/>
                    <a:pt x="1681285" y="108118"/>
                  </a:cubicBezTo>
                  <a:cubicBezTo>
                    <a:pt x="1683849" y="105554"/>
                    <a:pt x="1686413" y="102350"/>
                    <a:pt x="1688336" y="99144"/>
                  </a:cubicBezTo>
                  <a:cubicBezTo>
                    <a:pt x="1706924" y="99144"/>
                    <a:pt x="1725513" y="98503"/>
                    <a:pt x="1744021" y="98343"/>
                  </a:cubicBezTo>
                  <a:close/>
                  <a:moveTo>
                    <a:pt x="971723" y="97222"/>
                  </a:moveTo>
                  <a:cubicBezTo>
                    <a:pt x="1004412" y="99145"/>
                    <a:pt x="1037101" y="97863"/>
                    <a:pt x="1070432" y="97863"/>
                  </a:cubicBezTo>
                  <a:cubicBezTo>
                    <a:pt x="1075560" y="130553"/>
                    <a:pt x="1065946" y="144013"/>
                    <a:pt x="1033897" y="142090"/>
                  </a:cubicBezTo>
                  <a:cubicBezTo>
                    <a:pt x="1001848" y="140167"/>
                    <a:pt x="969158" y="141449"/>
                    <a:pt x="935827" y="141449"/>
                  </a:cubicBezTo>
                  <a:cubicBezTo>
                    <a:pt x="930699" y="106196"/>
                    <a:pt x="942878" y="95299"/>
                    <a:pt x="971723" y="97222"/>
                  </a:cubicBezTo>
                  <a:close/>
                  <a:moveTo>
                    <a:pt x="819810" y="97222"/>
                  </a:moveTo>
                  <a:cubicBezTo>
                    <a:pt x="852500" y="99145"/>
                    <a:pt x="885190" y="97863"/>
                    <a:pt x="917880" y="97863"/>
                  </a:cubicBezTo>
                  <a:cubicBezTo>
                    <a:pt x="924930" y="130553"/>
                    <a:pt x="915316" y="143372"/>
                    <a:pt x="884549" y="142090"/>
                  </a:cubicBezTo>
                  <a:cubicBezTo>
                    <a:pt x="851218" y="140167"/>
                    <a:pt x="817246" y="141449"/>
                    <a:pt x="783916" y="141449"/>
                  </a:cubicBezTo>
                  <a:cubicBezTo>
                    <a:pt x="779429" y="108118"/>
                    <a:pt x="790325" y="95940"/>
                    <a:pt x="819810" y="97222"/>
                  </a:cubicBezTo>
                  <a:close/>
                  <a:moveTo>
                    <a:pt x="519191" y="96581"/>
                  </a:moveTo>
                  <a:cubicBezTo>
                    <a:pt x="551881" y="98503"/>
                    <a:pt x="584571" y="97221"/>
                    <a:pt x="619184" y="97221"/>
                  </a:cubicBezTo>
                  <a:cubicBezTo>
                    <a:pt x="618543" y="131834"/>
                    <a:pt x="604441" y="144013"/>
                    <a:pt x="574956" y="142089"/>
                  </a:cubicBezTo>
                  <a:cubicBezTo>
                    <a:pt x="542267" y="140167"/>
                    <a:pt x="509577" y="141449"/>
                    <a:pt x="474964" y="141449"/>
                  </a:cubicBezTo>
                  <a:cubicBezTo>
                    <a:pt x="476886" y="108759"/>
                    <a:pt x="489065" y="95299"/>
                    <a:pt x="519191" y="96581"/>
                  </a:cubicBezTo>
                  <a:close/>
                  <a:moveTo>
                    <a:pt x="670463" y="96580"/>
                  </a:moveTo>
                  <a:cubicBezTo>
                    <a:pt x="703152" y="98503"/>
                    <a:pt x="736483" y="97221"/>
                    <a:pt x="769814" y="97221"/>
                  </a:cubicBezTo>
                  <a:cubicBezTo>
                    <a:pt x="771096" y="133116"/>
                    <a:pt x="756353" y="144012"/>
                    <a:pt x="726869" y="142089"/>
                  </a:cubicBezTo>
                  <a:cubicBezTo>
                    <a:pt x="694820" y="140166"/>
                    <a:pt x="662130" y="141448"/>
                    <a:pt x="628799" y="141448"/>
                  </a:cubicBezTo>
                  <a:cubicBezTo>
                    <a:pt x="627517" y="106836"/>
                    <a:pt x="640336" y="95298"/>
                    <a:pt x="670463" y="96580"/>
                  </a:cubicBezTo>
                  <a:close/>
                  <a:moveTo>
                    <a:pt x="381621" y="95539"/>
                  </a:moveTo>
                  <a:cubicBezTo>
                    <a:pt x="406699" y="94016"/>
                    <a:pt x="437466" y="95298"/>
                    <a:pt x="467271" y="100426"/>
                  </a:cubicBezTo>
                  <a:cubicBezTo>
                    <a:pt x="460862" y="138243"/>
                    <a:pt x="458298" y="141448"/>
                    <a:pt x="423044" y="141448"/>
                  </a:cubicBezTo>
                  <a:cubicBezTo>
                    <a:pt x="330744" y="141448"/>
                    <a:pt x="238443" y="141448"/>
                    <a:pt x="146142" y="141448"/>
                  </a:cubicBezTo>
                  <a:cubicBezTo>
                    <a:pt x="136528" y="141448"/>
                    <a:pt x="127554" y="139526"/>
                    <a:pt x="116657" y="138884"/>
                  </a:cubicBezTo>
                  <a:cubicBezTo>
                    <a:pt x="124349" y="109400"/>
                    <a:pt x="138450" y="95298"/>
                    <a:pt x="168576" y="96580"/>
                  </a:cubicBezTo>
                  <a:cubicBezTo>
                    <a:pt x="212163" y="98503"/>
                    <a:pt x="255749" y="96580"/>
                    <a:pt x="299336" y="97862"/>
                  </a:cubicBezTo>
                  <a:cubicBezTo>
                    <a:pt x="308310" y="97862"/>
                    <a:pt x="316642" y="103631"/>
                    <a:pt x="330103" y="107477"/>
                  </a:cubicBezTo>
                  <a:cubicBezTo>
                    <a:pt x="337154" y="101388"/>
                    <a:pt x="356543" y="97061"/>
                    <a:pt x="381621" y="95539"/>
                  </a:cubicBezTo>
                  <a:close/>
                  <a:moveTo>
                    <a:pt x="1482582" y="48507"/>
                  </a:moveTo>
                  <a:cubicBezTo>
                    <a:pt x="1526810" y="48507"/>
                    <a:pt x="1569114" y="48507"/>
                    <a:pt x="1611418" y="48507"/>
                  </a:cubicBezTo>
                  <a:cubicBezTo>
                    <a:pt x="1613341" y="61327"/>
                    <a:pt x="1615264" y="71583"/>
                    <a:pt x="1617187" y="83761"/>
                  </a:cubicBezTo>
                  <a:cubicBezTo>
                    <a:pt x="1573600" y="83761"/>
                    <a:pt x="1532578" y="83761"/>
                    <a:pt x="1488992" y="83761"/>
                  </a:cubicBezTo>
                  <a:cubicBezTo>
                    <a:pt x="1487069" y="72864"/>
                    <a:pt x="1485146" y="61968"/>
                    <a:pt x="1482582" y="48507"/>
                  </a:cubicBezTo>
                  <a:close/>
                  <a:moveTo>
                    <a:pt x="2407114" y="47705"/>
                  </a:moveTo>
                  <a:cubicBezTo>
                    <a:pt x="2425942" y="47545"/>
                    <a:pt x="2444691" y="47865"/>
                    <a:pt x="2463279" y="49788"/>
                  </a:cubicBezTo>
                  <a:cubicBezTo>
                    <a:pt x="2474176" y="51070"/>
                    <a:pt x="2483791" y="69018"/>
                    <a:pt x="2501097" y="86325"/>
                  </a:cubicBezTo>
                  <a:cubicBezTo>
                    <a:pt x="2453024" y="86325"/>
                    <a:pt x="2415847" y="88889"/>
                    <a:pt x="2379311" y="85043"/>
                  </a:cubicBezTo>
                  <a:cubicBezTo>
                    <a:pt x="2367773" y="83761"/>
                    <a:pt x="2356877" y="67095"/>
                    <a:pt x="2345980" y="58121"/>
                  </a:cubicBezTo>
                  <a:cubicBezTo>
                    <a:pt x="2347262" y="54916"/>
                    <a:pt x="2348544" y="51712"/>
                    <a:pt x="2350467" y="48506"/>
                  </a:cubicBezTo>
                  <a:cubicBezTo>
                    <a:pt x="2369376" y="48506"/>
                    <a:pt x="2388285" y="47865"/>
                    <a:pt x="2407114" y="47705"/>
                  </a:cubicBezTo>
                  <a:close/>
                  <a:moveTo>
                    <a:pt x="1830873" y="47306"/>
                  </a:moveTo>
                  <a:cubicBezTo>
                    <a:pt x="1849702" y="47226"/>
                    <a:pt x="1868451" y="47546"/>
                    <a:pt x="1887039" y="49148"/>
                  </a:cubicBezTo>
                  <a:cubicBezTo>
                    <a:pt x="1896012" y="49790"/>
                    <a:pt x="1903704" y="67737"/>
                    <a:pt x="1912037" y="77993"/>
                  </a:cubicBezTo>
                  <a:cubicBezTo>
                    <a:pt x="1909473" y="80557"/>
                    <a:pt x="1907550" y="83121"/>
                    <a:pt x="1906268" y="85685"/>
                  </a:cubicBezTo>
                  <a:cubicBezTo>
                    <a:pt x="1869092" y="85685"/>
                    <a:pt x="1831914" y="87607"/>
                    <a:pt x="1794738" y="84403"/>
                  </a:cubicBezTo>
                  <a:cubicBezTo>
                    <a:pt x="1785123" y="83761"/>
                    <a:pt x="1776791" y="67096"/>
                    <a:pt x="1768458" y="57481"/>
                  </a:cubicBezTo>
                  <a:cubicBezTo>
                    <a:pt x="1770381" y="54276"/>
                    <a:pt x="1772304" y="51072"/>
                    <a:pt x="1774226" y="47866"/>
                  </a:cubicBezTo>
                  <a:cubicBezTo>
                    <a:pt x="1793135" y="47866"/>
                    <a:pt x="1812044" y="47386"/>
                    <a:pt x="1830873" y="47306"/>
                  </a:cubicBezTo>
                  <a:close/>
                  <a:moveTo>
                    <a:pt x="1972851" y="46665"/>
                  </a:moveTo>
                  <a:cubicBezTo>
                    <a:pt x="1992641" y="46585"/>
                    <a:pt x="2011069" y="46905"/>
                    <a:pt x="2029336" y="48507"/>
                  </a:cubicBezTo>
                  <a:cubicBezTo>
                    <a:pt x="2039593" y="49149"/>
                    <a:pt x="2047925" y="65814"/>
                    <a:pt x="2057539" y="75429"/>
                  </a:cubicBezTo>
                  <a:cubicBezTo>
                    <a:pt x="2056258" y="78634"/>
                    <a:pt x="2054335" y="81838"/>
                    <a:pt x="2053053" y="85044"/>
                  </a:cubicBezTo>
                  <a:cubicBezTo>
                    <a:pt x="2014594" y="85044"/>
                    <a:pt x="1976136" y="86966"/>
                    <a:pt x="1938318" y="83762"/>
                  </a:cubicBezTo>
                  <a:cubicBezTo>
                    <a:pt x="1929344" y="83120"/>
                    <a:pt x="1921652" y="64532"/>
                    <a:pt x="1908192" y="47225"/>
                  </a:cubicBezTo>
                  <a:cubicBezTo>
                    <a:pt x="1931908" y="47225"/>
                    <a:pt x="1953060" y="46745"/>
                    <a:pt x="1972851" y="46665"/>
                  </a:cubicBezTo>
                  <a:close/>
                  <a:moveTo>
                    <a:pt x="1687695" y="46665"/>
                  </a:moveTo>
                  <a:cubicBezTo>
                    <a:pt x="1706924" y="46585"/>
                    <a:pt x="1726153" y="46905"/>
                    <a:pt x="1745383" y="48507"/>
                  </a:cubicBezTo>
                  <a:cubicBezTo>
                    <a:pt x="1753074" y="49149"/>
                    <a:pt x="1759484" y="67096"/>
                    <a:pt x="1766535" y="77352"/>
                  </a:cubicBezTo>
                  <a:cubicBezTo>
                    <a:pt x="1763330" y="79916"/>
                    <a:pt x="1761407" y="83120"/>
                    <a:pt x="1759484" y="85684"/>
                  </a:cubicBezTo>
                  <a:cubicBezTo>
                    <a:pt x="1723589" y="85684"/>
                    <a:pt x="1687695" y="87608"/>
                    <a:pt x="1652441" y="84402"/>
                  </a:cubicBezTo>
                  <a:cubicBezTo>
                    <a:pt x="1642186" y="83762"/>
                    <a:pt x="1633212" y="68378"/>
                    <a:pt x="1623597" y="59404"/>
                  </a:cubicBezTo>
                  <a:cubicBezTo>
                    <a:pt x="1625520" y="55558"/>
                    <a:pt x="1627443" y="51071"/>
                    <a:pt x="1630007" y="47225"/>
                  </a:cubicBezTo>
                  <a:cubicBezTo>
                    <a:pt x="1649236" y="47225"/>
                    <a:pt x="1668465" y="46745"/>
                    <a:pt x="1687695" y="46665"/>
                  </a:cubicBezTo>
                  <a:close/>
                  <a:moveTo>
                    <a:pt x="2062666" y="46584"/>
                  </a:moveTo>
                  <a:cubicBezTo>
                    <a:pt x="2110099" y="46584"/>
                    <a:pt x="2158172" y="46584"/>
                    <a:pt x="2205605" y="46584"/>
                  </a:cubicBezTo>
                  <a:cubicBezTo>
                    <a:pt x="2236372" y="46584"/>
                    <a:pt x="2267779" y="48506"/>
                    <a:pt x="2298547" y="46584"/>
                  </a:cubicBezTo>
                  <a:cubicBezTo>
                    <a:pt x="2325467" y="44661"/>
                    <a:pt x="2339570" y="56198"/>
                    <a:pt x="2346620" y="85683"/>
                  </a:cubicBezTo>
                  <a:cubicBezTo>
                    <a:pt x="2258806" y="85683"/>
                    <a:pt x="2174197" y="86965"/>
                    <a:pt x="2090229" y="84402"/>
                  </a:cubicBezTo>
                  <a:cubicBezTo>
                    <a:pt x="2078691" y="84402"/>
                    <a:pt x="2067795" y="66454"/>
                    <a:pt x="2056898" y="56840"/>
                  </a:cubicBezTo>
                  <a:cubicBezTo>
                    <a:pt x="2058821" y="53634"/>
                    <a:pt x="2060744" y="50430"/>
                    <a:pt x="2062666" y="46584"/>
                  </a:cubicBezTo>
                  <a:close/>
                  <a:moveTo>
                    <a:pt x="1367205" y="45303"/>
                  </a:moveTo>
                  <a:cubicBezTo>
                    <a:pt x="1391563" y="46585"/>
                    <a:pt x="1415920" y="46585"/>
                    <a:pt x="1440278" y="45303"/>
                  </a:cubicBezTo>
                  <a:cubicBezTo>
                    <a:pt x="1467840" y="44662"/>
                    <a:pt x="1473608" y="58122"/>
                    <a:pt x="1467840" y="83121"/>
                  </a:cubicBezTo>
                  <a:cubicBezTo>
                    <a:pt x="1426176" y="83121"/>
                    <a:pt x="1385153" y="83121"/>
                    <a:pt x="1342849" y="83121"/>
                  </a:cubicBezTo>
                  <a:cubicBezTo>
                    <a:pt x="1334516" y="58763"/>
                    <a:pt x="1336439" y="44021"/>
                    <a:pt x="1367205" y="45303"/>
                  </a:cubicBezTo>
                  <a:close/>
                  <a:moveTo>
                    <a:pt x="1223627" y="44021"/>
                  </a:moveTo>
                  <a:cubicBezTo>
                    <a:pt x="1246702" y="45302"/>
                    <a:pt x="1270418" y="45943"/>
                    <a:pt x="1293493" y="45302"/>
                  </a:cubicBezTo>
                  <a:cubicBezTo>
                    <a:pt x="1319132" y="44021"/>
                    <a:pt x="1329388" y="53635"/>
                    <a:pt x="1320414" y="83761"/>
                  </a:cubicBezTo>
                  <a:cubicBezTo>
                    <a:pt x="1278751" y="83761"/>
                    <a:pt x="1237728" y="83761"/>
                    <a:pt x="1195423" y="83761"/>
                  </a:cubicBezTo>
                  <a:cubicBezTo>
                    <a:pt x="1187090" y="56840"/>
                    <a:pt x="1192859" y="42098"/>
                    <a:pt x="1223627" y="44021"/>
                  </a:cubicBezTo>
                  <a:close/>
                  <a:moveTo>
                    <a:pt x="919162" y="44020"/>
                  </a:moveTo>
                  <a:cubicBezTo>
                    <a:pt x="955057" y="42097"/>
                    <a:pt x="991593" y="44020"/>
                    <a:pt x="1028129" y="44020"/>
                  </a:cubicBezTo>
                  <a:cubicBezTo>
                    <a:pt x="1036462" y="78633"/>
                    <a:pt x="1023001" y="87607"/>
                    <a:pt x="995439" y="85684"/>
                  </a:cubicBezTo>
                  <a:cubicBezTo>
                    <a:pt x="964672" y="83761"/>
                    <a:pt x="933905" y="85043"/>
                    <a:pt x="900574" y="85043"/>
                  </a:cubicBezTo>
                  <a:cubicBezTo>
                    <a:pt x="896728" y="65172"/>
                    <a:pt x="892882" y="45943"/>
                    <a:pt x="919162" y="44020"/>
                  </a:cubicBezTo>
                  <a:close/>
                  <a:moveTo>
                    <a:pt x="1076842" y="43380"/>
                  </a:moveTo>
                  <a:cubicBezTo>
                    <a:pt x="1109533" y="44020"/>
                    <a:pt x="1141582" y="43380"/>
                    <a:pt x="1175553" y="43380"/>
                  </a:cubicBezTo>
                  <a:cubicBezTo>
                    <a:pt x="1175553" y="59404"/>
                    <a:pt x="1175553" y="69660"/>
                    <a:pt x="1175553" y="82479"/>
                  </a:cubicBezTo>
                  <a:cubicBezTo>
                    <a:pt x="1132608" y="82479"/>
                    <a:pt x="1090944" y="82479"/>
                    <a:pt x="1047998" y="82479"/>
                  </a:cubicBezTo>
                  <a:cubicBezTo>
                    <a:pt x="1040947" y="56840"/>
                    <a:pt x="1046716" y="42098"/>
                    <a:pt x="1076842" y="43380"/>
                  </a:cubicBezTo>
                  <a:close/>
                  <a:moveTo>
                    <a:pt x="643541" y="42739"/>
                  </a:moveTo>
                  <a:cubicBezTo>
                    <a:pt x="674949" y="44021"/>
                    <a:pt x="706357" y="43380"/>
                    <a:pt x="737765" y="43380"/>
                  </a:cubicBezTo>
                  <a:cubicBezTo>
                    <a:pt x="739688" y="77352"/>
                    <a:pt x="726868" y="87608"/>
                    <a:pt x="698665" y="85685"/>
                  </a:cubicBezTo>
                  <a:cubicBezTo>
                    <a:pt x="666616" y="83762"/>
                    <a:pt x="635209" y="85044"/>
                    <a:pt x="601237" y="85044"/>
                  </a:cubicBezTo>
                  <a:cubicBezTo>
                    <a:pt x="601237" y="52354"/>
                    <a:pt x="615338" y="41458"/>
                    <a:pt x="643541" y="42739"/>
                  </a:cubicBezTo>
                  <a:close/>
                  <a:moveTo>
                    <a:pt x="783915" y="42738"/>
                  </a:moveTo>
                  <a:cubicBezTo>
                    <a:pt x="817246" y="44020"/>
                    <a:pt x="849937" y="43379"/>
                    <a:pt x="883268" y="43379"/>
                  </a:cubicBezTo>
                  <a:cubicBezTo>
                    <a:pt x="887114" y="77351"/>
                    <a:pt x="874294" y="87607"/>
                    <a:pt x="847373" y="85684"/>
                  </a:cubicBezTo>
                  <a:cubicBezTo>
                    <a:pt x="815964" y="83761"/>
                    <a:pt x="783915" y="85043"/>
                    <a:pt x="751226" y="85043"/>
                  </a:cubicBezTo>
                  <a:cubicBezTo>
                    <a:pt x="747380" y="56199"/>
                    <a:pt x="755712" y="42097"/>
                    <a:pt x="783915" y="42738"/>
                  </a:cubicBezTo>
                  <a:close/>
                  <a:moveTo>
                    <a:pt x="496757" y="42097"/>
                  </a:moveTo>
                  <a:cubicBezTo>
                    <a:pt x="528165" y="44021"/>
                    <a:pt x="559573" y="42739"/>
                    <a:pt x="592262" y="42739"/>
                  </a:cubicBezTo>
                  <a:cubicBezTo>
                    <a:pt x="590340" y="78634"/>
                    <a:pt x="574316" y="86966"/>
                    <a:pt x="547394" y="85044"/>
                  </a:cubicBezTo>
                  <a:cubicBezTo>
                    <a:pt x="515986" y="83120"/>
                    <a:pt x="484579" y="84402"/>
                    <a:pt x="451889" y="84402"/>
                  </a:cubicBezTo>
                  <a:cubicBezTo>
                    <a:pt x="453812" y="52994"/>
                    <a:pt x="467914" y="40175"/>
                    <a:pt x="496757" y="42097"/>
                  </a:cubicBezTo>
                  <a:close/>
                  <a:moveTo>
                    <a:pt x="352537" y="42097"/>
                  </a:moveTo>
                  <a:cubicBezTo>
                    <a:pt x="382663" y="44020"/>
                    <a:pt x="413430" y="42738"/>
                    <a:pt x="444837" y="42738"/>
                  </a:cubicBezTo>
                  <a:cubicBezTo>
                    <a:pt x="440992" y="72864"/>
                    <a:pt x="430095" y="86966"/>
                    <a:pt x="401252" y="85684"/>
                  </a:cubicBezTo>
                  <a:cubicBezTo>
                    <a:pt x="369203" y="83120"/>
                    <a:pt x="336513" y="85043"/>
                    <a:pt x="301900" y="85043"/>
                  </a:cubicBezTo>
                  <a:cubicBezTo>
                    <a:pt x="307668" y="49788"/>
                    <a:pt x="324975" y="40815"/>
                    <a:pt x="352537" y="42097"/>
                  </a:cubicBezTo>
                  <a:close/>
                  <a:moveTo>
                    <a:pt x="229870" y="39344"/>
                  </a:moveTo>
                  <a:cubicBezTo>
                    <a:pt x="247377" y="39975"/>
                    <a:pt x="269210" y="42098"/>
                    <a:pt x="296772" y="45303"/>
                  </a:cubicBezTo>
                  <a:cubicBezTo>
                    <a:pt x="294208" y="72223"/>
                    <a:pt x="282671" y="86966"/>
                    <a:pt x="253186" y="85684"/>
                  </a:cubicBezTo>
                  <a:cubicBezTo>
                    <a:pt x="219214" y="83761"/>
                    <a:pt x="185883" y="85043"/>
                    <a:pt x="151270" y="85043"/>
                  </a:cubicBezTo>
                  <a:cubicBezTo>
                    <a:pt x="163769" y="48988"/>
                    <a:pt x="177350" y="37451"/>
                    <a:pt x="229870" y="39344"/>
                  </a:cubicBezTo>
                  <a:close/>
                  <a:moveTo>
                    <a:pt x="1149914" y="5561"/>
                  </a:moveTo>
                  <a:cubicBezTo>
                    <a:pt x="1180681" y="4279"/>
                    <a:pt x="1212090" y="4920"/>
                    <a:pt x="1242856" y="5561"/>
                  </a:cubicBezTo>
                  <a:cubicBezTo>
                    <a:pt x="1246702" y="5561"/>
                    <a:pt x="1254394" y="13894"/>
                    <a:pt x="1253753" y="17099"/>
                  </a:cubicBezTo>
                  <a:cubicBezTo>
                    <a:pt x="1252471" y="22867"/>
                    <a:pt x="1247343" y="31841"/>
                    <a:pt x="1242856" y="31841"/>
                  </a:cubicBezTo>
                  <a:cubicBezTo>
                    <a:pt x="1226832" y="33764"/>
                    <a:pt x="1210807" y="32482"/>
                    <a:pt x="1194783" y="32482"/>
                  </a:cubicBezTo>
                  <a:cubicBezTo>
                    <a:pt x="1180041" y="32482"/>
                    <a:pt x="1164657" y="33764"/>
                    <a:pt x="1149914" y="31841"/>
                  </a:cubicBezTo>
                  <a:cubicBezTo>
                    <a:pt x="1144787" y="31200"/>
                    <a:pt x="1136454" y="22867"/>
                    <a:pt x="1137095" y="19022"/>
                  </a:cubicBezTo>
                  <a:cubicBezTo>
                    <a:pt x="1137736" y="13894"/>
                    <a:pt x="1145428" y="5561"/>
                    <a:pt x="1149914" y="5561"/>
                  </a:cubicBezTo>
                  <a:close/>
                  <a:moveTo>
                    <a:pt x="2398300" y="5401"/>
                  </a:moveTo>
                  <a:cubicBezTo>
                    <a:pt x="2420013" y="5241"/>
                    <a:pt x="2441165" y="8767"/>
                    <a:pt x="2461356" y="26714"/>
                  </a:cubicBezTo>
                  <a:cubicBezTo>
                    <a:pt x="2405591" y="43379"/>
                    <a:pt x="2347903" y="36329"/>
                    <a:pt x="2331878" y="6202"/>
                  </a:cubicBezTo>
                  <a:cubicBezTo>
                    <a:pt x="2354312" y="9407"/>
                    <a:pt x="2376587" y="5562"/>
                    <a:pt x="2398300" y="5401"/>
                  </a:cubicBezTo>
                  <a:close/>
                  <a:moveTo>
                    <a:pt x="2240910" y="4950"/>
                  </a:moveTo>
                  <a:cubicBezTo>
                    <a:pt x="2284566" y="2035"/>
                    <a:pt x="2315694" y="13093"/>
                    <a:pt x="2324828" y="35687"/>
                  </a:cubicBezTo>
                  <a:cubicBezTo>
                    <a:pt x="2282523" y="26072"/>
                    <a:pt x="2237654" y="50429"/>
                    <a:pt x="2193427" y="12612"/>
                  </a:cubicBezTo>
                  <a:cubicBezTo>
                    <a:pt x="2210413" y="8445"/>
                    <a:pt x="2226357" y="5922"/>
                    <a:pt x="2240910" y="4950"/>
                  </a:cubicBezTo>
                  <a:close/>
                  <a:moveTo>
                    <a:pt x="1557576" y="4921"/>
                  </a:moveTo>
                  <a:cubicBezTo>
                    <a:pt x="1583856" y="3639"/>
                    <a:pt x="1610778" y="2997"/>
                    <a:pt x="1637699" y="5562"/>
                  </a:cubicBezTo>
                  <a:cubicBezTo>
                    <a:pt x="1646031" y="6203"/>
                    <a:pt x="1653082" y="17099"/>
                    <a:pt x="1661415" y="22868"/>
                  </a:cubicBezTo>
                  <a:cubicBezTo>
                    <a:pt x="1658851" y="26714"/>
                    <a:pt x="1657569" y="29919"/>
                    <a:pt x="1655646" y="33124"/>
                  </a:cubicBezTo>
                  <a:cubicBezTo>
                    <a:pt x="1622956" y="33124"/>
                    <a:pt x="1590266" y="33765"/>
                    <a:pt x="1557576" y="32483"/>
                  </a:cubicBezTo>
                  <a:cubicBezTo>
                    <a:pt x="1551166" y="32483"/>
                    <a:pt x="1545398" y="22227"/>
                    <a:pt x="1538988" y="16459"/>
                  </a:cubicBezTo>
                  <a:cubicBezTo>
                    <a:pt x="1545398" y="12613"/>
                    <a:pt x="1551166" y="5562"/>
                    <a:pt x="1557576" y="4921"/>
                  </a:cubicBezTo>
                  <a:close/>
                  <a:moveTo>
                    <a:pt x="1421689" y="4921"/>
                  </a:moveTo>
                  <a:cubicBezTo>
                    <a:pt x="1449251" y="3639"/>
                    <a:pt x="1477454" y="2997"/>
                    <a:pt x="1505016" y="5562"/>
                  </a:cubicBezTo>
                  <a:cubicBezTo>
                    <a:pt x="1512708" y="6203"/>
                    <a:pt x="1519118" y="17741"/>
                    <a:pt x="1526168" y="24150"/>
                  </a:cubicBezTo>
                  <a:cubicBezTo>
                    <a:pt x="1524246" y="26714"/>
                    <a:pt x="1522322" y="29919"/>
                    <a:pt x="1520400" y="33124"/>
                  </a:cubicBezTo>
                  <a:cubicBezTo>
                    <a:pt x="1487710" y="33124"/>
                    <a:pt x="1454379" y="33765"/>
                    <a:pt x="1421689" y="32483"/>
                  </a:cubicBezTo>
                  <a:cubicBezTo>
                    <a:pt x="1415920" y="32483"/>
                    <a:pt x="1410152" y="23509"/>
                    <a:pt x="1405024" y="18381"/>
                  </a:cubicBezTo>
                  <a:cubicBezTo>
                    <a:pt x="1410792" y="13895"/>
                    <a:pt x="1415920" y="5562"/>
                    <a:pt x="1421689" y="4921"/>
                  </a:cubicBezTo>
                  <a:close/>
                  <a:moveTo>
                    <a:pt x="2020523" y="4920"/>
                  </a:moveTo>
                  <a:cubicBezTo>
                    <a:pt x="2040554" y="8285"/>
                    <a:pt x="2053053" y="16458"/>
                    <a:pt x="2058181" y="29277"/>
                  </a:cubicBezTo>
                  <a:cubicBezTo>
                    <a:pt x="1999852" y="44020"/>
                    <a:pt x="1947292" y="35687"/>
                    <a:pt x="1937677" y="9407"/>
                  </a:cubicBezTo>
                  <a:cubicBezTo>
                    <a:pt x="1972931" y="2997"/>
                    <a:pt x="2000493" y="1555"/>
                    <a:pt x="2020523" y="4920"/>
                  </a:cubicBezTo>
                  <a:close/>
                  <a:moveTo>
                    <a:pt x="2107156" y="4429"/>
                  </a:moveTo>
                  <a:cubicBezTo>
                    <a:pt x="2150122" y="674"/>
                    <a:pt x="2183173" y="11972"/>
                    <a:pt x="2192787" y="36970"/>
                  </a:cubicBezTo>
                  <a:cubicBezTo>
                    <a:pt x="2148559" y="25432"/>
                    <a:pt x="2103691" y="50430"/>
                    <a:pt x="2061386" y="13253"/>
                  </a:cubicBezTo>
                  <a:cubicBezTo>
                    <a:pt x="2077410" y="8606"/>
                    <a:pt x="2092834" y="5682"/>
                    <a:pt x="2107156" y="4429"/>
                  </a:cubicBezTo>
                  <a:close/>
                  <a:moveTo>
                    <a:pt x="888716" y="4359"/>
                  </a:moveTo>
                  <a:cubicBezTo>
                    <a:pt x="904901" y="914"/>
                    <a:pt x="934866" y="2356"/>
                    <a:pt x="993516" y="5562"/>
                  </a:cubicBezTo>
                  <a:cubicBezTo>
                    <a:pt x="981978" y="17740"/>
                    <a:pt x="975568" y="30559"/>
                    <a:pt x="968518" y="31201"/>
                  </a:cubicBezTo>
                  <a:cubicBezTo>
                    <a:pt x="935828" y="33123"/>
                    <a:pt x="902497" y="32483"/>
                    <a:pt x="866602" y="32483"/>
                  </a:cubicBezTo>
                  <a:cubicBezTo>
                    <a:pt x="870127" y="16138"/>
                    <a:pt x="872531" y="7805"/>
                    <a:pt x="888716" y="4359"/>
                  </a:cubicBezTo>
                  <a:close/>
                  <a:moveTo>
                    <a:pt x="1331312" y="4279"/>
                  </a:moveTo>
                  <a:cubicBezTo>
                    <a:pt x="1344772" y="4279"/>
                    <a:pt x="1358874" y="2997"/>
                    <a:pt x="1372334" y="4920"/>
                  </a:cubicBezTo>
                  <a:cubicBezTo>
                    <a:pt x="1378744" y="5562"/>
                    <a:pt x="1383872" y="13894"/>
                    <a:pt x="1389641" y="18381"/>
                  </a:cubicBezTo>
                  <a:cubicBezTo>
                    <a:pt x="1384513" y="23509"/>
                    <a:pt x="1379385" y="32483"/>
                    <a:pt x="1373616" y="32483"/>
                  </a:cubicBezTo>
                  <a:cubicBezTo>
                    <a:pt x="1345413" y="33765"/>
                    <a:pt x="1316569" y="33765"/>
                    <a:pt x="1287725" y="32483"/>
                  </a:cubicBezTo>
                  <a:cubicBezTo>
                    <a:pt x="1281956" y="32483"/>
                    <a:pt x="1276187" y="23509"/>
                    <a:pt x="1270419" y="19022"/>
                  </a:cubicBezTo>
                  <a:cubicBezTo>
                    <a:pt x="1276829" y="13894"/>
                    <a:pt x="1282597" y="6202"/>
                    <a:pt x="1289648" y="4920"/>
                  </a:cubicBezTo>
                  <a:cubicBezTo>
                    <a:pt x="1303750" y="2356"/>
                    <a:pt x="1317210" y="4279"/>
                    <a:pt x="1331312" y="4279"/>
                  </a:cubicBezTo>
                  <a:close/>
                  <a:moveTo>
                    <a:pt x="1759405" y="3799"/>
                  </a:moveTo>
                  <a:cubicBezTo>
                    <a:pt x="1777593" y="7004"/>
                    <a:pt x="1786726" y="14856"/>
                    <a:pt x="1790252" y="27996"/>
                  </a:cubicBezTo>
                  <a:cubicBezTo>
                    <a:pt x="1735769" y="44662"/>
                    <a:pt x="1678081" y="35688"/>
                    <a:pt x="1674235" y="7485"/>
                  </a:cubicBezTo>
                  <a:cubicBezTo>
                    <a:pt x="1713975" y="2036"/>
                    <a:pt x="1741217" y="594"/>
                    <a:pt x="1759405" y="3799"/>
                  </a:cubicBezTo>
                  <a:close/>
                  <a:moveTo>
                    <a:pt x="1117224" y="3638"/>
                  </a:moveTo>
                  <a:cubicBezTo>
                    <a:pt x="1119788" y="6843"/>
                    <a:pt x="1122352" y="10049"/>
                    <a:pt x="1124916" y="13253"/>
                  </a:cubicBezTo>
                  <a:cubicBezTo>
                    <a:pt x="1118506" y="19663"/>
                    <a:pt x="1112096" y="30560"/>
                    <a:pt x="1105045" y="31201"/>
                  </a:cubicBezTo>
                  <a:cubicBezTo>
                    <a:pt x="1071074" y="33124"/>
                    <a:pt x="1037743" y="31842"/>
                    <a:pt x="1003771" y="31842"/>
                  </a:cubicBezTo>
                  <a:cubicBezTo>
                    <a:pt x="1001848" y="27996"/>
                    <a:pt x="999925" y="24791"/>
                    <a:pt x="998643" y="20945"/>
                  </a:cubicBezTo>
                  <a:cubicBezTo>
                    <a:pt x="1006335" y="15176"/>
                    <a:pt x="1013386" y="4280"/>
                    <a:pt x="1021718" y="4280"/>
                  </a:cubicBezTo>
                  <a:cubicBezTo>
                    <a:pt x="1053126" y="2356"/>
                    <a:pt x="1085175" y="3638"/>
                    <a:pt x="1117224" y="3638"/>
                  </a:cubicBezTo>
                  <a:close/>
                  <a:moveTo>
                    <a:pt x="1848320" y="2697"/>
                  </a:moveTo>
                  <a:cubicBezTo>
                    <a:pt x="1887680" y="-127"/>
                    <a:pt x="1918928" y="10209"/>
                    <a:pt x="1924216" y="29919"/>
                  </a:cubicBezTo>
                  <a:cubicBezTo>
                    <a:pt x="1856913" y="43380"/>
                    <a:pt x="1812685" y="35688"/>
                    <a:pt x="1806917" y="10049"/>
                  </a:cubicBezTo>
                  <a:cubicBezTo>
                    <a:pt x="1821179" y="6043"/>
                    <a:pt x="1835200" y="3639"/>
                    <a:pt x="1848320" y="2697"/>
                  </a:cubicBezTo>
                  <a:close/>
                  <a:moveTo>
                    <a:pt x="360550" y="1876"/>
                  </a:moveTo>
                  <a:cubicBezTo>
                    <a:pt x="380901" y="-1649"/>
                    <a:pt x="409264" y="-207"/>
                    <a:pt x="446120" y="6203"/>
                  </a:cubicBezTo>
                  <a:cubicBezTo>
                    <a:pt x="437146" y="33765"/>
                    <a:pt x="386509" y="42098"/>
                    <a:pt x="323052" y="27355"/>
                  </a:cubicBezTo>
                  <a:cubicBezTo>
                    <a:pt x="327859" y="13895"/>
                    <a:pt x="340198" y="5402"/>
                    <a:pt x="360550" y="1876"/>
                  </a:cubicBezTo>
                  <a:close/>
                  <a:moveTo>
                    <a:pt x="716613" y="1716"/>
                  </a:moveTo>
                  <a:cubicBezTo>
                    <a:pt x="712126" y="35047"/>
                    <a:pt x="675590" y="41457"/>
                    <a:pt x="595468" y="23509"/>
                  </a:cubicBezTo>
                  <a:cubicBezTo>
                    <a:pt x="630081" y="-13668"/>
                    <a:pt x="675590" y="12613"/>
                    <a:pt x="716613" y="1716"/>
                  </a:cubicBezTo>
                  <a:close/>
                  <a:moveTo>
                    <a:pt x="800382" y="1645"/>
                  </a:moveTo>
                  <a:cubicBezTo>
                    <a:pt x="816246" y="2316"/>
                    <a:pt x="835675" y="4119"/>
                    <a:pt x="859552" y="6843"/>
                  </a:cubicBezTo>
                  <a:cubicBezTo>
                    <a:pt x="848014" y="17740"/>
                    <a:pt x="841604" y="29919"/>
                    <a:pt x="833913" y="30559"/>
                  </a:cubicBezTo>
                  <a:cubicBezTo>
                    <a:pt x="800582" y="33123"/>
                    <a:pt x="767251" y="31841"/>
                    <a:pt x="730074" y="31841"/>
                  </a:cubicBezTo>
                  <a:cubicBezTo>
                    <a:pt x="737285" y="7805"/>
                    <a:pt x="752789" y="-368"/>
                    <a:pt x="800382" y="1645"/>
                  </a:cubicBezTo>
                  <a:close/>
                  <a:moveTo>
                    <a:pt x="529888" y="603"/>
                  </a:moveTo>
                  <a:cubicBezTo>
                    <a:pt x="544430" y="1274"/>
                    <a:pt x="561497" y="3157"/>
                    <a:pt x="581367" y="6202"/>
                  </a:cubicBezTo>
                  <a:cubicBezTo>
                    <a:pt x="574957" y="34406"/>
                    <a:pt x="532652" y="42097"/>
                    <a:pt x="459581" y="28637"/>
                  </a:cubicBezTo>
                  <a:cubicBezTo>
                    <a:pt x="465350" y="7484"/>
                    <a:pt x="486262" y="-1410"/>
                    <a:pt x="529888" y="603"/>
                  </a:cubicBezTo>
                  <a:close/>
                  <a:moveTo>
                    <a:pt x="310875" y="434"/>
                  </a:moveTo>
                  <a:cubicBezTo>
                    <a:pt x="302542" y="33765"/>
                    <a:pt x="253187" y="42098"/>
                    <a:pt x="179474" y="24151"/>
                  </a:cubicBezTo>
                  <a:cubicBezTo>
                    <a:pt x="221138" y="-16232"/>
                    <a:pt x="268570" y="13254"/>
                    <a:pt x="310875" y="4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88">
              <a:extLst>
                <a:ext uri="{FF2B5EF4-FFF2-40B4-BE49-F238E27FC236}">
                  <a16:creationId xmlns:a16="http://schemas.microsoft.com/office/drawing/2014/main" id="{29F48E59-1D7D-A4F6-A9C5-44A975F39D89}"/>
                </a:ext>
              </a:extLst>
            </p:cNvPr>
            <p:cNvSpPr/>
            <p:nvPr/>
          </p:nvSpPr>
          <p:spPr>
            <a:xfrm>
              <a:off x="2354140" y="5141372"/>
              <a:ext cx="621749" cy="153835"/>
            </a:xfrm>
            <a:custGeom>
              <a:avLst/>
              <a:gdLst>
                <a:gd name="connsiteX0" fmla="*/ 874395 w 923925"/>
                <a:gd name="connsiteY0" fmla="*/ 0 h 228600"/>
                <a:gd name="connsiteX1" fmla="*/ 926782 w 923925"/>
                <a:gd name="connsiteY1" fmla="*/ 228600 h 228600"/>
                <a:gd name="connsiteX2" fmla="*/ 0 w 923925"/>
                <a:gd name="connsiteY2" fmla="*/ 228600 h 228600"/>
                <a:gd name="connsiteX3" fmla="*/ 46672 w 923925"/>
                <a:gd name="connsiteY3" fmla="*/ 18097 h 228600"/>
                <a:gd name="connsiteX4" fmla="*/ 75247 w 923925"/>
                <a:gd name="connsiteY4" fmla="*/ 953 h 228600"/>
                <a:gd name="connsiteX5" fmla="*/ 874395 w 923925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3925" h="228600">
                  <a:moveTo>
                    <a:pt x="874395" y="0"/>
                  </a:moveTo>
                  <a:cubicBezTo>
                    <a:pt x="891540" y="74295"/>
                    <a:pt x="908685" y="149543"/>
                    <a:pt x="926782" y="228600"/>
                  </a:cubicBezTo>
                  <a:cubicBezTo>
                    <a:pt x="618172" y="228600"/>
                    <a:pt x="313372" y="228600"/>
                    <a:pt x="0" y="228600"/>
                  </a:cubicBezTo>
                  <a:cubicBezTo>
                    <a:pt x="16192" y="155257"/>
                    <a:pt x="29528" y="85725"/>
                    <a:pt x="46672" y="18097"/>
                  </a:cubicBezTo>
                  <a:cubicBezTo>
                    <a:pt x="48578" y="10478"/>
                    <a:pt x="64770" y="953"/>
                    <a:pt x="75247" y="953"/>
                  </a:cubicBezTo>
                  <a:cubicBezTo>
                    <a:pt x="339090" y="0"/>
                    <a:pt x="603885" y="0"/>
                    <a:pt x="87439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89">
              <a:extLst>
                <a:ext uri="{FF2B5EF4-FFF2-40B4-BE49-F238E27FC236}">
                  <a16:creationId xmlns:a16="http://schemas.microsoft.com/office/drawing/2014/main" id="{7CF92A52-B65B-E7AA-AFB7-6B6F04EB73ED}"/>
                </a:ext>
              </a:extLst>
            </p:cNvPr>
            <p:cNvSpPr/>
            <p:nvPr/>
          </p:nvSpPr>
          <p:spPr>
            <a:xfrm>
              <a:off x="2709333" y="2077401"/>
              <a:ext cx="2660060" cy="2756206"/>
            </a:xfrm>
            <a:custGeom>
              <a:avLst/>
              <a:gdLst>
                <a:gd name="connsiteX0" fmla="*/ 3877491 w 3952875"/>
                <a:gd name="connsiteY0" fmla="*/ 3295792 h 4095750"/>
                <a:gd name="connsiteX1" fmla="*/ 3034528 w 3952875"/>
                <a:gd name="connsiteY1" fmla="*/ 2520458 h 4095750"/>
                <a:gd name="connsiteX2" fmla="*/ 2997381 w 3952875"/>
                <a:gd name="connsiteY2" fmla="*/ 2485215 h 4095750"/>
                <a:gd name="connsiteX3" fmla="*/ 3021193 w 3952875"/>
                <a:gd name="connsiteY3" fmla="*/ 2444258 h 4095750"/>
                <a:gd name="connsiteX4" fmla="*/ 3215503 w 3952875"/>
                <a:gd name="connsiteY4" fmla="*/ 1302210 h 4095750"/>
                <a:gd name="connsiteX5" fmla="*/ 1768656 w 3952875"/>
                <a:gd name="connsiteY5" fmla="*/ 4905 h 4095750"/>
                <a:gd name="connsiteX6" fmla="*/ 217986 w 3952875"/>
                <a:gd name="connsiteY6" fmla="*/ 810720 h 4095750"/>
                <a:gd name="connsiteX7" fmla="*/ 78921 w 3952875"/>
                <a:gd name="connsiteY7" fmla="*/ 1110757 h 4095750"/>
                <a:gd name="connsiteX8" fmla="*/ 325618 w 3952875"/>
                <a:gd name="connsiteY8" fmla="*/ 2589037 h 4095750"/>
                <a:gd name="connsiteX9" fmla="*/ 1662928 w 3952875"/>
                <a:gd name="connsiteY9" fmla="*/ 3242452 h 4095750"/>
                <a:gd name="connsiteX10" fmla="*/ 2351586 w 3952875"/>
                <a:gd name="connsiteY10" fmla="*/ 3085290 h 4095750"/>
                <a:gd name="connsiteX11" fmla="*/ 2367778 w 3952875"/>
                <a:gd name="connsiteY11" fmla="*/ 3106245 h 4095750"/>
                <a:gd name="connsiteX12" fmla="*/ 3026908 w 3952875"/>
                <a:gd name="connsiteY12" fmla="*/ 4010167 h 4095750"/>
                <a:gd name="connsiteX13" fmla="*/ 3383143 w 3952875"/>
                <a:gd name="connsiteY13" fmla="*/ 4050173 h 4095750"/>
                <a:gd name="connsiteX14" fmla="*/ 3854631 w 3952875"/>
                <a:gd name="connsiteY14" fmla="*/ 3633930 h 4095750"/>
                <a:gd name="connsiteX15" fmla="*/ 3892731 w 3952875"/>
                <a:gd name="connsiteY15" fmla="*/ 3592020 h 4095750"/>
                <a:gd name="connsiteX16" fmla="*/ 3957501 w 3952875"/>
                <a:gd name="connsiteY16" fmla="*/ 3442477 h 4095750"/>
                <a:gd name="connsiteX17" fmla="*/ 3877491 w 3952875"/>
                <a:gd name="connsiteY17" fmla="*/ 3295792 h 4095750"/>
                <a:gd name="connsiteX18" fmla="*/ 1598158 w 3952875"/>
                <a:gd name="connsiteY18" fmla="*/ 3039570 h 4095750"/>
                <a:gd name="connsiteX19" fmla="*/ 194173 w 3952875"/>
                <a:gd name="connsiteY19" fmla="*/ 1613677 h 4095750"/>
                <a:gd name="connsiteX20" fmla="*/ 1625781 w 3952875"/>
                <a:gd name="connsiteY20" fmla="*/ 206835 h 4095750"/>
                <a:gd name="connsiteX21" fmla="*/ 3028813 w 3952875"/>
                <a:gd name="connsiteY21" fmla="*/ 1634632 h 4095750"/>
                <a:gd name="connsiteX22" fmla="*/ 1598158 w 3952875"/>
                <a:gd name="connsiteY22" fmla="*/ 3039570 h 409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52875" h="4095750">
                  <a:moveTo>
                    <a:pt x="3877491" y="3295792"/>
                  </a:moveTo>
                  <a:cubicBezTo>
                    <a:pt x="3595551" y="3038617"/>
                    <a:pt x="3315516" y="2778585"/>
                    <a:pt x="3034528" y="2520458"/>
                  </a:cubicBezTo>
                  <a:cubicBezTo>
                    <a:pt x="3022146" y="2509027"/>
                    <a:pt x="3009763" y="2496645"/>
                    <a:pt x="2997381" y="2485215"/>
                  </a:cubicBezTo>
                  <a:cubicBezTo>
                    <a:pt x="3006906" y="2469023"/>
                    <a:pt x="3013574" y="2456640"/>
                    <a:pt x="3021193" y="2444258"/>
                  </a:cubicBezTo>
                  <a:cubicBezTo>
                    <a:pt x="3227886" y="2088022"/>
                    <a:pt x="3294561" y="1706070"/>
                    <a:pt x="3215503" y="1302210"/>
                  </a:cubicBezTo>
                  <a:cubicBezTo>
                    <a:pt x="3077391" y="597360"/>
                    <a:pt x="2480174" y="53482"/>
                    <a:pt x="1768656" y="4905"/>
                  </a:cubicBezTo>
                  <a:cubicBezTo>
                    <a:pt x="1094286" y="-40815"/>
                    <a:pt x="574221" y="233505"/>
                    <a:pt x="217986" y="810720"/>
                  </a:cubicBezTo>
                  <a:cubicBezTo>
                    <a:pt x="196078" y="846915"/>
                    <a:pt x="104638" y="1035510"/>
                    <a:pt x="78921" y="1110757"/>
                  </a:cubicBezTo>
                  <a:cubicBezTo>
                    <a:pt x="-76337" y="1647967"/>
                    <a:pt x="-6804" y="2144220"/>
                    <a:pt x="325618" y="2589037"/>
                  </a:cubicBezTo>
                  <a:cubicBezTo>
                    <a:pt x="657088" y="3031950"/>
                    <a:pt x="1113336" y="3237690"/>
                    <a:pt x="1662928" y="3242452"/>
                  </a:cubicBezTo>
                  <a:cubicBezTo>
                    <a:pt x="1761036" y="3242452"/>
                    <a:pt x="2142036" y="3175777"/>
                    <a:pt x="2351586" y="3085290"/>
                  </a:cubicBezTo>
                  <a:cubicBezTo>
                    <a:pt x="2352538" y="3086242"/>
                    <a:pt x="2360158" y="3095767"/>
                    <a:pt x="2367778" y="3106245"/>
                  </a:cubicBezTo>
                  <a:cubicBezTo>
                    <a:pt x="2587806" y="3407235"/>
                    <a:pt x="2806881" y="3709177"/>
                    <a:pt x="3026908" y="4010167"/>
                  </a:cubicBezTo>
                  <a:cubicBezTo>
                    <a:pt x="3101203" y="4111133"/>
                    <a:pt x="3289799" y="4132087"/>
                    <a:pt x="3383143" y="4050173"/>
                  </a:cubicBezTo>
                  <a:cubicBezTo>
                    <a:pt x="3540306" y="3912060"/>
                    <a:pt x="3697468" y="3772995"/>
                    <a:pt x="3854631" y="3633930"/>
                  </a:cubicBezTo>
                  <a:cubicBezTo>
                    <a:pt x="3868918" y="3621548"/>
                    <a:pt x="3881301" y="3607260"/>
                    <a:pt x="3892731" y="3592020"/>
                  </a:cubicBezTo>
                  <a:cubicBezTo>
                    <a:pt x="3932736" y="3538680"/>
                    <a:pt x="3952738" y="3503437"/>
                    <a:pt x="3957501" y="3442477"/>
                  </a:cubicBezTo>
                  <a:cubicBezTo>
                    <a:pt x="3959406" y="3398662"/>
                    <a:pt x="3910828" y="3326273"/>
                    <a:pt x="3877491" y="3295792"/>
                  </a:cubicBezTo>
                  <a:close/>
                  <a:moveTo>
                    <a:pt x="1598158" y="3039570"/>
                  </a:moveTo>
                  <a:cubicBezTo>
                    <a:pt x="811393" y="3026235"/>
                    <a:pt x="181791" y="2387108"/>
                    <a:pt x="194173" y="1613677"/>
                  </a:cubicBezTo>
                  <a:cubicBezTo>
                    <a:pt x="206556" y="821197"/>
                    <a:pt x="845683" y="193500"/>
                    <a:pt x="1625781" y="206835"/>
                  </a:cubicBezTo>
                  <a:cubicBezTo>
                    <a:pt x="2411593" y="220170"/>
                    <a:pt x="3040243" y="860250"/>
                    <a:pt x="3028813" y="1634632"/>
                  </a:cubicBezTo>
                  <a:cubicBezTo>
                    <a:pt x="3016431" y="2420445"/>
                    <a:pt x="2373493" y="3052905"/>
                    <a:pt x="1598158" y="303957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90">
              <a:extLst>
                <a:ext uri="{FF2B5EF4-FFF2-40B4-BE49-F238E27FC236}">
                  <a16:creationId xmlns:a16="http://schemas.microsoft.com/office/drawing/2014/main" id="{A57ED45C-8B8A-F70B-57E8-FD9E4BAB4F96}"/>
                </a:ext>
              </a:extLst>
            </p:cNvPr>
            <p:cNvSpPr/>
            <p:nvPr/>
          </p:nvSpPr>
          <p:spPr>
            <a:xfrm>
              <a:off x="3600791" y="2447478"/>
              <a:ext cx="439253" cy="1392068"/>
            </a:xfrm>
            <a:custGeom>
              <a:avLst/>
              <a:gdLst>
                <a:gd name="connsiteX0" fmla="*/ 25050 w 439253"/>
                <a:gd name="connsiteY0" fmla="*/ 443420 h 1392068"/>
                <a:gd name="connsiteX1" fmla="*/ 413483 w 439253"/>
                <a:gd name="connsiteY1" fmla="*/ 443420 h 1392068"/>
                <a:gd name="connsiteX2" fmla="*/ 413483 w 439253"/>
                <a:gd name="connsiteY2" fmla="*/ 1392068 h 1392068"/>
                <a:gd name="connsiteX3" fmla="*/ 25050 w 439253"/>
                <a:gd name="connsiteY3" fmla="*/ 1392068 h 1392068"/>
                <a:gd name="connsiteX4" fmla="*/ 25050 w 439253"/>
                <a:gd name="connsiteY4" fmla="*/ 443420 h 1392068"/>
                <a:gd name="connsiteX5" fmla="*/ 230242 w 439253"/>
                <a:gd name="connsiteY5" fmla="*/ 103 h 1392068"/>
                <a:gd name="connsiteX6" fmla="*/ 328232 w 439253"/>
                <a:gd name="connsiteY6" fmla="*/ 21015 h 1392068"/>
                <a:gd name="connsiteX7" fmla="*/ 439121 w 439253"/>
                <a:gd name="connsiteY7" fmla="*/ 174849 h 1392068"/>
                <a:gd name="connsiteX8" fmla="*/ 335924 w 439253"/>
                <a:gd name="connsiteY8" fmla="*/ 343427 h 1392068"/>
                <a:gd name="connsiteX9" fmla="*/ 217984 w 439253"/>
                <a:gd name="connsiteY9" fmla="*/ 374194 h 1392068"/>
                <a:gd name="connsiteX10" fmla="*/ 101966 w 439253"/>
                <a:gd name="connsiteY10" fmla="*/ 340222 h 1392068"/>
                <a:gd name="connsiteX11" fmla="*/ 692 w 439253"/>
                <a:gd name="connsiteY11" fmla="*/ 169722 h 1392068"/>
                <a:gd name="connsiteX12" fmla="*/ 130811 w 439253"/>
                <a:gd name="connsiteY12" fmla="*/ 13323 h 1392068"/>
                <a:gd name="connsiteX13" fmla="*/ 230242 w 439253"/>
                <a:gd name="connsiteY13" fmla="*/ 103 h 139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253" h="1392068">
                  <a:moveTo>
                    <a:pt x="25050" y="443420"/>
                  </a:moveTo>
                  <a:cubicBezTo>
                    <a:pt x="154528" y="443420"/>
                    <a:pt x="282724" y="443420"/>
                    <a:pt x="413483" y="443420"/>
                  </a:cubicBezTo>
                  <a:cubicBezTo>
                    <a:pt x="413483" y="759422"/>
                    <a:pt x="413483" y="1074783"/>
                    <a:pt x="413483" y="1392068"/>
                  </a:cubicBezTo>
                  <a:cubicBezTo>
                    <a:pt x="285287" y="1392068"/>
                    <a:pt x="156451" y="1392068"/>
                    <a:pt x="25050" y="1392068"/>
                  </a:cubicBezTo>
                  <a:cubicBezTo>
                    <a:pt x="25050" y="1074143"/>
                    <a:pt x="25050" y="760063"/>
                    <a:pt x="25050" y="443420"/>
                  </a:cubicBezTo>
                  <a:close/>
                  <a:moveTo>
                    <a:pt x="230242" y="103"/>
                  </a:moveTo>
                  <a:cubicBezTo>
                    <a:pt x="263333" y="984"/>
                    <a:pt x="296183" y="7554"/>
                    <a:pt x="328232" y="21015"/>
                  </a:cubicBezTo>
                  <a:cubicBezTo>
                    <a:pt x="395534" y="49218"/>
                    <a:pt x="435916" y="99214"/>
                    <a:pt x="439121" y="174849"/>
                  </a:cubicBezTo>
                  <a:cubicBezTo>
                    <a:pt x="441685" y="253690"/>
                    <a:pt x="407072" y="312019"/>
                    <a:pt x="335924" y="343427"/>
                  </a:cubicBezTo>
                  <a:cubicBezTo>
                    <a:pt x="300670" y="358810"/>
                    <a:pt x="259647" y="363938"/>
                    <a:pt x="217984" y="374194"/>
                  </a:cubicBezTo>
                  <a:cubicBezTo>
                    <a:pt x="178243" y="362656"/>
                    <a:pt x="137861" y="356887"/>
                    <a:pt x="101966" y="340222"/>
                  </a:cubicBezTo>
                  <a:cubicBezTo>
                    <a:pt x="32741" y="308173"/>
                    <a:pt x="-5718" y="238307"/>
                    <a:pt x="692" y="169722"/>
                  </a:cubicBezTo>
                  <a:cubicBezTo>
                    <a:pt x="8384" y="92164"/>
                    <a:pt x="53893" y="35758"/>
                    <a:pt x="130811" y="13323"/>
                  </a:cubicBezTo>
                  <a:cubicBezTo>
                    <a:pt x="163821" y="4029"/>
                    <a:pt x="197152" y="-778"/>
                    <a:pt x="230242" y="10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18" name="Kép 17">
            <a:extLst>
              <a:ext uri="{FF2B5EF4-FFF2-40B4-BE49-F238E27FC236}">
                <a16:creationId xmlns:a16="http://schemas.microsoft.com/office/drawing/2014/main" id="{1DD7D85B-F38D-B92D-97A0-358575415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72504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51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>
            <a:extLst>
              <a:ext uri="{FF2B5EF4-FFF2-40B4-BE49-F238E27FC236}">
                <a16:creationId xmlns:a16="http://schemas.microsoft.com/office/drawing/2014/main" id="{8CB1FC0C-32D4-D3D0-594B-830AB7072429}"/>
              </a:ext>
            </a:extLst>
          </p:cNvPr>
          <p:cNvSpPr/>
          <p:nvPr/>
        </p:nvSpPr>
        <p:spPr>
          <a:xfrm>
            <a:off x="0" y="0"/>
            <a:ext cx="12192000" cy="13866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cap="small" dirty="0"/>
              <a:t>Duális képzés </a:t>
            </a:r>
            <a:br>
              <a:rPr lang="hu-HU" sz="4000" dirty="0"/>
            </a:br>
            <a:r>
              <a:rPr lang="hu-HU" sz="3200" b="1" dirty="0">
                <a:solidFill>
                  <a:schemeClr val="bg1"/>
                </a:solidFill>
              </a:rPr>
              <a:t>= Gyakorlati tapasztalattal rendelkező friss diplomás</a:t>
            </a:r>
            <a:endParaRPr lang="hu-HU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1D8B36-E27B-4CAE-8132-E79CAC301790}"/>
              </a:ext>
            </a:extLst>
          </p:cNvPr>
          <p:cNvGrpSpPr/>
          <p:nvPr/>
        </p:nvGrpSpPr>
        <p:grpSpPr>
          <a:xfrm>
            <a:off x="4351036" y="2932922"/>
            <a:ext cx="3500774" cy="2022882"/>
            <a:chOff x="2771800" y="2419161"/>
            <a:chExt cx="3500774" cy="2022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6EB490-D317-4593-A235-5298112B4A8C}"/>
                </a:ext>
              </a:extLst>
            </p:cNvPr>
            <p:cNvSpPr/>
            <p:nvPr/>
          </p:nvSpPr>
          <p:spPr>
            <a:xfrm>
              <a:off x="2771800" y="2419161"/>
              <a:ext cx="2016224" cy="2016224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7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DE9D92-42A2-4623-9491-8C5FB7271F9C}"/>
                </a:ext>
              </a:extLst>
            </p:cNvPr>
            <p:cNvSpPr/>
            <p:nvPr/>
          </p:nvSpPr>
          <p:spPr>
            <a:xfrm>
              <a:off x="4256350" y="2425819"/>
              <a:ext cx="2016224" cy="2016224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700"/>
            </a:p>
          </p:txBody>
        </p:sp>
      </p:grpSp>
      <p:cxnSp>
        <p:nvCxnSpPr>
          <p:cNvPr id="6" name="Elbow Connector 10">
            <a:extLst>
              <a:ext uri="{FF2B5EF4-FFF2-40B4-BE49-F238E27FC236}">
                <a16:creationId xmlns:a16="http://schemas.microsoft.com/office/drawing/2014/main" id="{EA885111-8F75-41A6-BA10-4489B0B1DB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56083" y="2209923"/>
            <a:ext cx="1022354" cy="576067"/>
          </a:xfrm>
          <a:prstGeom prst="bentConnector3">
            <a:avLst>
              <a:gd name="adj1" fmla="val 9915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10146A-CDC8-4F7D-8E7A-CEDEAF4A03B5}"/>
              </a:ext>
            </a:extLst>
          </p:cNvPr>
          <p:cNvSpPr txBox="1"/>
          <p:nvPr/>
        </p:nvSpPr>
        <p:spPr>
          <a:xfrm>
            <a:off x="9213607" y="2837605"/>
            <a:ext cx="2820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Korszerű ipari, technikai és helyi ismeretek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1E674-A575-4517-9368-C101BA39CD53}"/>
              </a:ext>
            </a:extLst>
          </p:cNvPr>
          <p:cNvSpPr txBox="1"/>
          <p:nvPr/>
        </p:nvSpPr>
        <p:spPr>
          <a:xfrm>
            <a:off x="272738" y="3283255"/>
            <a:ext cx="2801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Magas szintű elméleti képzés</a:t>
            </a:r>
          </a:p>
        </p:txBody>
      </p: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id="{5A64CD1C-36E5-45B3-A929-2DD92EF625E9}"/>
              </a:ext>
            </a:extLst>
          </p:cNvPr>
          <p:cNvCxnSpPr/>
          <p:nvPr/>
        </p:nvCxnSpPr>
        <p:spPr>
          <a:xfrm flipV="1">
            <a:off x="3371218" y="4289233"/>
            <a:ext cx="793081" cy="461888"/>
          </a:xfrm>
          <a:prstGeom prst="bentConnector3">
            <a:avLst>
              <a:gd name="adj1" fmla="val 747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9">
            <a:extLst>
              <a:ext uri="{FF2B5EF4-FFF2-40B4-BE49-F238E27FC236}">
                <a16:creationId xmlns:a16="http://schemas.microsoft.com/office/drawing/2014/main" id="{F4AB8B36-7819-4A11-9B92-52E054B90C13}"/>
              </a:ext>
            </a:extLst>
          </p:cNvPr>
          <p:cNvCxnSpPr>
            <a:cxnSpLocks/>
          </p:cNvCxnSpPr>
          <p:nvPr/>
        </p:nvCxnSpPr>
        <p:spPr>
          <a:xfrm rot="10800000">
            <a:off x="7364049" y="5006714"/>
            <a:ext cx="666504" cy="420175"/>
          </a:xfrm>
          <a:prstGeom prst="bentConnector3">
            <a:avLst>
              <a:gd name="adj1" fmla="val 9820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9">
            <a:extLst>
              <a:ext uri="{FF2B5EF4-FFF2-40B4-BE49-F238E27FC236}">
                <a16:creationId xmlns:a16="http://schemas.microsoft.com/office/drawing/2014/main" id="{EC809137-1D30-3068-0897-4D5254B0AF7B}"/>
              </a:ext>
            </a:extLst>
          </p:cNvPr>
          <p:cNvSpPr/>
          <p:nvPr/>
        </p:nvSpPr>
        <p:spPr>
          <a:xfrm>
            <a:off x="4790117" y="3547488"/>
            <a:ext cx="1080000" cy="7200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/>
          </a:p>
        </p:txBody>
      </p:sp>
      <p:sp>
        <p:nvSpPr>
          <p:cNvPr id="48" name="Trapezoid 18">
            <a:extLst>
              <a:ext uri="{FF2B5EF4-FFF2-40B4-BE49-F238E27FC236}">
                <a16:creationId xmlns:a16="http://schemas.microsoft.com/office/drawing/2014/main" id="{47E28C43-07D1-4DC1-85C9-AE062D7D4545}"/>
              </a:ext>
            </a:extLst>
          </p:cNvPr>
          <p:cNvSpPr/>
          <p:nvPr/>
        </p:nvSpPr>
        <p:spPr>
          <a:xfrm rot="10800000">
            <a:off x="6333495" y="3627719"/>
            <a:ext cx="1083270" cy="599409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68A7C860-D4BA-07AA-530C-BD7F07FB9E77}"/>
              </a:ext>
            </a:extLst>
          </p:cNvPr>
          <p:cNvSpPr/>
          <p:nvPr/>
        </p:nvSpPr>
        <p:spPr>
          <a:xfrm>
            <a:off x="4993740" y="4253500"/>
            <a:ext cx="2016224" cy="2016224"/>
          </a:xfrm>
          <a:prstGeom prst="ellipse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700"/>
          </a:p>
        </p:txBody>
      </p:sp>
      <p:cxnSp>
        <p:nvCxnSpPr>
          <p:cNvPr id="19" name="Elbow Connector 39">
            <a:extLst>
              <a:ext uri="{FF2B5EF4-FFF2-40B4-BE49-F238E27FC236}">
                <a16:creationId xmlns:a16="http://schemas.microsoft.com/office/drawing/2014/main" id="{2FD80A16-05A0-F916-6E77-1E687C7BD067}"/>
              </a:ext>
            </a:extLst>
          </p:cNvPr>
          <p:cNvCxnSpPr>
            <a:cxnSpLocks/>
          </p:cNvCxnSpPr>
          <p:nvPr/>
        </p:nvCxnSpPr>
        <p:spPr>
          <a:xfrm rot="10800000">
            <a:off x="3636481" y="3009134"/>
            <a:ext cx="666504" cy="420175"/>
          </a:xfrm>
          <a:prstGeom prst="bentConnector3">
            <a:avLst>
              <a:gd name="adj1" fmla="val 9820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4">
            <a:extLst>
              <a:ext uri="{FF2B5EF4-FFF2-40B4-BE49-F238E27FC236}">
                <a16:creationId xmlns:a16="http://schemas.microsoft.com/office/drawing/2014/main" id="{C41FB2BD-5A7D-5C49-E55B-B2C29E6B2015}"/>
              </a:ext>
            </a:extLst>
          </p:cNvPr>
          <p:cNvSpPr txBox="1"/>
          <p:nvPr/>
        </p:nvSpPr>
        <p:spPr>
          <a:xfrm>
            <a:off x="345305" y="2256007"/>
            <a:ext cx="331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„puha” készségek és munkakultúra megtanítása</a:t>
            </a: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id="{B7DAD1F9-F524-73C5-E832-08607480DA40}"/>
              </a:ext>
            </a:extLst>
          </p:cNvPr>
          <p:cNvSpPr>
            <a:spLocks noChangeAspect="1"/>
          </p:cNvSpPr>
          <p:nvPr/>
        </p:nvSpPr>
        <p:spPr>
          <a:xfrm>
            <a:off x="4007558" y="4275592"/>
            <a:ext cx="1440000" cy="1440000"/>
          </a:xfrm>
          <a:prstGeom prst="ellipse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700"/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957A8B32-90B5-AE0F-DCE7-A6DAFACA59A4}"/>
              </a:ext>
            </a:extLst>
          </p:cNvPr>
          <p:cNvSpPr>
            <a:spLocks noChangeAspect="1"/>
          </p:cNvSpPr>
          <p:nvPr/>
        </p:nvSpPr>
        <p:spPr>
          <a:xfrm>
            <a:off x="7475848" y="2923371"/>
            <a:ext cx="1440000" cy="1440000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700"/>
          </a:p>
        </p:txBody>
      </p:sp>
      <p:cxnSp>
        <p:nvCxnSpPr>
          <p:cNvPr id="25" name="Elbow Connector 10">
            <a:extLst>
              <a:ext uri="{FF2B5EF4-FFF2-40B4-BE49-F238E27FC236}">
                <a16:creationId xmlns:a16="http://schemas.microsoft.com/office/drawing/2014/main" id="{85545801-539B-3A64-9222-8C09EB706B2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03101" y="1974400"/>
            <a:ext cx="1022354" cy="576067"/>
          </a:xfrm>
          <a:prstGeom prst="bentConnector3">
            <a:avLst>
              <a:gd name="adj1" fmla="val 9915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7">
            <a:extLst>
              <a:ext uri="{FF2B5EF4-FFF2-40B4-BE49-F238E27FC236}">
                <a16:creationId xmlns:a16="http://schemas.microsoft.com/office/drawing/2014/main" id="{90C7387A-3CC9-C6BD-5F80-A1BE00B62B0D}"/>
              </a:ext>
            </a:extLst>
          </p:cNvPr>
          <p:cNvSpPr txBox="1"/>
          <p:nvPr/>
        </p:nvSpPr>
        <p:spPr>
          <a:xfrm>
            <a:off x="4504260" y="6000631"/>
            <a:ext cx="299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Azonnal bevethető mérnök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6C2CF6D4-DBE2-4D77-5C87-3F3F56DF3D4D}"/>
              </a:ext>
            </a:extLst>
          </p:cNvPr>
          <p:cNvSpPr txBox="1"/>
          <p:nvPr/>
        </p:nvSpPr>
        <p:spPr>
          <a:xfrm>
            <a:off x="2036160" y="1456872"/>
            <a:ext cx="331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specifikus gyakorlati képzés a vállalkozásoknál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46857B52-63E0-C004-E93B-04C17585D48F}"/>
              </a:ext>
            </a:extLst>
          </p:cNvPr>
          <p:cNvSpPr txBox="1"/>
          <p:nvPr/>
        </p:nvSpPr>
        <p:spPr>
          <a:xfrm>
            <a:off x="6732208" y="1567163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projekt jellegű, gyakorlatorientált </a:t>
            </a:r>
            <a:b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munkavégzés</a:t>
            </a: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CE6280B2-F698-C0CC-7D79-F4772DAC9CD2}"/>
              </a:ext>
            </a:extLst>
          </p:cNvPr>
          <p:cNvSpPr txBox="1"/>
          <p:nvPr/>
        </p:nvSpPr>
        <p:spPr>
          <a:xfrm>
            <a:off x="8082071" y="5105521"/>
            <a:ext cx="2996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az önálló munkavégzés képességének megszerzése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1C624D6A-76DD-61A7-E3C8-1B90917E4336}"/>
              </a:ext>
            </a:extLst>
          </p:cNvPr>
          <p:cNvSpPr txBox="1"/>
          <p:nvPr/>
        </p:nvSpPr>
        <p:spPr>
          <a:xfrm>
            <a:off x="231229" y="4854816"/>
            <a:ext cx="331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i="1">
                <a:solidFill>
                  <a:schemeClr val="tx1">
                    <a:lumMod val="75000"/>
                    <a:lumOff val="25000"/>
                  </a:schemeClr>
                </a:solidFill>
              </a:rPr>
              <a:t>hallgató bevonása konkrét „üzemi” gyakorlati feladatokba</a:t>
            </a:r>
          </a:p>
        </p:txBody>
      </p:sp>
      <p:sp>
        <p:nvSpPr>
          <p:cNvPr id="32" name="Rounded Rectangle 51">
            <a:extLst>
              <a:ext uri="{FF2B5EF4-FFF2-40B4-BE49-F238E27FC236}">
                <a16:creationId xmlns:a16="http://schemas.microsoft.com/office/drawing/2014/main" id="{791669B1-F053-BB52-A08A-16D3EEF07964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4337025" y="4665207"/>
            <a:ext cx="764525" cy="72000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>
              <a:solidFill>
                <a:schemeClr val="tx1"/>
              </a:solidFill>
            </a:endParaRPr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A56E1C30-9B57-DD3F-254B-0038D6CA6A3D}"/>
              </a:ext>
            </a:extLst>
          </p:cNvPr>
          <p:cNvSpPr>
            <a:spLocks noChangeAspect="1"/>
          </p:cNvSpPr>
          <p:nvPr/>
        </p:nvSpPr>
        <p:spPr>
          <a:xfrm>
            <a:off x="7851810" y="3328776"/>
            <a:ext cx="714037" cy="720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/>
          </a:p>
        </p:txBody>
      </p:sp>
      <p:sp>
        <p:nvSpPr>
          <p:cNvPr id="35" name="Donut 24">
            <a:extLst>
              <a:ext uri="{FF2B5EF4-FFF2-40B4-BE49-F238E27FC236}">
                <a16:creationId xmlns:a16="http://schemas.microsoft.com/office/drawing/2014/main" id="{0C2C4A91-04A7-FD83-1D06-A6DF34CAA273}"/>
              </a:ext>
            </a:extLst>
          </p:cNvPr>
          <p:cNvSpPr>
            <a:spLocks noChangeAspect="1"/>
          </p:cNvSpPr>
          <p:nvPr/>
        </p:nvSpPr>
        <p:spPr>
          <a:xfrm>
            <a:off x="5585332" y="4823758"/>
            <a:ext cx="892733" cy="90000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>
              <a:solidFill>
                <a:schemeClr val="tx1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31309BA-D84D-A568-9C5F-A2504C9B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6" y="186753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0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5">
            <a:extLst>
              <a:ext uri="{FF2B5EF4-FFF2-40B4-BE49-F238E27FC236}">
                <a16:creationId xmlns:a16="http://schemas.microsoft.com/office/drawing/2014/main" id="{8E6B71B0-0FEB-0712-ACD6-56313B6EE405}"/>
              </a:ext>
            </a:extLst>
          </p:cNvPr>
          <p:cNvSpPr>
            <a:spLocks noChangeAspect="1"/>
          </p:cNvSpPr>
          <p:nvPr/>
        </p:nvSpPr>
        <p:spPr>
          <a:xfrm>
            <a:off x="4424891" y="4376036"/>
            <a:ext cx="1440000" cy="14400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0A77A8A9-7BA1-4C9B-5427-1FF08D8FE85E}"/>
              </a:ext>
            </a:extLst>
          </p:cNvPr>
          <p:cNvSpPr/>
          <p:nvPr/>
        </p:nvSpPr>
        <p:spPr>
          <a:xfrm>
            <a:off x="5233142" y="924099"/>
            <a:ext cx="4054799" cy="405479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5">
            <a:extLst>
              <a:ext uri="{FF2B5EF4-FFF2-40B4-BE49-F238E27FC236}">
                <a16:creationId xmlns:a16="http://schemas.microsoft.com/office/drawing/2014/main" id="{3ABD3B8A-F6BA-2323-A3DA-21B827D39F06}"/>
              </a:ext>
            </a:extLst>
          </p:cNvPr>
          <p:cNvSpPr>
            <a:spLocks noChangeAspect="1"/>
          </p:cNvSpPr>
          <p:nvPr/>
        </p:nvSpPr>
        <p:spPr>
          <a:xfrm>
            <a:off x="2839225" y="75684"/>
            <a:ext cx="3600000" cy="3600000"/>
          </a:xfrm>
          <a:prstGeom prst="ellipse">
            <a:avLst/>
          </a:prstGeom>
          <a:solidFill>
            <a:srgbClr val="D6D6D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826" y="199852"/>
            <a:ext cx="11703900" cy="724247"/>
          </a:xfrm>
        </p:spPr>
        <p:txBody>
          <a:bodyPr/>
          <a:lstStyle/>
          <a:p>
            <a:r>
              <a:rPr lang="en-US" sz="4000" cap="small" dirty="0"/>
              <a:t>A </a:t>
            </a:r>
            <a:r>
              <a:rPr lang="en-US" sz="4000" cap="small" dirty="0" err="1"/>
              <a:t>duális</a:t>
            </a:r>
            <a:r>
              <a:rPr lang="en-US" sz="4000" cap="small" dirty="0"/>
              <a:t> </a:t>
            </a:r>
            <a:r>
              <a:rPr lang="en-US" sz="4000" cap="small" dirty="0" err="1"/>
              <a:t>gyakornok</a:t>
            </a:r>
            <a:r>
              <a:rPr lang="en-US" sz="4000" cap="small" dirty="0"/>
              <a:t> </a:t>
            </a:r>
            <a:r>
              <a:rPr lang="en-US" sz="4000" cap="small" dirty="0" err="1"/>
              <a:t>tanéve</a:t>
            </a:r>
            <a:endParaRPr lang="en-US" sz="4000" cap="small" dirty="0"/>
          </a:p>
        </p:txBody>
      </p:sp>
      <p:sp>
        <p:nvSpPr>
          <p:cNvPr id="3" name="Donut 11">
            <a:extLst>
              <a:ext uri="{FF2B5EF4-FFF2-40B4-BE49-F238E27FC236}">
                <a16:creationId xmlns:a16="http://schemas.microsoft.com/office/drawing/2014/main" id="{055C88C1-35F8-40D6-AD31-6BA7AC7B698C}"/>
              </a:ext>
            </a:extLst>
          </p:cNvPr>
          <p:cNvSpPr/>
          <p:nvPr/>
        </p:nvSpPr>
        <p:spPr>
          <a:xfrm>
            <a:off x="1006870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" name="Pie 14">
            <a:extLst>
              <a:ext uri="{FF2B5EF4-FFF2-40B4-BE49-F238E27FC236}">
                <a16:creationId xmlns:a16="http://schemas.microsoft.com/office/drawing/2014/main" id="{23343482-8989-4394-8723-957A82D314A3}"/>
              </a:ext>
            </a:extLst>
          </p:cNvPr>
          <p:cNvSpPr/>
          <p:nvPr/>
        </p:nvSpPr>
        <p:spPr>
          <a:xfrm>
            <a:off x="1294764" y="3007884"/>
            <a:ext cx="1080120" cy="1080120"/>
          </a:xfrm>
          <a:prstGeom prst="pi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655AB-545D-4A37-98CC-E32666118AFB}"/>
              </a:ext>
            </a:extLst>
          </p:cNvPr>
          <p:cNvSpPr txBox="1"/>
          <p:nvPr/>
        </p:nvSpPr>
        <p:spPr>
          <a:xfrm>
            <a:off x="664824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14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hét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5FE51-4ED0-45D9-8FAA-71C12ACF96A6}"/>
              </a:ext>
            </a:extLst>
          </p:cNvPr>
          <p:cNvSpPr txBox="1"/>
          <p:nvPr/>
        </p:nvSpPr>
        <p:spPr>
          <a:xfrm>
            <a:off x="664824" y="1702974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Őszi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félév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45428-2B53-43B3-A9FD-98C33A814B5F}"/>
              </a:ext>
            </a:extLst>
          </p:cNvPr>
          <p:cNvSpPr txBox="1"/>
          <p:nvPr/>
        </p:nvSpPr>
        <p:spPr>
          <a:xfrm>
            <a:off x="664824" y="5096116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Szorgalmi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időszak</a:t>
            </a:r>
            <a:endParaRPr lang="ko-KR" altLang="en-US" sz="2000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Donut 11">
            <a:extLst>
              <a:ext uri="{FF2B5EF4-FFF2-40B4-BE49-F238E27FC236}">
                <a16:creationId xmlns:a16="http://schemas.microsoft.com/office/drawing/2014/main" id="{68799623-CE25-40A5-9A36-CC182B002A72}"/>
              </a:ext>
            </a:extLst>
          </p:cNvPr>
          <p:cNvSpPr/>
          <p:nvPr/>
        </p:nvSpPr>
        <p:spPr>
          <a:xfrm>
            <a:off x="3719729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1" name="Pie 49">
            <a:extLst>
              <a:ext uri="{FF2B5EF4-FFF2-40B4-BE49-F238E27FC236}">
                <a16:creationId xmlns:a16="http://schemas.microsoft.com/office/drawing/2014/main" id="{1595660A-BFF0-4A94-A205-75B1A7378BEF}"/>
              </a:ext>
            </a:extLst>
          </p:cNvPr>
          <p:cNvSpPr/>
          <p:nvPr/>
        </p:nvSpPr>
        <p:spPr>
          <a:xfrm>
            <a:off x="4007623" y="3007884"/>
            <a:ext cx="1080120" cy="1080120"/>
          </a:xfrm>
          <a:prstGeom prst="pie">
            <a:avLst>
              <a:gd name="adj1" fmla="val 5491165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4314C-5C02-4906-8292-F8358319FD64}"/>
              </a:ext>
            </a:extLst>
          </p:cNvPr>
          <p:cNvSpPr txBox="1"/>
          <p:nvPr/>
        </p:nvSpPr>
        <p:spPr>
          <a:xfrm>
            <a:off x="3377683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hét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F1899-FF06-466A-8C61-B222DD65BCB6}"/>
              </a:ext>
            </a:extLst>
          </p:cNvPr>
          <p:cNvSpPr txBox="1"/>
          <p:nvPr/>
        </p:nvSpPr>
        <p:spPr>
          <a:xfrm>
            <a:off x="3377683" y="1549086"/>
            <a:ext cx="23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Gyakorlati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időszak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D6C34-E7B2-4344-B3AE-343D2AD4C4B2}"/>
              </a:ext>
            </a:extLst>
          </p:cNvPr>
          <p:cNvSpPr txBox="1"/>
          <p:nvPr/>
        </p:nvSpPr>
        <p:spPr>
          <a:xfrm>
            <a:off x="3377683" y="5096116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Téli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vizsgaidőszak</a:t>
            </a:r>
            <a:endParaRPr lang="ko-KR" altLang="en-US" sz="2000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Donut 11">
            <a:extLst>
              <a:ext uri="{FF2B5EF4-FFF2-40B4-BE49-F238E27FC236}">
                <a16:creationId xmlns:a16="http://schemas.microsoft.com/office/drawing/2014/main" id="{BE8ADA53-5E7C-41A3-8A5F-9B25CC832953}"/>
              </a:ext>
            </a:extLst>
          </p:cNvPr>
          <p:cNvSpPr/>
          <p:nvPr/>
        </p:nvSpPr>
        <p:spPr>
          <a:xfrm>
            <a:off x="6432588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8" name="Pie 57">
            <a:extLst>
              <a:ext uri="{FF2B5EF4-FFF2-40B4-BE49-F238E27FC236}">
                <a16:creationId xmlns:a16="http://schemas.microsoft.com/office/drawing/2014/main" id="{02FEFC69-E271-4464-879E-9B472A627280}"/>
              </a:ext>
            </a:extLst>
          </p:cNvPr>
          <p:cNvSpPr/>
          <p:nvPr/>
        </p:nvSpPr>
        <p:spPr>
          <a:xfrm>
            <a:off x="6720482" y="3007884"/>
            <a:ext cx="1080120" cy="1080120"/>
          </a:xfrm>
          <a:prstGeom prst="pie">
            <a:avLst>
              <a:gd name="adj1" fmla="val 19772438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4EF3C-28F4-4AD4-848A-5EA35052066F}"/>
              </a:ext>
            </a:extLst>
          </p:cNvPr>
          <p:cNvSpPr txBox="1"/>
          <p:nvPr/>
        </p:nvSpPr>
        <p:spPr>
          <a:xfrm>
            <a:off x="6090542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14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hét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617313-6822-4B88-96B6-A63385EA785A}"/>
              </a:ext>
            </a:extLst>
          </p:cNvPr>
          <p:cNvSpPr txBox="1"/>
          <p:nvPr/>
        </p:nvSpPr>
        <p:spPr>
          <a:xfrm>
            <a:off x="6090542" y="1702974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Tavaszi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félév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39FACB-239B-4E6C-ABF9-E321AF92AB1B}"/>
              </a:ext>
            </a:extLst>
          </p:cNvPr>
          <p:cNvSpPr txBox="1"/>
          <p:nvPr/>
        </p:nvSpPr>
        <p:spPr>
          <a:xfrm>
            <a:off x="6090542" y="5096116"/>
            <a:ext cx="23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Szorgalmi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időszak</a:t>
            </a:r>
            <a:endParaRPr lang="ko-KR" altLang="en-US" sz="2000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Donut 11">
            <a:extLst>
              <a:ext uri="{FF2B5EF4-FFF2-40B4-BE49-F238E27FC236}">
                <a16:creationId xmlns:a16="http://schemas.microsoft.com/office/drawing/2014/main" id="{E561CC3A-6837-41B7-A8CB-2DE660EF7F6B}"/>
              </a:ext>
            </a:extLst>
          </p:cNvPr>
          <p:cNvSpPr/>
          <p:nvPr/>
        </p:nvSpPr>
        <p:spPr>
          <a:xfrm>
            <a:off x="9145446" y="2410860"/>
            <a:ext cx="1655911" cy="1965176"/>
          </a:xfrm>
          <a:custGeom>
            <a:avLst/>
            <a:gdLst/>
            <a:ahLst/>
            <a:cxnLst/>
            <a:rect l="l" t="t" r="r" b="b"/>
            <a:pathLst>
              <a:path w="2304256" h="2734608">
                <a:moveTo>
                  <a:pt x="1152128" y="733638"/>
                </a:moveTo>
                <a:cubicBezTo>
                  <a:pt x="683326" y="733638"/>
                  <a:pt x="303286" y="1113678"/>
                  <a:pt x="303286" y="1582480"/>
                </a:cubicBezTo>
                <a:cubicBezTo>
                  <a:pt x="303286" y="2051282"/>
                  <a:pt x="683326" y="2431322"/>
                  <a:pt x="1152128" y="2431322"/>
                </a:cubicBezTo>
                <a:cubicBezTo>
                  <a:pt x="1620930" y="2431322"/>
                  <a:pt x="2000970" y="2051282"/>
                  <a:pt x="2000970" y="1582480"/>
                </a:cubicBezTo>
                <a:cubicBezTo>
                  <a:pt x="2000970" y="1113678"/>
                  <a:pt x="1620930" y="733638"/>
                  <a:pt x="1152128" y="733638"/>
                </a:cubicBezTo>
                <a:close/>
                <a:moveTo>
                  <a:pt x="890973" y="0"/>
                </a:moveTo>
                <a:lnTo>
                  <a:pt x="1399895" y="0"/>
                </a:lnTo>
                <a:cubicBezTo>
                  <a:pt x="1425382" y="0"/>
                  <a:pt x="1446043" y="20661"/>
                  <a:pt x="1446043" y="46148"/>
                </a:cubicBezTo>
                <a:lnTo>
                  <a:pt x="1446043" y="221441"/>
                </a:lnTo>
                <a:cubicBezTo>
                  <a:pt x="1446043" y="246928"/>
                  <a:pt x="1425382" y="267589"/>
                  <a:pt x="1399895" y="267589"/>
                </a:cubicBezTo>
                <a:lnTo>
                  <a:pt x="1336686" y="267589"/>
                </a:lnTo>
                <a:cubicBezTo>
                  <a:pt x="1340344" y="273635"/>
                  <a:pt x="1342148" y="280744"/>
                  <a:pt x="1342148" y="288275"/>
                </a:cubicBezTo>
                <a:lnTo>
                  <a:pt x="1342148" y="447792"/>
                </a:lnTo>
                <a:cubicBezTo>
                  <a:pt x="1483414" y="469538"/>
                  <a:pt x="1615638" y="518809"/>
                  <a:pt x="1733968" y="589253"/>
                </a:cubicBezTo>
                <a:cubicBezTo>
                  <a:pt x="1733824" y="588067"/>
                  <a:pt x="1734368" y="587495"/>
                  <a:pt x="1734928" y="586935"/>
                </a:cubicBezTo>
                <a:lnTo>
                  <a:pt x="1858879" y="462984"/>
                </a:lnTo>
                <a:cubicBezTo>
                  <a:pt x="1876901" y="444962"/>
                  <a:pt x="1906120" y="444962"/>
                  <a:pt x="1924142" y="462984"/>
                </a:cubicBezTo>
                <a:lnTo>
                  <a:pt x="2127608" y="666449"/>
                </a:lnTo>
                <a:cubicBezTo>
                  <a:pt x="2145630" y="684471"/>
                  <a:pt x="2145630" y="713691"/>
                  <a:pt x="2127608" y="731713"/>
                </a:cubicBezTo>
                <a:lnTo>
                  <a:pt x="2026185" y="833136"/>
                </a:lnTo>
                <a:cubicBezTo>
                  <a:pt x="2199766" y="1034114"/>
                  <a:pt x="2304256" y="1296094"/>
                  <a:pt x="2304256" y="1582480"/>
                </a:cubicBezTo>
                <a:cubicBezTo>
                  <a:pt x="2304256" y="2218783"/>
                  <a:pt x="1788431" y="2734608"/>
                  <a:pt x="1152128" y="2734608"/>
                </a:cubicBezTo>
                <a:cubicBezTo>
                  <a:pt x="515825" y="2734608"/>
                  <a:pt x="0" y="2218783"/>
                  <a:pt x="0" y="1582480"/>
                </a:cubicBezTo>
                <a:cubicBezTo>
                  <a:pt x="0" y="1296748"/>
                  <a:pt x="104014" y="1035310"/>
                  <a:pt x="276848" y="834482"/>
                </a:cubicBezTo>
                <a:lnTo>
                  <a:pt x="176648" y="734282"/>
                </a:lnTo>
                <a:cubicBezTo>
                  <a:pt x="158626" y="716260"/>
                  <a:pt x="158626" y="687040"/>
                  <a:pt x="176648" y="669018"/>
                </a:cubicBezTo>
                <a:lnTo>
                  <a:pt x="380114" y="465553"/>
                </a:lnTo>
                <a:cubicBezTo>
                  <a:pt x="398136" y="447531"/>
                  <a:pt x="427355" y="447531"/>
                  <a:pt x="445377" y="465553"/>
                </a:cubicBezTo>
                <a:lnTo>
                  <a:pt x="569328" y="589504"/>
                </a:lnTo>
                <a:cubicBezTo>
                  <a:pt x="569391" y="589567"/>
                  <a:pt x="569454" y="589630"/>
                  <a:pt x="569438" y="589770"/>
                </a:cubicBezTo>
                <a:cubicBezTo>
                  <a:pt x="687983" y="519049"/>
                  <a:pt x="820504" y="469595"/>
                  <a:pt x="962108" y="447786"/>
                </a:cubicBezTo>
                <a:lnTo>
                  <a:pt x="962108" y="288275"/>
                </a:lnTo>
                <a:cubicBezTo>
                  <a:pt x="962108" y="280744"/>
                  <a:pt x="963912" y="273635"/>
                  <a:pt x="967571" y="267589"/>
                </a:cubicBezTo>
                <a:lnTo>
                  <a:pt x="890973" y="267589"/>
                </a:lnTo>
                <a:cubicBezTo>
                  <a:pt x="865486" y="267589"/>
                  <a:pt x="844825" y="246928"/>
                  <a:pt x="844825" y="221441"/>
                </a:cubicBezTo>
                <a:lnTo>
                  <a:pt x="844825" y="46148"/>
                </a:lnTo>
                <a:cubicBezTo>
                  <a:pt x="844825" y="20661"/>
                  <a:pt x="865486" y="0"/>
                  <a:pt x="890973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5" name="Pie 65">
            <a:extLst>
              <a:ext uri="{FF2B5EF4-FFF2-40B4-BE49-F238E27FC236}">
                <a16:creationId xmlns:a16="http://schemas.microsoft.com/office/drawing/2014/main" id="{96B29377-3B92-433B-BC79-86EFD1439098}"/>
              </a:ext>
            </a:extLst>
          </p:cNvPr>
          <p:cNvSpPr/>
          <p:nvPr/>
        </p:nvSpPr>
        <p:spPr>
          <a:xfrm>
            <a:off x="9433340" y="3007884"/>
            <a:ext cx="1080120" cy="1080120"/>
          </a:xfrm>
          <a:prstGeom prst="pie">
            <a:avLst>
              <a:gd name="adj1" fmla="val 7956409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6A0B8B-3E14-4359-8BA9-4A0F401C062E}"/>
              </a:ext>
            </a:extLst>
          </p:cNvPr>
          <p:cNvSpPr txBox="1"/>
          <p:nvPr/>
        </p:nvSpPr>
        <p:spPr>
          <a:xfrm>
            <a:off x="8803400" y="4480563"/>
            <a:ext cx="23400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16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hét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AFB033-5F8D-44FD-8332-BC1EF00C5176}"/>
              </a:ext>
            </a:extLst>
          </p:cNvPr>
          <p:cNvSpPr txBox="1"/>
          <p:nvPr/>
        </p:nvSpPr>
        <p:spPr>
          <a:xfrm>
            <a:off x="8803400" y="1549086"/>
            <a:ext cx="23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Gyakorlati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időszak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A24FB3-B65A-4336-A64C-7D3F8438506C}"/>
              </a:ext>
            </a:extLst>
          </p:cNvPr>
          <p:cNvSpPr txBox="1">
            <a:spLocks/>
          </p:cNvSpPr>
          <p:nvPr/>
        </p:nvSpPr>
        <p:spPr>
          <a:xfrm>
            <a:off x="8803400" y="5096116"/>
            <a:ext cx="25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Nyári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vizsgaidőszak</a:t>
            </a:r>
            <a:endParaRPr lang="ko-KR" altLang="en-US" sz="2000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79B8124A-CF18-01E5-C4A0-841269C8620C}"/>
              </a:ext>
            </a:extLst>
          </p:cNvPr>
          <p:cNvSpPr/>
          <p:nvPr/>
        </p:nvSpPr>
        <p:spPr>
          <a:xfrm>
            <a:off x="6096000" y="5561041"/>
            <a:ext cx="2466454" cy="1183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Évente </a:t>
            </a:r>
            <a:r>
              <a:rPr lang="hu-HU" altLang="ko-KR" b="1" dirty="0"/>
              <a:t>20 nap szabadság</a:t>
            </a:r>
            <a:r>
              <a:rPr lang="hu-HU" altLang="ko-KR" dirty="0"/>
              <a:t>, vizsgákra a hallgatókat el kell engedni.</a:t>
            </a: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7553CEFE-6E59-4641-E76B-555F270C283B}"/>
              </a:ext>
            </a:extLst>
          </p:cNvPr>
          <p:cNvSpPr/>
          <p:nvPr/>
        </p:nvSpPr>
        <p:spPr>
          <a:xfrm>
            <a:off x="8828969" y="5575922"/>
            <a:ext cx="2464100" cy="118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Az AMK-</a:t>
            </a:r>
            <a:r>
              <a:rPr lang="hu-HU" altLang="ko-KR" dirty="0" err="1"/>
              <a:t>n</a:t>
            </a:r>
            <a:r>
              <a:rPr lang="hu-HU" altLang="ko-KR" dirty="0"/>
              <a:t> a </a:t>
            </a:r>
            <a:r>
              <a:rPr lang="hu-HU" altLang="ko-KR" b="1" dirty="0"/>
              <a:t>legmagasabb</a:t>
            </a:r>
            <a:r>
              <a:rPr lang="hu-HU" altLang="ko-KR" dirty="0"/>
              <a:t> a duális hallgatói létszám!</a:t>
            </a:r>
          </a:p>
        </p:txBody>
      </p:sp>
      <p:sp>
        <p:nvSpPr>
          <p:cNvPr id="37" name="Rectangle 22">
            <a:extLst>
              <a:ext uri="{FF2B5EF4-FFF2-40B4-BE49-F238E27FC236}">
                <a16:creationId xmlns:a16="http://schemas.microsoft.com/office/drawing/2014/main" id="{4D50DB5D-D3BB-88AA-2D84-AE3D6B7FE0E9}"/>
              </a:ext>
            </a:extLst>
          </p:cNvPr>
          <p:cNvSpPr/>
          <p:nvPr/>
        </p:nvSpPr>
        <p:spPr>
          <a:xfrm>
            <a:off x="3365385" y="5561041"/>
            <a:ext cx="2464100" cy="118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Hallgatói juttatás a teljes tanévben, a minimálbér 65%-a (2024-ben: </a:t>
            </a:r>
            <a:r>
              <a:rPr lang="hu-HU" altLang="ko-KR" b="1" dirty="0"/>
              <a:t>173 420 Ft</a:t>
            </a:r>
            <a:r>
              <a:rPr lang="hu-HU" altLang="ko-KR" dirty="0"/>
              <a:t>)</a:t>
            </a: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3FACD53F-AC52-EF79-E142-C3E4FAF3A3FC}"/>
              </a:ext>
            </a:extLst>
          </p:cNvPr>
          <p:cNvSpPr/>
          <p:nvPr/>
        </p:nvSpPr>
        <p:spPr>
          <a:xfrm>
            <a:off x="632416" y="5575921"/>
            <a:ext cx="2466454" cy="11839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dirty="0"/>
              <a:t>A szorgalmi időszakban vállalati nap </a:t>
            </a:r>
            <a:r>
              <a:rPr lang="hu-HU" altLang="ko-KR" dirty="0" err="1"/>
              <a:t>Bsc</a:t>
            </a:r>
            <a:r>
              <a:rPr lang="hu-HU" altLang="ko-KR" dirty="0"/>
              <a:t> szakokon: </a:t>
            </a:r>
            <a:r>
              <a:rPr lang="hu-HU" altLang="ko-KR" b="1" dirty="0"/>
              <a:t>heti 1 nap </a:t>
            </a:r>
            <a:r>
              <a:rPr lang="hu-HU" altLang="ko-KR" dirty="0"/>
              <a:t>(pénteken)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D88962E-D80B-403E-391B-4B1EA0D9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30997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églalap 59">
            <a:extLst>
              <a:ext uri="{FF2B5EF4-FFF2-40B4-BE49-F238E27FC236}">
                <a16:creationId xmlns:a16="http://schemas.microsoft.com/office/drawing/2014/main" id="{134035E7-9AF2-0AE9-1301-EDE6A30C3931}"/>
              </a:ext>
            </a:extLst>
          </p:cNvPr>
          <p:cNvSpPr/>
          <p:nvPr/>
        </p:nvSpPr>
        <p:spPr>
          <a:xfrm>
            <a:off x="0" y="5749849"/>
            <a:ext cx="12192000" cy="1108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4000" dirty="0"/>
              <a:t>10 ok, amiért </a:t>
            </a:r>
            <a:r>
              <a:rPr lang="hu-HU" sz="4000" b="1" dirty="0">
                <a:solidFill>
                  <a:schemeClr val="accent1"/>
                </a:solidFill>
              </a:rPr>
              <a:t>érdemes</a:t>
            </a:r>
            <a:r>
              <a:rPr lang="hu-HU" sz="4000" dirty="0"/>
              <a:t> duális hallgatónak lenni </a:t>
            </a:r>
            <a:r>
              <a:rPr lang="hu-HU" sz="4000" dirty="0">
                <a:sym typeface="Wingdings" pitchFamily="2" charset="2"/>
              </a:rPr>
              <a:t></a:t>
            </a:r>
            <a:endParaRPr lang="hu-HU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EC19A04-28B4-4D0B-8025-F4143F9948D0}"/>
              </a:ext>
            </a:extLst>
          </p:cNvPr>
          <p:cNvSpPr/>
          <p:nvPr/>
        </p:nvSpPr>
        <p:spPr>
          <a:xfrm>
            <a:off x="4620477" y="1296457"/>
            <a:ext cx="2704353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626F86-C097-4B32-B158-CC37C1D13428}"/>
              </a:ext>
            </a:extLst>
          </p:cNvPr>
          <p:cNvSpPr/>
          <p:nvPr/>
        </p:nvSpPr>
        <p:spPr>
          <a:xfrm rot="10800000">
            <a:off x="1417905" y="1808051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1E4AF5-699F-4CD2-98AA-9806BE9E7D32}"/>
              </a:ext>
            </a:extLst>
          </p:cNvPr>
          <p:cNvSpPr>
            <a:spLocks noChangeAspect="1"/>
          </p:cNvSpPr>
          <p:nvPr/>
        </p:nvSpPr>
        <p:spPr>
          <a:xfrm rot="10800000">
            <a:off x="2309673" y="2457554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66D0B1-8EA1-4B17-B110-CEB70466B0D3}"/>
              </a:ext>
            </a:extLst>
          </p:cNvPr>
          <p:cNvSpPr/>
          <p:nvPr/>
        </p:nvSpPr>
        <p:spPr>
          <a:xfrm>
            <a:off x="7292041" y="1808051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620830-E559-478B-96BA-CD846DB0FC83}"/>
              </a:ext>
            </a:extLst>
          </p:cNvPr>
          <p:cNvSpPr>
            <a:spLocks noChangeAspect="1"/>
          </p:cNvSpPr>
          <p:nvPr/>
        </p:nvSpPr>
        <p:spPr>
          <a:xfrm>
            <a:off x="7603390" y="2450185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118010C-2FBD-4B9F-8A7D-F3B02D5BF763}"/>
              </a:ext>
            </a:extLst>
          </p:cNvPr>
          <p:cNvSpPr/>
          <p:nvPr/>
        </p:nvSpPr>
        <p:spPr>
          <a:xfrm rot="10800000">
            <a:off x="866863" y="2960357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3E42AA-0880-4F98-989C-7AB4978F8640}"/>
              </a:ext>
            </a:extLst>
          </p:cNvPr>
          <p:cNvSpPr/>
          <p:nvPr/>
        </p:nvSpPr>
        <p:spPr>
          <a:xfrm>
            <a:off x="7841517" y="2960357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EC09DA69-3F9C-4D37-9C49-2A803AD65058}"/>
              </a:ext>
            </a:extLst>
          </p:cNvPr>
          <p:cNvSpPr/>
          <p:nvPr/>
        </p:nvSpPr>
        <p:spPr>
          <a:xfrm>
            <a:off x="4626927" y="5172519"/>
            <a:ext cx="2704353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C46FBE9B-713A-42F6-AE94-69FBFF4D16DD}"/>
              </a:ext>
            </a:extLst>
          </p:cNvPr>
          <p:cNvSpPr/>
          <p:nvPr/>
        </p:nvSpPr>
        <p:spPr>
          <a:xfrm rot="10800000">
            <a:off x="866863" y="3536510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C1859829-58F5-4051-87D2-FBD14E507F98}"/>
              </a:ext>
            </a:extLst>
          </p:cNvPr>
          <p:cNvSpPr>
            <a:spLocks noChangeAspect="1"/>
          </p:cNvSpPr>
          <p:nvPr/>
        </p:nvSpPr>
        <p:spPr>
          <a:xfrm rot="10800000">
            <a:off x="2239246" y="4201504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6DDC411E-A26F-4654-9878-4E63682837AA}"/>
              </a:ext>
            </a:extLst>
          </p:cNvPr>
          <p:cNvSpPr/>
          <p:nvPr/>
        </p:nvSpPr>
        <p:spPr>
          <a:xfrm rot="10800000">
            <a:off x="1417905" y="4688814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D8036C5-3858-4C90-A1A3-1CBEBB68964C}"/>
              </a:ext>
            </a:extLst>
          </p:cNvPr>
          <p:cNvSpPr/>
          <p:nvPr/>
        </p:nvSpPr>
        <p:spPr>
          <a:xfrm>
            <a:off x="7841517" y="3536510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8BBB4C73-EBBA-4A93-ACD4-A8C458CC504C}"/>
              </a:ext>
            </a:extLst>
          </p:cNvPr>
          <p:cNvSpPr>
            <a:spLocks noChangeAspect="1"/>
          </p:cNvSpPr>
          <p:nvPr/>
        </p:nvSpPr>
        <p:spPr>
          <a:xfrm>
            <a:off x="7579401" y="4185296"/>
            <a:ext cx="2160000" cy="28991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33917ECE-D1B4-464D-A41C-3B9545F2FCC5}"/>
              </a:ext>
            </a:extLst>
          </p:cNvPr>
          <p:cNvSpPr/>
          <p:nvPr/>
        </p:nvSpPr>
        <p:spPr>
          <a:xfrm>
            <a:off x="7292041" y="4688814"/>
            <a:ext cx="3312000" cy="444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5ECA9A-5283-44B1-BC6B-66BB18E4003D}"/>
              </a:ext>
            </a:extLst>
          </p:cNvPr>
          <p:cNvGrpSpPr/>
          <p:nvPr/>
        </p:nvGrpSpPr>
        <p:grpSpPr>
          <a:xfrm rot="16200000">
            <a:off x="5541456" y="2287838"/>
            <a:ext cx="990152" cy="729604"/>
            <a:chOff x="3352620" y="2401127"/>
            <a:chExt cx="1954451" cy="1440160"/>
          </a:xfrm>
          <a:solidFill>
            <a:schemeClr val="bg1"/>
          </a:solidFill>
        </p:grpSpPr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260F0037-B8D2-45C1-832F-B7BA952326DE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B9C58B-3E2B-4183-8F75-6FE2A4E3893C}"/>
                </a:ext>
              </a:extLst>
            </p:cNvPr>
            <p:cNvSpPr/>
            <p:nvPr/>
          </p:nvSpPr>
          <p:spPr>
            <a:xfrm rot="18900000">
              <a:off x="3352620" y="2905183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23C5CA-F0BA-49FA-A136-5022BFED5AAA}"/>
              </a:ext>
            </a:extLst>
          </p:cNvPr>
          <p:cNvGrpSpPr/>
          <p:nvPr/>
        </p:nvGrpSpPr>
        <p:grpSpPr>
          <a:xfrm rot="19800000">
            <a:off x="6197931" y="2701371"/>
            <a:ext cx="990151" cy="729605"/>
            <a:chOff x="3352621" y="2401127"/>
            <a:chExt cx="1954450" cy="1440160"/>
          </a:xfrm>
          <a:solidFill>
            <a:schemeClr val="bg1"/>
          </a:solidFill>
        </p:grpSpPr>
        <p:sp>
          <p:nvSpPr>
            <p:cNvPr id="21" name="Rounded Rectangle 22">
              <a:extLst>
                <a:ext uri="{FF2B5EF4-FFF2-40B4-BE49-F238E27FC236}">
                  <a16:creationId xmlns:a16="http://schemas.microsoft.com/office/drawing/2014/main" id="{F245A54A-07CA-4067-9013-74C4F16CBF18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8980DE-3E9C-40C7-B99A-8DE3943C69F0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275BC4-6D5E-454F-855B-B480878C75B7}"/>
              </a:ext>
            </a:extLst>
          </p:cNvPr>
          <p:cNvGrpSpPr/>
          <p:nvPr/>
        </p:nvGrpSpPr>
        <p:grpSpPr>
          <a:xfrm rot="12600000">
            <a:off x="4892261" y="2701371"/>
            <a:ext cx="990152" cy="729605"/>
            <a:chOff x="3352622" y="2401122"/>
            <a:chExt cx="1954454" cy="1440160"/>
          </a:xfrm>
          <a:solidFill>
            <a:schemeClr val="bg1"/>
          </a:solidFill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8461A222-0304-4107-A1FB-4D0500AB3083}"/>
                </a:ext>
              </a:extLst>
            </p:cNvPr>
            <p:cNvSpPr/>
            <p:nvPr/>
          </p:nvSpPr>
          <p:spPr>
            <a:xfrm rot="18900000">
              <a:off x="3866916" y="2401122"/>
              <a:ext cx="1440160" cy="1440160"/>
            </a:xfrm>
            <a:prstGeom prst="roundRect">
              <a:avLst>
                <a:gd name="adj" fmla="val 10715"/>
              </a:avLst>
            </a:prstGeom>
            <a:grp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25ECF1-F4AC-4F3F-8DCF-FF70C6C59AFA}"/>
                </a:ext>
              </a:extLst>
            </p:cNvPr>
            <p:cNvSpPr/>
            <p:nvPr/>
          </p:nvSpPr>
          <p:spPr>
            <a:xfrm rot="18900000">
              <a:off x="3352622" y="2905184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sp>
        <p:nvSpPr>
          <p:cNvPr id="26" name="Block Arc 25">
            <a:extLst>
              <a:ext uri="{FF2B5EF4-FFF2-40B4-BE49-F238E27FC236}">
                <a16:creationId xmlns:a16="http://schemas.microsoft.com/office/drawing/2014/main" id="{19DD76C1-DB6C-43B9-B9B1-4E81B5B4AE96}"/>
              </a:ext>
            </a:extLst>
          </p:cNvPr>
          <p:cNvSpPr/>
          <p:nvPr/>
        </p:nvSpPr>
        <p:spPr>
          <a:xfrm>
            <a:off x="4387025" y="1817735"/>
            <a:ext cx="3275024" cy="3275024"/>
          </a:xfrm>
          <a:prstGeom prst="blockArc">
            <a:avLst>
              <a:gd name="adj1" fmla="val 11470999"/>
              <a:gd name="adj2" fmla="val 20797308"/>
              <a:gd name="adj3" fmla="val 50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4E94853E-B80F-4B76-99C5-97CCDB562F85}"/>
              </a:ext>
            </a:extLst>
          </p:cNvPr>
          <p:cNvSpPr/>
          <p:nvPr/>
        </p:nvSpPr>
        <p:spPr>
          <a:xfrm rot="10800000">
            <a:off x="4387026" y="1817735"/>
            <a:ext cx="3275024" cy="3275024"/>
          </a:xfrm>
          <a:prstGeom prst="blockArc">
            <a:avLst>
              <a:gd name="adj1" fmla="val 11470999"/>
              <a:gd name="adj2" fmla="val 20797308"/>
              <a:gd name="adj3" fmla="val 50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120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F6380-D278-4F1F-994E-3FE91015DD39}"/>
              </a:ext>
            </a:extLst>
          </p:cNvPr>
          <p:cNvGrpSpPr/>
          <p:nvPr/>
        </p:nvGrpSpPr>
        <p:grpSpPr>
          <a:xfrm rot="5400000">
            <a:off x="5541456" y="3907701"/>
            <a:ext cx="990152" cy="729604"/>
            <a:chOff x="3352620" y="2401127"/>
            <a:chExt cx="1954451" cy="1440160"/>
          </a:xfrm>
        </p:grpSpPr>
        <p:sp>
          <p:nvSpPr>
            <p:cNvPr id="29" name="Rounded Rectangle 30">
              <a:extLst>
                <a:ext uri="{FF2B5EF4-FFF2-40B4-BE49-F238E27FC236}">
                  <a16:creationId xmlns:a16="http://schemas.microsoft.com/office/drawing/2014/main" id="{29C86D4A-7BB7-49AC-AEB0-93BAEE13AE94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C80A80-973C-4488-AE7A-F1D2F3C8EBCF}"/>
                </a:ext>
              </a:extLst>
            </p:cNvPr>
            <p:cNvSpPr/>
            <p:nvPr/>
          </p:nvSpPr>
          <p:spPr>
            <a:xfrm rot="18900000">
              <a:off x="3352620" y="2905183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00356C-FD24-4390-B41C-9DA9D5583C7C}"/>
              </a:ext>
            </a:extLst>
          </p:cNvPr>
          <p:cNvGrpSpPr/>
          <p:nvPr/>
        </p:nvGrpSpPr>
        <p:grpSpPr>
          <a:xfrm rot="9000000">
            <a:off x="4882737" y="3484646"/>
            <a:ext cx="990151" cy="729605"/>
            <a:chOff x="3352621" y="2401127"/>
            <a:chExt cx="1954450" cy="1440160"/>
          </a:xfrm>
        </p:grpSpPr>
        <p:sp>
          <p:nvSpPr>
            <p:cNvPr id="32" name="Rounded Rectangle 33">
              <a:extLst>
                <a:ext uri="{FF2B5EF4-FFF2-40B4-BE49-F238E27FC236}">
                  <a16:creationId xmlns:a16="http://schemas.microsoft.com/office/drawing/2014/main" id="{EF92389C-5B26-4994-9047-0D5B1EF2DCDA}"/>
                </a:ext>
              </a:extLst>
            </p:cNvPr>
            <p:cNvSpPr/>
            <p:nvPr/>
          </p:nvSpPr>
          <p:spPr>
            <a:xfrm rot="18900000">
              <a:off x="3866911" y="2401127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C7A1D0-E303-48CC-9AAB-B0DAAC3B5830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03E8B7-8647-48DD-B353-22A2F3DFFEAC}"/>
              </a:ext>
            </a:extLst>
          </p:cNvPr>
          <p:cNvGrpSpPr/>
          <p:nvPr/>
        </p:nvGrpSpPr>
        <p:grpSpPr>
          <a:xfrm rot="1800000">
            <a:off x="6188406" y="3484646"/>
            <a:ext cx="990153" cy="729605"/>
            <a:chOff x="3352621" y="2401122"/>
            <a:chExt cx="1954455" cy="1440160"/>
          </a:xfrm>
        </p:grpSpPr>
        <p:sp>
          <p:nvSpPr>
            <p:cNvPr id="35" name="Rounded Rectangle 36">
              <a:extLst>
                <a:ext uri="{FF2B5EF4-FFF2-40B4-BE49-F238E27FC236}">
                  <a16:creationId xmlns:a16="http://schemas.microsoft.com/office/drawing/2014/main" id="{38F13BFB-6C8F-4234-A7D6-1FD897FAF24F}"/>
                </a:ext>
              </a:extLst>
            </p:cNvPr>
            <p:cNvSpPr/>
            <p:nvPr/>
          </p:nvSpPr>
          <p:spPr>
            <a:xfrm rot="18900000">
              <a:off x="3866916" y="2401122"/>
              <a:ext cx="1440160" cy="144016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C67C98-E690-44E0-8EF6-5060D1D8230E}"/>
                </a:ext>
              </a:extLst>
            </p:cNvPr>
            <p:cNvSpPr/>
            <p:nvPr/>
          </p:nvSpPr>
          <p:spPr>
            <a:xfrm rot="18900000">
              <a:off x="3352621" y="2905182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12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F8C611F-3C02-421B-8678-F815F1186610}"/>
              </a:ext>
            </a:extLst>
          </p:cNvPr>
          <p:cNvSpPr txBox="1"/>
          <p:nvPr/>
        </p:nvSpPr>
        <p:spPr>
          <a:xfrm>
            <a:off x="4778290" y="1323894"/>
            <a:ext cx="240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Szakmai tapasztalat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CE274F-104F-4ECC-B6D9-7A656094BFCB}"/>
              </a:ext>
            </a:extLst>
          </p:cNvPr>
          <p:cNvSpPr txBox="1"/>
          <p:nvPr/>
        </p:nvSpPr>
        <p:spPr>
          <a:xfrm>
            <a:off x="1574802" y="1850742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Vállalati kultúra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33A0D1-6D57-4C52-858E-F83B2A9293E6}"/>
              </a:ext>
            </a:extLst>
          </p:cNvPr>
          <p:cNvSpPr txBox="1"/>
          <p:nvPr/>
        </p:nvSpPr>
        <p:spPr>
          <a:xfrm>
            <a:off x="7406880" y="1836396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Pénzügyi önállósodás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7D3474-F905-43A1-A65B-DE404B76DAE0}"/>
              </a:ext>
            </a:extLst>
          </p:cNvPr>
          <p:cNvSpPr txBox="1"/>
          <p:nvPr/>
        </p:nvSpPr>
        <p:spPr>
          <a:xfrm>
            <a:off x="1023760" y="3002557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Szakmai gyakorlat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AA50AE-4750-4E17-9A93-57BCD0AE29FB}"/>
              </a:ext>
            </a:extLst>
          </p:cNvPr>
          <p:cNvSpPr txBox="1"/>
          <p:nvPr/>
        </p:nvSpPr>
        <p:spPr>
          <a:xfrm>
            <a:off x="7956356" y="3002557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Álláslehetőség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4650D7-400F-4348-9096-B2933B2C60B4}"/>
              </a:ext>
            </a:extLst>
          </p:cNvPr>
          <p:cNvSpPr txBox="1"/>
          <p:nvPr/>
        </p:nvSpPr>
        <p:spPr>
          <a:xfrm>
            <a:off x="4778290" y="5214719"/>
            <a:ext cx="240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Legyél a legjobb!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E7E197-41D5-4152-8BE5-7F34F7FF38AB}"/>
              </a:ext>
            </a:extLst>
          </p:cNvPr>
          <p:cNvSpPr txBox="1"/>
          <p:nvPr/>
        </p:nvSpPr>
        <p:spPr>
          <a:xfrm>
            <a:off x="1023760" y="3564855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Intenzív tanrend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060B45-13F9-48C5-9838-9DF860CF13E2}"/>
              </a:ext>
            </a:extLst>
          </p:cNvPr>
          <p:cNvSpPr txBox="1"/>
          <p:nvPr/>
        </p:nvSpPr>
        <p:spPr>
          <a:xfrm>
            <a:off x="1574802" y="4717159"/>
            <a:ext cx="304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Kötetlenség</a:t>
            </a:r>
            <a:endParaRPr lang="hu-HU" altLang="ko-KR" sz="120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2B3B6F-324F-4B0D-A08E-E5EF6E27050A}"/>
              </a:ext>
            </a:extLst>
          </p:cNvPr>
          <p:cNvSpPr txBox="1"/>
          <p:nvPr/>
        </p:nvSpPr>
        <p:spPr>
          <a:xfrm>
            <a:off x="7956356" y="3564855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Fejlődés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813487-725D-4B32-83FA-B6DDB73009EA}"/>
              </a:ext>
            </a:extLst>
          </p:cNvPr>
          <p:cNvSpPr txBox="1"/>
          <p:nvPr/>
        </p:nvSpPr>
        <p:spPr>
          <a:xfrm>
            <a:off x="7406880" y="4731014"/>
            <a:ext cx="30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Nemzetközi kapcsolatok</a:t>
            </a:r>
          </a:p>
        </p:txBody>
      </p:sp>
      <p:sp>
        <p:nvSpPr>
          <p:cNvPr id="51" name="Parallelogram 15">
            <a:extLst>
              <a:ext uri="{FF2B5EF4-FFF2-40B4-BE49-F238E27FC236}">
                <a16:creationId xmlns:a16="http://schemas.microsoft.com/office/drawing/2014/main" id="{7ADAE8C3-7C11-4A00-8A56-3547C256BAB5}"/>
              </a:ext>
            </a:extLst>
          </p:cNvPr>
          <p:cNvSpPr/>
          <p:nvPr/>
        </p:nvSpPr>
        <p:spPr>
          <a:xfrm flipH="1">
            <a:off x="5847892" y="4231255"/>
            <a:ext cx="357672" cy="3576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2" name="Rectangle 30">
            <a:extLst>
              <a:ext uri="{FF2B5EF4-FFF2-40B4-BE49-F238E27FC236}">
                <a16:creationId xmlns:a16="http://schemas.microsoft.com/office/drawing/2014/main" id="{5142A023-BCFF-4429-84EC-BAEB1A45FFA2}"/>
              </a:ext>
            </a:extLst>
          </p:cNvPr>
          <p:cNvSpPr/>
          <p:nvPr/>
        </p:nvSpPr>
        <p:spPr>
          <a:xfrm>
            <a:off x="6666190" y="3755038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3" name="Rounded Rectangle 10">
            <a:extLst>
              <a:ext uri="{FF2B5EF4-FFF2-40B4-BE49-F238E27FC236}">
                <a16:creationId xmlns:a16="http://schemas.microsoft.com/office/drawing/2014/main" id="{12A03457-0863-4ADC-8FCA-AD3F3E6AC1D4}"/>
              </a:ext>
            </a:extLst>
          </p:cNvPr>
          <p:cNvSpPr/>
          <p:nvPr/>
        </p:nvSpPr>
        <p:spPr>
          <a:xfrm>
            <a:off x="5146028" y="2856696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4" name="Rounded Rectangle 6">
            <a:extLst>
              <a:ext uri="{FF2B5EF4-FFF2-40B4-BE49-F238E27FC236}">
                <a16:creationId xmlns:a16="http://schemas.microsoft.com/office/drawing/2014/main" id="{2A934E91-946D-4B3A-9928-05D5128056D1}"/>
              </a:ext>
            </a:extLst>
          </p:cNvPr>
          <p:cNvSpPr/>
          <p:nvPr/>
        </p:nvSpPr>
        <p:spPr>
          <a:xfrm>
            <a:off x="5875784" y="2343210"/>
            <a:ext cx="345998" cy="35177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5" name="Rectangle 16">
            <a:extLst>
              <a:ext uri="{FF2B5EF4-FFF2-40B4-BE49-F238E27FC236}">
                <a16:creationId xmlns:a16="http://schemas.microsoft.com/office/drawing/2014/main" id="{9912D258-9DEB-474C-8D2B-6F3176A6CF44}"/>
              </a:ext>
            </a:extLst>
          </p:cNvPr>
          <p:cNvSpPr/>
          <p:nvPr/>
        </p:nvSpPr>
        <p:spPr>
          <a:xfrm rot="2700000">
            <a:off x="5121095" y="3674805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36A6EC76-11C1-4666-9247-B42EE783D3C9}"/>
              </a:ext>
            </a:extLst>
          </p:cNvPr>
          <p:cNvSpPr/>
          <p:nvPr/>
        </p:nvSpPr>
        <p:spPr>
          <a:xfrm flipH="1">
            <a:off x="6611156" y="285950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altLang="ko-KR" sz="1200"/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8B60866B-60F8-2B73-40D2-5FE86849DF39}"/>
              </a:ext>
            </a:extLst>
          </p:cNvPr>
          <p:cNvSpPr txBox="1"/>
          <p:nvPr/>
        </p:nvSpPr>
        <p:spPr>
          <a:xfrm>
            <a:off x="102109" y="5843503"/>
            <a:ext cx="72177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cs typeface="Arial" panose="020B0604020202020204" pitchFamily="34" charset="0"/>
              </a:rPr>
              <a:t>Duális képzéssel kapcsolatos kérdések esetén keresendő</a:t>
            </a:r>
            <a:endParaRPr lang="hu-HU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2A213110-0A3F-6997-0563-010173063F82}"/>
              </a:ext>
            </a:extLst>
          </p:cNvPr>
          <p:cNvSpPr txBox="1"/>
          <p:nvPr/>
        </p:nvSpPr>
        <p:spPr>
          <a:xfrm>
            <a:off x="8160327" y="5807735"/>
            <a:ext cx="3891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151F39"/>
                </a:solidFill>
                <a:cs typeface="Arial" panose="020B0604020202020204" pitchFamily="34" charset="0"/>
              </a:rPr>
              <a:t>Takács Éva duális koordinátor</a:t>
            </a:r>
          </a:p>
          <a:p>
            <a:r>
              <a:rPr lang="hu-HU" sz="2000" dirty="0">
                <a:solidFill>
                  <a:srgbClr val="151F39"/>
                </a:solidFill>
                <a:cs typeface="Arial" panose="020B0604020202020204" pitchFamily="34" charset="0"/>
                <a:hlinkClick r:id="rId2"/>
              </a:rPr>
              <a:t>takacs.eva@amk.uni-obuda.hu</a:t>
            </a:r>
            <a:endParaRPr lang="hu-HU" sz="2000" dirty="0">
              <a:solidFill>
                <a:srgbClr val="151F39"/>
              </a:solidFill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151F39"/>
                </a:solidFill>
                <a:cs typeface="Arial" panose="020B0604020202020204" pitchFamily="34" charset="0"/>
              </a:rPr>
              <a:t>06 (22) 200 423</a:t>
            </a:r>
          </a:p>
        </p:txBody>
      </p:sp>
      <p:grpSp>
        <p:nvGrpSpPr>
          <p:cNvPr id="62" name="Group 131">
            <a:extLst>
              <a:ext uri="{FF2B5EF4-FFF2-40B4-BE49-F238E27FC236}">
                <a16:creationId xmlns:a16="http://schemas.microsoft.com/office/drawing/2014/main" id="{BEA0B316-52CA-223D-2492-6A71606ADFE9}"/>
              </a:ext>
            </a:extLst>
          </p:cNvPr>
          <p:cNvGrpSpPr>
            <a:grpSpLocks noChangeAspect="1"/>
          </p:cNvGrpSpPr>
          <p:nvPr/>
        </p:nvGrpSpPr>
        <p:grpSpPr>
          <a:xfrm>
            <a:off x="7228365" y="5418000"/>
            <a:ext cx="1050853" cy="1440000"/>
            <a:chOff x="149043" y="399678"/>
            <a:chExt cx="1877570" cy="2572864"/>
          </a:xfrm>
        </p:grpSpPr>
        <p:sp>
          <p:nvSpPr>
            <p:cNvPr id="63" name="Rounded Rectangle 39">
              <a:extLst>
                <a:ext uri="{FF2B5EF4-FFF2-40B4-BE49-F238E27FC236}">
                  <a16:creationId xmlns:a16="http://schemas.microsoft.com/office/drawing/2014/main" id="{D196F030-8499-A0DA-2715-71ACB70AC3F9}"/>
                </a:ext>
              </a:extLst>
            </p:cNvPr>
            <p:cNvSpPr/>
            <p:nvPr/>
          </p:nvSpPr>
          <p:spPr>
            <a:xfrm rot="2483232">
              <a:off x="149043" y="703955"/>
              <a:ext cx="1877570" cy="2268587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64" name="Group 133">
              <a:extLst>
                <a:ext uri="{FF2B5EF4-FFF2-40B4-BE49-F238E27FC236}">
                  <a16:creationId xmlns:a16="http://schemas.microsoft.com/office/drawing/2014/main" id="{3E33B086-3A22-4BB9-A128-9BA964804116}"/>
                </a:ext>
              </a:extLst>
            </p:cNvPr>
            <p:cNvGrpSpPr/>
            <p:nvPr/>
          </p:nvGrpSpPr>
          <p:grpSpPr>
            <a:xfrm>
              <a:off x="664860" y="399678"/>
              <a:ext cx="1074221" cy="1717693"/>
              <a:chOff x="664860" y="399678"/>
              <a:chExt cx="1074221" cy="1717693"/>
            </a:xfrm>
          </p:grpSpPr>
          <p:grpSp>
            <p:nvGrpSpPr>
              <p:cNvPr id="65" name="Group 134">
                <a:extLst>
                  <a:ext uri="{FF2B5EF4-FFF2-40B4-BE49-F238E27FC236}">
                    <a16:creationId xmlns:a16="http://schemas.microsoft.com/office/drawing/2014/main" id="{3D4F3B9A-CCB4-563C-E69A-3F95DFEF3C88}"/>
                  </a:ext>
                </a:extLst>
              </p:cNvPr>
              <p:cNvGrpSpPr/>
              <p:nvPr/>
            </p:nvGrpSpPr>
            <p:grpSpPr>
              <a:xfrm rot="20671139">
                <a:off x="664860" y="399678"/>
                <a:ext cx="920312" cy="1717693"/>
                <a:chOff x="3501573" y="3178068"/>
                <a:chExt cx="1340594" cy="2737840"/>
              </a:xfrm>
            </p:grpSpPr>
            <p:sp>
              <p:nvSpPr>
                <p:cNvPr id="69" name="Freeform: Shape 138">
                  <a:extLst>
                    <a:ext uri="{FF2B5EF4-FFF2-40B4-BE49-F238E27FC236}">
                      <a16:creationId xmlns:a16="http://schemas.microsoft.com/office/drawing/2014/main" id="{1E94A90F-24C3-3D40-ACF9-D75CCB8D6385}"/>
                    </a:ext>
                  </a:extLst>
                </p:cNvPr>
                <p:cNvSpPr/>
                <p:nvPr/>
              </p:nvSpPr>
              <p:spPr>
                <a:xfrm>
                  <a:off x="3504728" y="3612346"/>
                  <a:ext cx="62939" cy="220286"/>
                </a:xfrm>
                <a:custGeom>
                  <a:avLst/>
                  <a:gdLst>
                    <a:gd name="connsiteX0" fmla="*/ 12859 w 19050"/>
                    <a:gd name="connsiteY0" fmla="*/ 68104 h 66675"/>
                    <a:gd name="connsiteX1" fmla="*/ 12859 w 19050"/>
                    <a:gd name="connsiteY1" fmla="*/ 68104 h 66675"/>
                    <a:gd name="connsiteX2" fmla="*/ 7144 w 19050"/>
                    <a:gd name="connsiteY2" fmla="*/ 62389 h 66675"/>
                    <a:gd name="connsiteX3" fmla="*/ 7144 w 19050"/>
                    <a:gd name="connsiteY3" fmla="*/ 12859 h 66675"/>
                    <a:gd name="connsiteX4" fmla="*/ 12859 w 19050"/>
                    <a:gd name="connsiteY4" fmla="*/ 7144 h 66675"/>
                    <a:gd name="connsiteX5" fmla="*/ 12859 w 19050"/>
                    <a:gd name="connsiteY5" fmla="*/ 7144 h 66675"/>
                    <a:gd name="connsiteX6" fmla="*/ 18574 w 19050"/>
                    <a:gd name="connsiteY6" fmla="*/ 12859 h 66675"/>
                    <a:gd name="connsiteX7" fmla="*/ 18574 w 19050"/>
                    <a:gd name="connsiteY7" fmla="*/ 62389 h 66675"/>
                    <a:gd name="connsiteX8" fmla="*/ 12859 w 19050"/>
                    <a:gd name="connsiteY8" fmla="*/ 6810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" h="66675">
                      <a:moveTo>
                        <a:pt x="12859" y="68104"/>
                      </a:moveTo>
                      <a:lnTo>
                        <a:pt x="12859" y="68104"/>
                      </a:lnTo>
                      <a:cubicBezTo>
                        <a:pt x="10001" y="68104"/>
                        <a:pt x="7144" y="65246"/>
                        <a:pt x="7144" y="62389"/>
                      </a:cubicBezTo>
                      <a:lnTo>
                        <a:pt x="7144" y="12859"/>
                      </a:lnTo>
                      <a:cubicBezTo>
                        <a:pt x="7144" y="10001"/>
                        <a:pt x="10001" y="7144"/>
                        <a:pt x="12859" y="7144"/>
                      </a:cubicBezTo>
                      <a:lnTo>
                        <a:pt x="12859" y="7144"/>
                      </a:lnTo>
                      <a:cubicBezTo>
                        <a:pt x="15716" y="7144"/>
                        <a:pt x="18574" y="10001"/>
                        <a:pt x="18574" y="12859"/>
                      </a:cubicBezTo>
                      <a:lnTo>
                        <a:pt x="18574" y="62389"/>
                      </a:lnTo>
                      <a:cubicBezTo>
                        <a:pt x="18574" y="65246"/>
                        <a:pt x="15716" y="68104"/>
                        <a:pt x="12859" y="6810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139">
                  <a:extLst>
                    <a:ext uri="{FF2B5EF4-FFF2-40B4-BE49-F238E27FC236}">
                      <a16:creationId xmlns:a16="http://schemas.microsoft.com/office/drawing/2014/main" id="{3D3CD047-DD58-8936-07AE-E1A0CA1D4764}"/>
                    </a:ext>
                  </a:extLst>
                </p:cNvPr>
                <p:cNvSpPr/>
                <p:nvPr/>
              </p:nvSpPr>
              <p:spPr>
                <a:xfrm>
                  <a:off x="3501573" y="3832632"/>
                  <a:ext cx="62939" cy="220286"/>
                </a:xfrm>
                <a:custGeom>
                  <a:avLst/>
                  <a:gdLst>
                    <a:gd name="connsiteX0" fmla="*/ 12859 w 19050"/>
                    <a:gd name="connsiteY0" fmla="*/ 68104 h 66675"/>
                    <a:gd name="connsiteX1" fmla="*/ 12859 w 19050"/>
                    <a:gd name="connsiteY1" fmla="*/ 68104 h 66675"/>
                    <a:gd name="connsiteX2" fmla="*/ 7144 w 19050"/>
                    <a:gd name="connsiteY2" fmla="*/ 62389 h 66675"/>
                    <a:gd name="connsiteX3" fmla="*/ 7144 w 19050"/>
                    <a:gd name="connsiteY3" fmla="*/ 12859 h 66675"/>
                    <a:gd name="connsiteX4" fmla="*/ 12859 w 19050"/>
                    <a:gd name="connsiteY4" fmla="*/ 7144 h 66675"/>
                    <a:gd name="connsiteX5" fmla="*/ 12859 w 19050"/>
                    <a:gd name="connsiteY5" fmla="*/ 7144 h 66675"/>
                    <a:gd name="connsiteX6" fmla="*/ 18574 w 19050"/>
                    <a:gd name="connsiteY6" fmla="*/ 12859 h 66675"/>
                    <a:gd name="connsiteX7" fmla="*/ 18574 w 19050"/>
                    <a:gd name="connsiteY7" fmla="*/ 62389 h 66675"/>
                    <a:gd name="connsiteX8" fmla="*/ 12859 w 19050"/>
                    <a:gd name="connsiteY8" fmla="*/ 6810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" h="66675">
                      <a:moveTo>
                        <a:pt x="12859" y="68104"/>
                      </a:moveTo>
                      <a:lnTo>
                        <a:pt x="12859" y="68104"/>
                      </a:lnTo>
                      <a:cubicBezTo>
                        <a:pt x="10001" y="68104"/>
                        <a:pt x="7144" y="65246"/>
                        <a:pt x="7144" y="62389"/>
                      </a:cubicBezTo>
                      <a:lnTo>
                        <a:pt x="7144" y="12859"/>
                      </a:lnTo>
                      <a:cubicBezTo>
                        <a:pt x="7144" y="10001"/>
                        <a:pt x="10001" y="7144"/>
                        <a:pt x="12859" y="7144"/>
                      </a:cubicBezTo>
                      <a:lnTo>
                        <a:pt x="12859" y="7144"/>
                      </a:lnTo>
                      <a:cubicBezTo>
                        <a:pt x="15716" y="7144"/>
                        <a:pt x="18574" y="10001"/>
                        <a:pt x="18574" y="12859"/>
                      </a:cubicBezTo>
                      <a:lnTo>
                        <a:pt x="18574" y="62389"/>
                      </a:lnTo>
                      <a:cubicBezTo>
                        <a:pt x="18574" y="65246"/>
                        <a:pt x="15716" y="68104"/>
                        <a:pt x="12859" y="6810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140">
                  <a:extLst>
                    <a:ext uri="{FF2B5EF4-FFF2-40B4-BE49-F238E27FC236}">
                      <a16:creationId xmlns:a16="http://schemas.microsoft.com/office/drawing/2014/main" id="{91500654-830C-FE13-34BD-DA4E54FC886E}"/>
                    </a:ext>
                  </a:extLst>
                </p:cNvPr>
                <p:cNvSpPr/>
                <p:nvPr/>
              </p:nvSpPr>
              <p:spPr>
                <a:xfrm>
                  <a:off x="4776089" y="3829487"/>
                  <a:ext cx="62939" cy="220286"/>
                </a:xfrm>
                <a:custGeom>
                  <a:avLst/>
                  <a:gdLst>
                    <a:gd name="connsiteX0" fmla="*/ 12859 w 19050"/>
                    <a:gd name="connsiteY0" fmla="*/ 68104 h 66675"/>
                    <a:gd name="connsiteX1" fmla="*/ 12859 w 19050"/>
                    <a:gd name="connsiteY1" fmla="*/ 68104 h 66675"/>
                    <a:gd name="connsiteX2" fmla="*/ 7144 w 19050"/>
                    <a:gd name="connsiteY2" fmla="*/ 62389 h 66675"/>
                    <a:gd name="connsiteX3" fmla="*/ 7144 w 19050"/>
                    <a:gd name="connsiteY3" fmla="*/ 12859 h 66675"/>
                    <a:gd name="connsiteX4" fmla="*/ 12859 w 19050"/>
                    <a:gd name="connsiteY4" fmla="*/ 7144 h 66675"/>
                    <a:gd name="connsiteX5" fmla="*/ 12859 w 19050"/>
                    <a:gd name="connsiteY5" fmla="*/ 7144 h 66675"/>
                    <a:gd name="connsiteX6" fmla="*/ 18574 w 19050"/>
                    <a:gd name="connsiteY6" fmla="*/ 12859 h 66675"/>
                    <a:gd name="connsiteX7" fmla="*/ 18574 w 19050"/>
                    <a:gd name="connsiteY7" fmla="*/ 62389 h 66675"/>
                    <a:gd name="connsiteX8" fmla="*/ 12859 w 19050"/>
                    <a:gd name="connsiteY8" fmla="*/ 68104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050" h="66675">
                      <a:moveTo>
                        <a:pt x="12859" y="68104"/>
                      </a:moveTo>
                      <a:lnTo>
                        <a:pt x="12859" y="68104"/>
                      </a:lnTo>
                      <a:cubicBezTo>
                        <a:pt x="10001" y="68104"/>
                        <a:pt x="7144" y="65246"/>
                        <a:pt x="7144" y="62389"/>
                      </a:cubicBezTo>
                      <a:lnTo>
                        <a:pt x="7144" y="12859"/>
                      </a:lnTo>
                      <a:cubicBezTo>
                        <a:pt x="7144" y="10001"/>
                        <a:pt x="10001" y="7144"/>
                        <a:pt x="12859" y="7144"/>
                      </a:cubicBezTo>
                      <a:lnTo>
                        <a:pt x="12859" y="7144"/>
                      </a:lnTo>
                      <a:cubicBezTo>
                        <a:pt x="15716" y="7144"/>
                        <a:pt x="18574" y="10001"/>
                        <a:pt x="18574" y="12859"/>
                      </a:cubicBezTo>
                      <a:lnTo>
                        <a:pt x="18574" y="62389"/>
                      </a:lnTo>
                      <a:cubicBezTo>
                        <a:pt x="19526" y="65246"/>
                        <a:pt x="16669" y="68104"/>
                        <a:pt x="12859" y="6810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141">
                  <a:extLst>
                    <a:ext uri="{FF2B5EF4-FFF2-40B4-BE49-F238E27FC236}">
                      <a16:creationId xmlns:a16="http://schemas.microsoft.com/office/drawing/2014/main" id="{F258C25D-A565-F502-5F5A-31DECBB38907}"/>
                    </a:ext>
                  </a:extLst>
                </p:cNvPr>
                <p:cNvSpPr/>
                <p:nvPr/>
              </p:nvSpPr>
              <p:spPr>
                <a:xfrm>
                  <a:off x="3520451" y="3178068"/>
                  <a:ext cx="1321716" cy="2737840"/>
                </a:xfrm>
                <a:custGeom>
                  <a:avLst/>
                  <a:gdLst>
                    <a:gd name="connsiteX0" fmla="*/ 350044 w 400050"/>
                    <a:gd name="connsiteY0" fmla="*/ 7144 h 828675"/>
                    <a:gd name="connsiteX1" fmla="*/ 53816 w 400050"/>
                    <a:gd name="connsiteY1" fmla="*/ 7144 h 828675"/>
                    <a:gd name="connsiteX2" fmla="*/ 7144 w 400050"/>
                    <a:gd name="connsiteY2" fmla="*/ 53816 h 828675"/>
                    <a:gd name="connsiteX3" fmla="*/ 7144 w 400050"/>
                    <a:gd name="connsiteY3" fmla="*/ 781526 h 828675"/>
                    <a:gd name="connsiteX4" fmla="*/ 53816 w 400050"/>
                    <a:gd name="connsiteY4" fmla="*/ 828199 h 828675"/>
                    <a:gd name="connsiteX5" fmla="*/ 350044 w 400050"/>
                    <a:gd name="connsiteY5" fmla="*/ 828199 h 828675"/>
                    <a:gd name="connsiteX6" fmla="*/ 396716 w 400050"/>
                    <a:gd name="connsiteY6" fmla="*/ 781526 h 828675"/>
                    <a:gd name="connsiteX7" fmla="*/ 396716 w 400050"/>
                    <a:gd name="connsiteY7" fmla="*/ 53816 h 828675"/>
                    <a:gd name="connsiteX8" fmla="*/ 350044 w 400050"/>
                    <a:gd name="connsiteY8" fmla="*/ 7144 h 828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0050" h="828675">
                      <a:moveTo>
                        <a:pt x="350044" y="7144"/>
                      </a:moveTo>
                      <a:lnTo>
                        <a:pt x="53816" y="7144"/>
                      </a:lnTo>
                      <a:cubicBezTo>
                        <a:pt x="28099" y="7144"/>
                        <a:pt x="7144" y="28099"/>
                        <a:pt x="7144" y="53816"/>
                      </a:cubicBezTo>
                      <a:lnTo>
                        <a:pt x="7144" y="781526"/>
                      </a:lnTo>
                      <a:cubicBezTo>
                        <a:pt x="7144" y="807244"/>
                        <a:pt x="28099" y="828199"/>
                        <a:pt x="53816" y="828199"/>
                      </a:cubicBezTo>
                      <a:lnTo>
                        <a:pt x="350044" y="828199"/>
                      </a:lnTo>
                      <a:cubicBezTo>
                        <a:pt x="375761" y="828199"/>
                        <a:pt x="396716" y="807244"/>
                        <a:pt x="396716" y="781526"/>
                      </a:cubicBezTo>
                      <a:lnTo>
                        <a:pt x="396716" y="53816"/>
                      </a:lnTo>
                      <a:cubicBezTo>
                        <a:pt x="396716" y="28099"/>
                        <a:pt x="375761" y="7144"/>
                        <a:pt x="350044" y="7144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142">
                  <a:extLst>
                    <a:ext uri="{FF2B5EF4-FFF2-40B4-BE49-F238E27FC236}">
                      <a16:creationId xmlns:a16="http://schemas.microsoft.com/office/drawing/2014/main" id="{2E08C720-EEC3-F6C0-5A46-D754CE2E6544}"/>
                    </a:ext>
                  </a:extLst>
                </p:cNvPr>
                <p:cNvSpPr/>
                <p:nvPr/>
              </p:nvSpPr>
              <p:spPr>
                <a:xfrm>
                  <a:off x="3529897" y="3190652"/>
                  <a:ext cx="1290246" cy="2706371"/>
                </a:xfrm>
                <a:custGeom>
                  <a:avLst/>
                  <a:gdLst>
                    <a:gd name="connsiteX0" fmla="*/ 345281 w 390525"/>
                    <a:gd name="connsiteY0" fmla="*/ 7144 h 819150"/>
                    <a:gd name="connsiteX1" fmla="*/ 52864 w 390525"/>
                    <a:gd name="connsiteY1" fmla="*/ 7144 h 819150"/>
                    <a:gd name="connsiteX2" fmla="*/ 7144 w 390525"/>
                    <a:gd name="connsiteY2" fmla="*/ 52864 h 819150"/>
                    <a:gd name="connsiteX3" fmla="*/ 7144 w 390525"/>
                    <a:gd name="connsiteY3" fmla="*/ 772954 h 819150"/>
                    <a:gd name="connsiteX4" fmla="*/ 52864 w 390525"/>
                    <a:gd name="connsiteY4" fmla="*/ 818674 h 819150"/>
                    <a:gd name="connsiteX5" fmla="*/ 345281 w 390525"/>
                    <a:gd name="connsiteY5" fmla="*/ 818674 h 819150"/>
                    <a:gd name="connsiteX6" fmla="*/ 391001 w 390525"/>
                    <a:gd name="connsiteY6" fmla="*/ 772954 h 819150"/>
                    <a:gd name="connsiteX7" fmla="*/ 391001 w 390525"/>
                    <a:gd name="connsiteY7" fmla="*/ 52864 h 819150"/>
                    <a:gd name="connsiteX8" fmla="*/ 345281 w 390525"/>
                    <a:gd name="connsiteY8" fmla="*/ 7144 h 81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0525" h="819150">
                      <a:moveTo>
                        <a:pt x="345281" y="7144"/>
                      </a:moveTo>
                      <a:lnTo>
                        <a:pt x="52864" y="7144"/>
                      </a:lnTo>
                      <a:cubicBezTo>
                        <a:pt x="27146" y="7144"/>
                        <a:pt x="7144" y="27146"/>
                        <a:pt x="7144" y="52864"/>
                      </a:cubicBezTo>
                      <a:lnTo>
                        <a:pt x="7144" y="772954"/>
                      </a:lnTo>
                      <a:cubicBezTo>
                        <a:pt x="7144" y="798671"/>
                        <a:pt x="27146" y="818674"/>
                        <a:pt x="52864" y="818674"/>
                      </a:cubicBezTo>
                      <a:lnTo>
                        <a:pt x="345281" y="818674"/>
                      </a:lnTo>
                      <a:cubicBezTo>
                        <a:pt x="370999" y="818674"/>
                        <a:pt x="391001" y="798671"/>
                        <a:pt x="391001" y="772954"/>
                      </a:cubicBezTo>
                      <a:lnTo>
                        <a:pt x="391001" y="52864"/>
                      </a:lnTo>
                      <a:cubicBezTo>
                        <a:pt x="391001" y="28099"/>
                        <a:pt x="370046" y="7144"/>
                        <a:pt x="345281" y="7144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143">
                  <a:extLst>
                    <a:ext uri="{FF2B5EF4-FFF2-40B4-BE49-F238E27FC236}">
                      <a16:creationId xmlns:a16="http://schemas.microsoft.com/office/drawing/2014/main" id="{350DBA2D-BF85-79B5-6BB4-84F72483BF5F}"/>
                    </a:ext>
                  </a:extLst>
                </p:cNvPr>
                <p:cNvSpPr/>
                <p:nvPr/>
              </p:nvSpPr>
              <p:spPr>
                <a:xfrm>
                  <a:off x="3627447" y="3596610"/>
                  <a:ext cx="1101430" cy="1951104"/>
                </a:xfrm>
                <a:custGeom>
                  <a:avLst/>
                  <a:gdLst>
                    <a:gd name="connsiteX0" fmla="*/ 7144 w 333375"/>
                    <a:gd name="connsiteY0" fmla="*/ 7144 h 590550"/>
                    <a:gd name="connsiteX1" fmla="*/ 331946 w 333375"/>
                    <a:gd name="connsiteY1" fmla="*/ 7144 h 590550"/>
                    <a:gd name="connsiteX2" fmla="*/ 331946 w 333375"/>
                    <a:gd name="connsiteY2" fmla="*/ 586264 h 590550"/>
                    <a:gd name="connsiteX3" fmla="*/ 7144 w 333375"/>
                    <a:gd name="connsiteY3" fmla="*/ 586264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3375" h="590550">
                      <a:moveTo>
                        <a:pt x="7144" y="7144"/>
                      </a:moveTo>
                      <a:lnTo>
                        <a:pt x="331946" y="7144"/>
                      </a:lnTo>
                      <a:lnTo>
                        <a:pt x="331946" y="586264"/>
                      </a:lnTo>
                      <a:lnTo>
                        <a:pt x="7144" y="586264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75" name="Group 144">
                  <a:extLst>
                    <a:ext uri="{FF2B5EF4-FFF2-40B4-BE49-F238E27FC236}">
                      <a16:creationId xmlns:a16="http://schemas.microsoft.com/office/drawing/2014/main" id="{EE31AAF7-F3EB-5F2A-5EF6-8FD17D116D79}"/>
                    </a:ext>
                  </a:extLst>
                </p:cNvPr>
                <p:cNvGrpSpPr/>
                <p:nvPr/>
              </p:nvGrpSpPr>
              <p:grpSpPr>
                <a:xfrm>
                  <a:off x="4088508" y="5635852"/>
                  <a:ext cx="173080" cy="173080"/>
                  <a:chOff x="6768665" y="6038214"/>
                  <a:chExt cx="147968" cy="147968"/>
                </a:xfrm>
              </p:grpSpPr>
              <p:sp>
                <p:nvSpPr>
                  <p:cNvPr id="79" name="Oval 148">
                    <a:extLst>
                      <a:ext uri="{FF2B5EF4-FFF2-40B4-BE49-F238E27FC236}">
                        <a16:creationId xmlns:a16="http://schemas.microsoft.com/office/drawing/2014/main" id="{A0A54036-1691-C81C-D937-BBE98932285E}"/>
                      </a:ext>
                    </a:extLst>
                  </p:cNvPr>
                  <p:cNvSpPr/>
                  <p:nvPr/>
                </p:nvSpPr>
                <p:spPr>
                  <a:xfrm>
                    <a:off x="6768665" y="6038214"/>
                    <a:ext cx="147968" cy="14796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149">
                    <a:extLst>
                      <a:ext uri="{FF2B5EF4-FFF2-40B4-BE49-F238E27FC236}">
                        <a16:creationId xmlns:a16="http://schemas.microsoft.com/office/drawing/2014/main" id="{DD9C69C1-9911-6810-A397-F03B9B2D8BB1}"/>
                      </a:ext>
                    </a:extLst>
                  </p:cNvPr>
                  <p:cNvSpPr/>
                  <p:nvPr/>
                </p:nvSpPr>
                <p:spPr>
                  <a:xfrm>
                    <a:off x="6802088" y="6071634"/>
                    <a:ext cx="81180" cy="8118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6" name="Freeform: Shape 145">
                  <a:extLst>
                    <a:ext uri="{FF2B5EF4-FFF2-40B4-BE49-F238E27FC236}">
                      <a16:creationId xmlns:a16="http://schemas.microsoft.com/office/drawing/2014/main" id="{E1D86384-4E4B-EF2B-7147-9265A65F6CFA}"/>
                    </a:ext>
                  </a:extLst>
                </p:cNvPr>
                <p:cNvSpPr/>
                <p:nvPr/>
              </p:nvSpPr>
              <p:spPr>
                <a:xfrm>
                  <a:off x="3821102" y="3628406"/>
                  <a:ext cx="906450" cy="1887518"/>
                </a:xfrm>
                <a:custGeom>
                  <a:avLst/>
                  <a:gdLst>
                    <a:gd name="connsiteX0" fmla="*/ 614149 w 1119116"/>
                    <a:gd name="connsiteY0" fmla="*/ 0 h 2330356"/>
                    <a:gd name="connsiteX1" fmla="*/ 1115704 w 1119116"/>
                    <a:gd name="connsiteY1" fmla="*/ 6824 h 2330356"/>
                    <a:gd name="connsiteX2" fmla="*/ 1119116 w 1119116"/>
                    <a:gd name="connsiteY2" fmla="*/ 2330356 h 2330356"/>
                    <a:gd name="connsiteX3" fmla="*/ 0 w 1119116"/>
                    <a:gd name="connsiteY3" fmla="*/ 2330356 h 2330356"/>
                    <a:gd name="connsiteX4" fmla="*/ 614149 w 1119116"/>
                    <a:gd name="connsiteY4" fmla="*/ 0 h 2330356"/>
                    <a:gd name="connsiteX0" fmla="*/ 614149 w 1119116"/>
                    <a:gd name="connsiteY0" fmla="*/ 0 h 2330356"/>
                    <a:gd name="connsiteX1" fmla="*/ 1115704 w 1119116"/>
                    <a:gd name="connsiteY1" fmla="*/ 3412 h 2330356"/>
                    <a:gd name="connsiteX2" fmla="*/ 1119116 w 1119116"/>
                    <a:gd name="connsiteY2" fmla="*/ 2330356 h 2330356"/>
                    <a:gd name="connsiteX3" fmla="*/ 0 w 1119116"/>
                    <a:gd name="connsiteY3" fmla="*/ 2330356 h 2330356"/>
                    <a:gd name="connsiteX4" fmla="*/ 614149 w 1119116"/>
                    <a:gd name="connsiteY4" fmla="*/ 0 h 233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9116" h="2330356">
                      <a:moveTo>
                        <a:pt x="614149" y="0"/>
                      </a:moveTo>
                      <a:lnTo>
                        <a:pt x="1115704" y="3412"/>
                      </a:lnTo>
                      <a:cubicBezTo>
                        <a:pt x="1116841" y="777923"/>
                        <a:pt x="1117979" y="1555845"/>
                        <a:pt x="1119116" y="2330356"/>
                      </a:cubicBezTo>
                      <a:lnTo>
                        <a:pt x="0" y="2330356"/>
                      </a:lnTo>
                      <a:lnTo>
                        <a:pt x="614149" y="0"/>
                      </a:lnTo>
                      <a:close/>
                    </a:path>
                  </a:pathLst>
                </a:custGeom>
                <a:solidFill>
                  <a:srgbClr val="999999">
                    <a:alpha val="1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Rectangle: Rounded Corners 146">
                  <a:extLst>
                    <a:ext uri="{FF2B5EF4-FFF2-40B4-BE49-F238E27FC236}">
                      <a16:creationId xmlns:a16="http://schemas.microsoft.com/office/drawing/2014/main" id="{FFFDF5F1-91E4-EB85-5C07-0638EF302EC7}"/>
                    </a:ext>
                  </a:extLst>
                </p:cNvPr>
                <p:cNvSpPr/>
                <p:nvPr/>
              </p:nvSpPr>
              <p:spPr>
                <a:xfrm>
                  <a:off x="4058661" y="3449093"/>
                  <a:ext cx="254255" cy="5839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147">
                  <a:extLst>
                    <a:ext uri="{FF2B5EF4-FFF2-40B4-BE49-F238E27FC236}">
                      <a16:creationId xmlns:a16="http://schemas.microsoft.com/office/drawing/2014/main" id="{2A2EEAC0-670F-197A-D680-F3EB7EF58DC1}"/>
                    </a:ext>
                  </a:extLst>
                </p:cNvPr>
                <p:cNvSpPr/>
                <p:nvPr/>
              </p:nvSpPr>
              <p:spPr>
                <a:xfrm>
                  <a:off x="3922825" y="3449093"/>
                  <a:ext cx="58393" cy="58393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Rounded Rectangle 51">
                <a:extLst>
                  <a:ext uri="{FF2B5EF4-FFF2-40B4-BE49-F238E27FC236}">
                    <a16:creationId xmlns:a16="http://schemas.microsoft.com/office/drawing/2014/main" id="{CD4F4007-D74F-42B2-F1E1-A9144BF19D2D}"/>
                  </a:ext>
                </a:extLst>
              </p:cNvPr>
              <p:cNvSpPr/>
              <p:nvPr/>
            </p:nvSpPr>
            <p:spPr>
              <a:xfrm rot="3148397">
                <a:off x="1443651" y="1047331"/>
                <a:ext cx="227781" cy="304797"/>
              </a:xfrm>
              <a:prstGeom prst="roundRect">
                <a:avLst>
                  <a:gd name="adj" fmla="val 50000"/>
                </a:avLst>
              </a:pr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ounded Rectangle 52">
                <a:extLst>
                  <a:ext uri="{FF2B5EF4-FFF2-40B4-BE49-F238E27FC236}">
                    <a16:creationId xmlns:a16="http://schemas.microsoft.com/office/drawing/2014/main" id="{3FD4E4FE-1E9F-3420-906F-163D6E461CE3}"/>
                  </a:ext>
                </a:extLst>
              </p:cNvPr>
              <p:cNvSpPr/>
              <p:nvPr/>
            </p:nvSpPr>
            <p:spPr>
              <a:xfrm rot="3148397">
                <a:off x="1463592" y="1265972"/>
                <a:ext cx="227781" cy="304797"/>
              </a:xfrm>
              <a:prstGeom prst="roundRect">
                <a:avLst>
                  <a:gd name="adj" fmla="val 50000"/>
                </a:avLst>
              </a:pr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ounded Rectangle 53">
                <a:extLst>
                  <a:ext uri="{FF2B5EF4-FFF2-40B4-BE49-F238E27FC236}">
                    <a16:creationId xmlns:a16="http://schemas.microsoft.com/office/drawing/2014/main" id="{559E866B-7FA2-78CB-395D-2DEE4BC02485}"/>
                  </a:ext>
                </a:extLst>
              </p:cNvPr>
              <p:cNvSpPr/>
              <p:nvPr/>
            </p:nvSpPr>
            <p:spPr>
              <a:xfrm rot="3148397">
                <a:off x="1500837" y="1488593"/>
                <a:ext cx="215985" cy="260502"/>
              </a:xfrm>
              <a:prstGeom prst="roundRect">
                <a:avLst>
                  <a:gd name="adj" fmla="val 50000"/>
                </a:avLst>
              </a:pr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9" name="Kép 38">
            <a:extLst>
              <a:ext uri="{FF2B5EF4-FFF2-40B4-BE49-F238E27FC236}">
                <a16:creationId xmlns:a16="http://schemas.microsoft.com/office/drawing/2014/main" id="{39A13BF8-D3E9-E9C7-CCC5-BFF10EFEE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1" y="5189596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2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hu-HU" cap="small" dirty="0">
                <a:solidFill>
                  <a:schemeClr val="tx1"/>
                </a:solidFill>
              </a:rPr>
              <a:t>Duális képzés - felvételi</a:t>
            </a:r>
            <a:endParaRPr lang="en-US" cap="small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89E010-3BCA-4FD8-8DAD-481FBF3BF7E1}"/>
              </a:ext>
            </a:extLst>
          </p:cNvPr>
          <p:cNvGrpSpPr/>
          <p:nvPr/>
        </p:nvGrpSpPr>
        <p:grpSpPr>
          <a:xfrm>
            <a:off x="5133284" y="3067508"/>
            <a:ext cx="1266047" cy="1237333"/>
            <a:chOff x="7081717" y="3258286"/>
            <a:chExt cx="1266047" cy="1237333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A99AF284-7B73-47E9-BD16-41F11D329C38}"/>
                </a:ext>
              </a:extLst>
            </p:cNvPr>
            <p:cNvSpPr/>
            <p:nvPr/>
          </p:nvSpPr>
          <p:spPr>
            <a:xfrm>
              <a:off x="7081717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EC6E1-983D-480F-96D8-4983EA8FD52D}"/>
                </a:ext>
              </a:extLst>
            </p:cNvPr>
            <p:cNvGrpSpPr/>
            <p:nvPr/>
          </p:nvGrpSpPr>
          <p:grpSpPr>
            <a:xfrm>
              <a:off x="7351077" y="4117515"/>
              <a:ext cx="996687" cy="378104"/>
              <a:chOff x="1271057" y="3783817"/>
              <a:chExt cx="996687" cy="378104"/>
            </a:xfrm>
            <a:solidFill>
              <a:srgbClr val="F07927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4D96F4-A52D-4EA7-8314-AFCF4765815A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451C63-62F0-46F6-BAC2-6B862B5CD681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06.30</a:t>
                </a:r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E64D3B-EDDC-42DB-B98E-15CEE94B49F9}"/>
              </a:ext>
            </a:extLst>
          </p:cNvPr>
          <p:cNvGrpSpPr/>
          <p:nvPr/>
        </p:nvGrpSpPr>
        <p:grpSpPr>
          <a:xfrm>
            <a:off x="2973390" y="3067508"/>
            <a:ext cx="1226846" cy="1237333"/>
            <a:chOff x="3903127" y="3258286"/>
            <a:chExt cx="1226846" cy="1237333"/>
          </a:xfrm>
        </p:grpSpPr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CD9BD8CE-359F-42F0-BF52-EA8BE4D9D3E5}"/>
                </a:ext>
              </a:extLst>
            </p:cNvPr>
            <p:cNvSpPr/>
            <p:nvPr/>
          </p:nvSpPr>
          <p:spPr>
            <a:xfrm>
              <a:off x="3903127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F9C4D2-A644-4A67-8CA8-B618D55A7652}"/>
                </a:ext>
              </a:extLst>
            </p:cNvPr>
            <p:cNvGrpSpPr/>
            <p:nvPr/>
          </p:nvGrpSpPr>
          <p:grpSpPr>
            <a:xfrm>
              <a:off x="4133286" y="4117515"/>
              <a:ext cx="996687" cy="378104"/>
              <a:chOff x="1271057" y="3783817"/>
              <a:chExt cx="996687" cy="37810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6529BD5-CC0C-4971-8852-39C7F322A358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39F613-67B3-4C5B-971E-5505D1F24665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05.30</a:t>
                </a:r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7BF4DD-159D-4133-A294-D5B8ED2AA505}"/>
              </a:ext>
            </a:extLst>
          </p:cNvPr>
          <p:cNvGrpSpPr/>
          <p:nvPr/>
        </p:nvGrpSpPr>
        <p:grpSpPr>
          <a:xfrm>
            <a:off x="842898" y="2884540"/>
            <a:ext cx="1207245" cy="1247032"/>
            <a:chOff x="2313832" y="3075320"/>
            <a:chExt cx="1207245" cy="1247032"/>
          </a:xfrm>
        </p:grpSpPr>
        <p:sp>
          <p:nvSpPr>
            <p:cNvPr id="19" name="Rounded Rectangle 23">
              <a:extLst>
                <a:ext uri="{FF2B5EF4-FFF2-40B4-BE49-F238E27FC236}">
                  <a16:creationId xmlns:a16="http://schemas.microsoft.com/office/drawing/2014/main" id="{C663FEE0-CFEC-46D6-BA68-BC30D6933146}"/>
                </a:ext>
              </a:extLst>
            </p:cNvPr>
            <p:cNvSpPr/>
            <p:nvPr/>
          </p:nvSpPr>
          <p:spPr>
            <a:xfrm>
              <a:off x="231383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058E7D-7872-4C8E-B0B4-6202FA8F92EA}"/>
                </a:ext>
              </a:extLst>
            </p:cNvPr>
            <p:cNvGrpSpPr/>
            <p:nvPr/>
          </p:nvGrpSpPr>
          <p:grpSpPr>
            <a:xfrm>
              <a:off x="2524390" y="3075320"/>
              <a:ext cx="996687" cy="378104"/>
              <a:chOff x="1271057" y="3783817"/>
              <a:chExt cx="996687" cy="37810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F4AA49-D546-4B56-B7E4-4EE5E3F212CB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C4A5FF-6A2D-4705-B0D3-78F2871DA07C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02.15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5BF74-5F24-4DFB-86BD-FC19CE2B8FF3}"/>
              </a:ext>
            </a:extLst>
          </p:cNvPr>
          <p:cNvGrpSpPr/>
          <p:nvPr/>
        </p:nvGrpSpPr>
        <p:grpSpPr>
          <a:xfrm>
            <a:off x="7268919" y="2878586"/>
            <a:ext cx="1246447" cy="1247032"/>
            <a:chOff x="5492422" y="3075320"/>
            <a:chExt cx="1246447" cy="1247032"/>
          </a:xfrm>
        </p:grpSpPr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id="{523BC164-F305-4347-A61D-A21E6F28DBBD}"/>
                </a:ext>
              </a:extLst>
            </p:cNvPr>
            <p:cNvSpPr/>
            <p:nvPr/>
          </p:nvSpPr>
          <p:spPr>
            <a:xfrm>
              <a:off x="5492422" y="3258286"/>
              <a:ext cx="1064066" cy="1064066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8D163-0749-454D-A9FA-01EAA30E6694}"/>
                </a:ext>
              </a:extLst>
            </p:cNvPr>
            <p:cNvGrpSpPr/>
            <p:nvPr/>
          </p:nvGrpSpPr>
          <p:grpSpPr>
            <a:xfrm>
              <a:off x="5742182" y="3075320"/>
              <a:ext cx="996687" cy="378104"/>
              <a:chOff x="1271057" y="3783817"/>
              <a:chExt cx="996687" cy="378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81829AE-60DC-4BDD-8140-21C53CD7FF30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221575-DE33-46F6-8284-A14442FC112E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07.26</a:t>
                </a:r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5204CA-FBA3-417B-B620-8CDABFA0B0F3}"/>
              </a:ext>
            </a:extLst>
          </p:cNvPr>
          <p:cNvGrpSpPr/>
          <p:nvPr/>
        </p:nvGrpSpPr>
        <p:grpSpPr>
          <a:xfrm>
            <a:off x="9482472" y="2390775"/>
            <a:ext cx="1933654" cy="1740797"/>
            <a:chOff x="5492422" y="3075320"/>
            <a:chExt cx="1246447" cy="124703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6DDEDBA-8390-46E5-BEFE-5C83C6AC2169}"/>
                </a:ext>
              </a:extLst>
            </p:cNvPr>
            <p:cNvSpPr/>
            <p:nvPr/>
          </p:nvSpPr>
          <p:spPr>
            <a:xfrm>
              <a:off x="5492422" y="3258286"/>
              <a:ext cx="1064066" cy="1064066"/>
            </a:xfrm>
            <a:prstGeom prst="roundRect">
              <a:avLst>
                <a:gd name="adj" fmla="val 10715"/>
              </a:avLst>
            </a:prstGeom>
            <a:grpFill/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A17FDB-3DAA-4D7B-BA42-300215AE18EF}"/>
                </a:ext>
              </a:extLst>
            </p:cNvPr>
            <p:cNvGrpSpPr/>
            <p:nvPr/>
          </p:nvGrpSpPr>
          <p:grpSpPr>
            <a:xfrm>
              <a:off x="5742182" y="3075320"/>
              <a:ext cx="996687" cy="378104"/>
              <a:chOff x="1271057" y="3783817"/>
              <a:chExt cx="996687" cy="378104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79D673D-7329-43A9-AB49-DA8F8BEF3615}"/>
                  </a:ext>
                </a:extLst>
              </p:cNvPr>
              <p:cNvSpPr/>
              <p:nvPr/>
            </p:nvSpPr>
            <p:spPr>
              <a:xfrm>
                <a:off x="1271057" y="3783817"/>
                <a:ext cx="996687" cy="3781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6A8EAAC-132B-47BB-8012-CE72777B98A8}"/>
                  </a:ext>
                </a:extLst>
              </p:cNvPr>
              <p:cNvSpPr txBox="1"/>
              <p:nvPr/>
            </p:nvSpPr>
            <p:spPr>
              <a:xfrm>
                <a:off x="1343065" y="3788204"/>
                <a:ext cx="852670" cy="369332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hu-HU" altLang="ko-KR" b="1" dirty="0">
                    <a:solidFill>
                      <a:schemeClr val="bg1"/>
                    </a:solidFill>
                  </a:rPr>
                  <a:t>09.01</a:t>
                </a:r>
                <a:endParaRPr lang="ko-KR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E057B1-9A15-4A39-92C1-7D4B81ACA15D}"/>
              </a:ext>
            </a:extLst>
          </p:cNvPr>
          <p:cNvGrpSpPr/>
          <p:nvPr/>
        </p:nvGrpSpPr>
        <p:grpSpPr>
          <a:xfrm>
            <a:off x="466725" y="4547382"/>
            <a:ext cx="1840360" cy="695851"/>
            <a:chOff x="6191182" y="1433695"/>
            <a:chExt cx="1477163" cy="96881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817367-31FB-493F-9E20-E1188F93904F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47136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EGYETEM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6A8C04-351E-403E-943A-D38BA2338CBF}"/>
                </a:ext>
              </a:extLst>
            </p:cNvPr>
            <p:cNvSpPr txBox="1"/>
            <p:nvPr/>
          </p:nvSpPr>
          <p:spPr>
            <a:xfrm>
              <a:off x="6191182" y="1931151"/>
              <a:ext cx="1457346" cy="47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Jelentkezés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(felvi.hu)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3E97E4-07AD-4D07-94FA-657988158D27}"/>
              </a:ext>
            </a:extLst>
          </p:cNvPr>
          <p:cNvGrpSpPr/>
          <p:nvPr/>
        </p:nvGrpSpPr>
        <p:grpSpPr>
          <a:xfrm>
            <a:off x="6626273" y="4588381"/>
            <a:ext cx="1943271" cy="947239"/>
            <a:chOff x="6210999" y="1433695"/>
            <a:chExt cx="1457346" cy="67388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9EF3D8-4BA9-46E5-BD82-90FE8FC0F7C9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EGYETEM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361B55-557D-48EA-8224-03C1223D8E5F}"/>
                </a:ext>
              </a:extLst>
            </p:cNvPr>
            <p:cNvSpPr txBox="1"/>
            <p:nvPr/>
          </p:nvSpPr>
          <p:spPr>
            <a:xfrm>
              <a:off x="6210999" y="1691561"/>
              <a:ext cx="1457346" cy="41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Sikeres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felvételi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9BDC17-A4E5-4679-8D8D-282C45912124}"/>
              </a:ext>
            </a:extLst>
          </p:cNvPr>
          <p:cNvGrpSpPr/>
          <p:nvPr/>
        </p:nvGrpSpPr>
        <p:grpSpPr>
          <a:xfrm>
            <a:off x="1973121" y="1787267"/>
            <a:ext cx="2000538" cy="1033268"/>
            <a:chOff x="6181298" y="1433695"/>
            <a:chExt cx="1487047" cy="73509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3D2724-35AE-41A2-A135-18625064491D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VÁLLALAT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84CC06-E53E-4646-A1EE-6ED08AC73788}"/>
                </a:ext>
              </a:extLst>
            </p:cNvPr>
            <p:cNvSpPr txBox="1"/>
            <p:nvPr/>
          </p:nvSpPr>
          <p:spPr>
            <a:xfrm>
              <a:off x="6181298" y="1752763"/>
              <a:ext cx="1457346" cy="41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Jelentkezés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vállalati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honlap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47C2C9-8B61-453C-AC31-B287E811F5B8}"/>
              </a:ext>
            </a:extLst>
          </p:cNvPr>
          <p:cNvGrpSpPr/>
          <p:nvPr/>
        </p:nvGrpSpPr>
        <p:grpSpPr>
          <a:xfrm>
            <a:off x="7952759" y="1574605"/>
            <a:ext cx="1723443" cy="1036700"/>
            <a:chOff x="6210999" y="1433695"/>
            <a:chExt cx="1457346" cy="7375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6FE620-4234-47DE-A961-D33D0285173B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VÁLLALAT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F1686A4-2332-487D-A656-BCF62674C33B}"/>
                </a:ext>
              </a:extLst>
            </p:cNvPr>
            <p:cNvSpPr txBox="1"/>
            <p:nvPr/>
          </p:nvSpPr>
          <p:spPr>
            <a:xfrm>
              <a:off x="6210999" y="1755206"/>
              <a:ext cx="1457346" cy="41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Pótjelentkezés</a:t>
              </a:r>
            </a:p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aug-szept.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43">
            <a:extLst>
              <a:ext uri="{FF2B5EF4-FFF2-40B4-BE49-F238E27FC236}">
                <a16:creationId xmlns:a16="http://schemas.microsoft.com/office/drawing/2014/main" id="{8C8BC67C-6BF9-4E2D-81A2-3558C2134D56}"/>
              </a:ext>
            </a:extLst>
          </p:cNvPr>
          <p:cNvGrpSpPr/>
          <p:nvPr/>
        </p:nvGrpSpPr>
        <p:grpSpPr>
          <a:xfrm>
            <a:off x="8850013" y="4314923"/>
            <a:ext cx="3093919" cy="1135232"/>
            <a:chOff x="5306999" y="1433695"/>
            <a:chExt cx="2391124" cy="80763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1954F7D-EDE5-4CFA-B0D8-E8578B1D0614}"/>
                </a:ext>
              </a:extLst>
            </p:cNvPr>
            <p:cNvSpPr txBox="1"/>
            <p:nvPr/>
          </p:nvSpPr>
          <p:spPr>
            <a:xfrm>
              <a:off x="5307000" y="1433695"/>
              <a:ext cx="2361346" cy="2846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bg1"/>
                  </a:solidFill>
                  <a:cs typeface="Arial" pitchFamily="34" charset="0"/>
                </a:rPr>
                <a:t>EGYETEM - VÁLLALAT</a:t>
              </a:r>
              <a:endParaRPr lang="ko-KR" altLang="en-US" sz="2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A7F927D-36D5-4724-8427-FD3EACD52776}"/>
                </a:ext>
              </a:extLst>
            </p:cNvPr>
            <p:cNvSpPr txBox="1"/>
            <p:nvPr/>
          </p:nvSpPr>
          <p:spPr>
            <a:xfrm>
              <a:off x="5306999" y="1737719"/>
              <a:ext cx="2391124" cy="50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Beiratkozás és szerződéskötés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6" name="Chevron 9">
            <a:extLst>
              <a:ext uri="{FF2B5EF4-FFF2-40B4-BE49-F238E27FC236}">
                <a16:creationId xmlns:a16="http://schemas.microsoft.com/office/drawing/2014/main" id="{BC1D912C-19EC-4261-8F57-CAA33199C6CB}"/>
              </a:ext>
            </a:extLst>
          </p:cNvPr>
          <p:cNvSpPr/>
          <p:nvPr/>
        </p:nvSpPr>
        <p:spPr>
          <a:xfrm>
            <a:off x="2307085" y="3502102"/>
            <a:ext cx="250246" cy="289014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7" name="Chevron 10">
            <a:extLst>
              <a:ext uri="{FF2B5EF4-FFF2-40B4-BE49-F238E27FC236}">
                <a16:creationId xmlns:a16="http://schemas.microsoft.com/office/drawing/2014/main" id="{ABDAC978-72C9-4DD7-9D8A-B16AFA7B8864}"/>
              </a:ext>
            </a:extLst>
          </p:cNvPr>
          <p:cNvSpPr/>
          <p:nvPr/>
        </p:nvSpPr>
        <p:spPr>
          <a:xfrm>
            <a:off x="4466332" y="3502102"/>
            <a:ext cx="250246" cy="28901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8" name="Chevron 11">
            <a:extLst>
              <a:ext uri="{FF2B5EF4-FFF2-40B4-BE49-F238E27FC236}">
                <a16:creationId xmlns:a16="http://schemas.microsoft.com/office/drawing/2014/main" id="{574EBE44-DDC1-43E5-B4D8-AB823E0B06C1}"/>
              </a:ext>
            </a:extLst>
          </p:cNvPr>
          <p:cNvSpPr/>
          <p:nvPr/>
        </p:nvSpPr>
        <p:spPr>
          <a:xfrm>
            <a:off x="6625579" y="3502102"/>
            <a:ext cx="250246" cy="289014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9" name="Chevron 12">
            <a:extLst>
              <a:ext uri="{FF2B5EF4-FFF2-40B4-BE49-F238E27FC236}">
                <a16:creationId xmlns:a16="http://schemas.microsoft.com/office/drawing/2014/main" id="{A1D53F00-CEA7-45D2-B6F2-92DC772BC88C}"/>
              </a:ext>
            </a:extLst>
          </p:cNvPr>
          <p:cNvSpPr/>
          <p:nvPr/>
        </p:nvSpPr>
        <p:spPr>
          <a:xfrm>
            <a:off x="8784826" y="3502102"/>
            <a:ext cx="250246" cy="289014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1089A8AB-4FF5-662F-53E3-6EE66D8593DC}"/>
              </a:ext>
            </a:extLst>
          </p:cNvPr>
          <p:cNvSpPr txBox="1"/>
          <p:nvPr/>
        </p:nvSpPr>
        <p:spPr>
          <a:xfrm>
            <a:off x="3780998" y="2215472"/>
            <a:ext cx="1594282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Kiválasztási</a:t>
            </a:r>
            <a:r>
              <a:rPr lang="en-US" altLang="ko-KR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eljárás</a:t>
            </a:r>
            <a:r>
              <a:rPr lang="en-US" altLang="ko-KR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elbeszélgetés</a:t>
            </a:r>
            <a:endParaRPr lang="en-US" altLang="ko-KR" sz="1400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Box 49">
            <a:extLst>
              <a:ext uri="{FF2B5EF4-FFF2-40B4-BE49-F238E27FC236}">
                <a16:creationId xmlns:a16="http://schemas.microsoft.com/office/drawing/2014/main" id="{FBDF74BE-43D9-173F-E96C-90C2D471C138}"/>
              </a:ext>
            </a:extLst>
          </p:cNvPr>
          <p:cNvSpPr txBox="1"/>
          <p:nvPr/>
        </p:nvSpPr>
        <p:spPr>
          <a:xfrm>
            <a:off x="3290107" y="5049540"/>
            <a:ext cx="256364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dirty="0" err="1"/>
              <a:t>Felvételi</a:t>
            </a:r>
            <a:r>
              <a:rPr lang="en-US" altLang="ko-KR" dirty="0"/>
              <a:t> </a:t>
            </a:r>
            <a:r>
              <a:rPr lang="en-US" altLang="ko-KR" dirty="0" err="1"/>
              <a:t>eljárás</a:t>
            </a:r>
            <a:endParaRPr lang="en-US" altLang="ko-KR" dirty="0"/>
          </a:p>
        </p:txBody>
      </p:sp>
      <p:sp>
        <p:nvSpPr>
          <p:cNvPr id="5" name="Donut 24">
            <a:extLst>
              <a:ext uri="{FF2B5EF4-FFF2-40B4-BE49-F238E27FC236}">
                <a16:creationId xmlns:a16="http://schemas.microsoft.com/office/drawing/2014/main" id="{3263FF89-1F89-4962-DC8E-E66CC67545D7}"/>
              </a:ext>
            </a:extLst>
          </p:cNvPr>
          <p:cNvSpPr/>
          <p:nvPr/>
        </p:nvSpPr>
        <p:spPr>
          <a:xfrm>
            <a:off x="10048294" y="3117732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Frame 17">
            <a:extLst>
              <a:ext uri="{FF2B5EF4-FFF2-40B4-BE49-F238E27FC236}">
                <a16:creationId xmlns:a16="http://schemas.microsoft.com/office/drawing/2014/main" id="{6953FA9E-5041-42C8-8C95-59BFC39A7C5F}"/>
              </a:ext>
            </a:extLst>
          </p:cNvPr>
          <p:cNvSpPr/>
          <p:nvPr/>
        </p:nvSpPr>
        <p:spPr>
          <a:xfrm>
            <a:off x="1145172" y="3406343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1BABFBD8-F117-5380-182A-D1E97E95BF57}"/>
              </a:ext>
            </a:extLst>
          </p:cNvPr>
          <p:cNvSpPr>
            <a:spLocks noChangeAspect="1"/>
          </p:cNvSpPr>
          <p:nvPr/>
        </p:nvSpPr>
        <p:spPr>
          <a:xfrm>
            <a:off x="3292268" y="3357470"/>
            <a:ext cx="432329" cy="396000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79437E18-7389-4753-8038-8FC0900825C8}"/>
              </a:ext>
            </a:extLst>
          </p:cNvPr>
          <p:cNvSpPr/>
          <p:nvPr/>
        </p:nvSpPr>
        <p:spPr>
          <a:xfrm rot="16200000" flipH="1">
            <a:off x="5394534" y="3300457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4" name="Parallelogram 15">
            <a:extLst>
              <a:ext uri="{FF2B5EF4-FFF2-40B4-BE49-F238E27FC236}">
                <a16:creationId xmlns:a16="http://schemas.microsoft.com/office/drawing/2014/main" id="{51DC1065-DA3B-E4F0-531E-E017D24B8BD5}"/>
              </a:ext>
            </a:extLst>
          </p:cNvPr>
          <p:cNvSpPr/>
          <p:nvPr/>
        </p:nvSpPr>
        <p:spPr>
          <a:xfrm rot="16200000">
            <a:off x="7510004" y="3336348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55" name="Group 47">
            <a:extLst>
              <a:ext uri="{FF2B5EF4-FFF2-40B4-BE49-F238E27FC236}">
                <a16:creationId xmlns:a16="http://schemas.microsoft.com/office/drawing/2014/main" id="{4CD80F12-E619-B64A-DE7A-A0C75994E122}"/>
              </a:ext>
            </a:extLst>
          </p:cNvPr>
          <p:cNvGrpSpPr/>
          <p:nvPr/>
        </p:nvGrpSpPr>
        <p:grpSpPr>
          <a:xfrm>
            <a:off x="5555044" y="1934289"/>
            <a:ext cx="1723443" cy="1036700"/>
            <a:chOff x="6210999" y="1433695"/>
            <a:chExt cx="1457346" cy="737534"/>
          </a:xfrm>
        </p:grpSpPr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2A9223BF-B6B9-F2D3-DD0C-503A73D79E5C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VÁLLALAT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1" name="TextBox 49">
              <a:extLst>
                <a:ext uri="{FF2B5EF4-FFF2-40B4-BE49-F238E27FC236}">
                  <a16:creationId xmlns:a16="http://schemas.microsoft.com/office/drawing/2014/main" id="{55B2215A-1E26-472F-1B73-C7FFBCFC4239}"/>
                </a:ext>
              </a:extLst>
            </p:cNvPr>
            <p:cNvSpPr txBox="1"/>
            <p:nvPr/>
          </p:nvSpPr>
          <p:spPr>
            <a:xfrm>
              <a:off x="6210999" y="1755206"/>
              <a:ext cx="1457346" cy="41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Pozitív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elbírálás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2" name="Group 41">
            <a:extLst>
              <a:ext uri="{FF2B5EF4-FFF2-40B4-BE49-F238E27FC236}">
                <a16:creationId xmlns:a16="http://schemas.microsoft.com/office/drawing/2014/main" id="{4BC3CDFB-DDB9-48E5-1FBB-2F280731DC12}"/>
              </a:ext>
            </a:extLst>
          </p:cNvPr>
          <p:cNvGrpSpPr/>
          <p:nvPr/>
        </p:nvGrpSpPr>
        <p:grpSpPr>
          <a:xfrm>
            <a:off x="7842843" y="5492249"/>
            <a:ext cx="1943274" cy="615554"/>
            <a:chOff x="6210997" y="1433695"/>
            <a:chExt cx="1457348" cy="437920"/>
          </a:xfrm>
        </p:grpSpPr>
        <p:sp>
          <p:nvSpPr>
            <p:cNvPr id="63" name="TextBox 42">
              <a:extLst>
                <a:ext uri="{FF2B5EF4-FFF2-40B4-BE49-F238E27FC236}">
                  <a16:creationId xmlns:a16="http://schemas.microsoft.com/office/drawing/2014/main" id="{DB60D023-21E7-4BEF-D923-EAB37AABC4B8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4085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b="1" dirty="0">
                  <a:solidFill>
                    <a:schemeClr val="bg1"/>
                  </a:solidFill>
                  <a:cs typeface="Arial" pitchFamily="34" charset="0"/>
                </a:rPr>
                <a:t>EGYETEM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9B8F330B-F048-904B-33C1-23A301C97634}"/>
                </a:ext>
              </a:extLst>
            </p:cNvPr>
            <p:cNvSpPr txBox="1"/>
            <p:nvPr/>
          </p:nvSpPr>
          <p:spPr>
            <a:xfrm>
              <a:off x="6210997" y="1630759"/>
              <a:ext cx="1457346" cy="24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Pótjelentkezés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3" name="Kép 32">
            <a:extLst>
              <a:ext uri="{FF2B5EF4-FFF2-40B4-BE49-F238E27FC236}">
                <a16:creationId xmlns:a16="http://schemas.microsoft.com/office/drawing/2014/main" id="{E028FA1E-84AC-6F70-A19C-AD6C7D88F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44" y="6143860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1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F6E0A39-0781-499F-BB3F-307A80200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Duális partnercégek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0870123-B681-4C7E-29A8-8BE143CB47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866" y="1689607"/>
            <a:ext cx="3456000" cy="42788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CC46BE9-E115-3D32-D1F1-A9944A2FAD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501" y="1506339"/>
            <a:ext cx="3348000" cy="443710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236D0B2-CBFA-608E-19B2-A6060AF417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128" y="1485369"/>
            <a:ext cx="3456000" cy="4527994"/>
          </a:xfrm>
          <a:prstGeom prst="rect">
            <a:avLst/>
          </a:prstGeom>
        </p:spPr>
      </p:pic>
      <p:grpSp>
        <p:nvGrpSpPr>
          <p:cNvPr id="6" name="Group 280">
            <a:extLst>
              <a:ext uri="{FF2B5EF4-FFF2-40B4-BE49-F238E27FC236}">
                <a16:creationId xmlns:a16="http://schemas.microsoft.com/office/drawing/2014/main" id="{AFEBE63E-541C-818B-E5B9-08EB7CB7EEE1}"/>
              </a:ext>
            </a:extLst>
          </p:cNvPr>
          <p:cNvGrpSpPr/>
          <p:nvPr/>
        </p:nvGrpSpPr>
        <p:grpSpPr>
          <a:xfrm>
            <a:off x="0" y="1354232"/>
            <a:ext cx="1981770" cy="5020829"/>
            <a:chOff x="896897" y="372794"/>
            <a:chExt cx="2425766" cy="6145697"/>
          </a:xfrm>
        </p:grpSpPr>
        <p:sp>
          <p:nvSpPr>
            <p:cNvPr id="7" name="Freeform: Shape 281">
              <a:extLst>
                <a:ext uri="{FF2B5EF4-FFF2-40B4-BE49-F238E27FC236}">
                  <a16:creationId xmlns:a16="http://schemas.microsoft.com/office/drawing/2014/main" id="{451AAAF6-27E8-D474-BC5C-D919632AAD05}"/>
                </a:ext>
              </a:extLst>
            </p:cNvPr>
            <p:cNvSpPr/>
            <p:nvPr/>
          </p:nvSpPr>
          <p:spPr>
            <a:xfrm>
              <a:off x="1884251" y="5904482"/>
              <a:ext cx="908701" cy="422652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282">
              <a:extLst>
                <a:ext uri="{FF2B5EF4-FFF2-40B4-BE49-F238E27FC236}">
                  <a16:creationId xmlns:a16="http://schemas.microsoft.com/office/drawing/2014/main" id="{DDB9E64E-19D9-5662-0DA4-67C6CD67D060}"/>
                </a:ext>
              </a:extLst>
            </p:cNvPr>
            <p:cNvSpPr/>
            <p:nvPr/>
          </p:nvSpPr>
          <p:spPr>
            <a:xfrm>
              <a:off x="1403251" y="5981252"/>
              <a:ext cx="401519" cy="528315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83">
              <a:extLst>
                <a:ext uri="{FF2B5EF4-FFF2-40B4-BE49-F238E27FC236}">
                  <a16:creationId xmlns:a16="http://schemas.microsoft.com/office/drawing/2014/main" id="{36916795-18F3-5E4A-0E13-2F5C786883F9}"/>
                </a:ext>
              </a:extLst>
            </p:cNvPr>
            <p:cNvSpPr/>
            <p:nvPr/>
          </p:nvSpPr>
          <p:spPr>
            <a:xfrm>
              <a:off x="896897" y="1140047"/>
              <a:ext cx="1606075" cy="1415883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284">
              <a:extLst>
                <a:ext uri="{FF2B5EF4-FFF2-40B4-BE49-F238E27FC236}">
                  <a16:creationId xmlns:a16="http://schemas.microsoft.com/office/drawing/2014/main" id="{1F2161B4-4D30-F292-F775-19BA73471F8A}"/>
                </a:ext>
              </a:extLst>
            </p:cNvPr>
            <p:cNvSpPr/>
            <p:nvPr/>
          </p:nvSpPr>
          <p:spPr>
            <a:xfrm>
              <a:off x="1235707" y="2205536"/>
              <a:ext cx="1289086" cy="3888394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427033" h="4304494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85">
              <a:extLst>
                <a:ext uri="{FF2B5EF4-FFF2-40B4-BE49-F238E27FC236}">
                  <a16:creationId xmlns:a16="http://schemas.microsoft.com/office/drawing/2014/main" id="{57F708A1-B40F-F6E1-5CED-386F30F4BBAB}"/>
                </a:ext>
              </a:extLst>
            </p:cNvPr>
            <p:cNvSpPr/>
            <p:nvPr/>
          </p:nvSpPr>
          <p:spPr>
            <a:xfrm>
              <a:off x="1870706" y="5880287"/>
              <a:ext cx="929833" cy="486049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86">
              <a:extLst>
                <a:ext uri="{FF2B5EF4-FFF2-40B4-BE49-F238E27FC236}">
                  <a16:creationId xmlns:a16="http://schemas.microsoft.com/office/drawing/2014/main" id="{8C56E975-3071-A026-E3F5-06238C1D8DB6}"/>
                </a:ext>
              </a:extLst>
            </p:cNvPr>
            <p:cNvSpPr/>
            <p:nvPr/>
          </p:nvSpPr>
          <p:spPr>
            <a:xfrm>
              <a:off x="1518804" y="372794"/>
              <a:ext cx="697375" cy="59171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87">
              <a:extLst>
                <a:ext uri="{FF2B5EF4-FFF2-40B4-BE49-F238E27FC236}">
                  <a16:creationId xmlns:a16="http://schemas.microsoft.com/office/drawing/2014/main" id="{5BF1FD9D-0B8F-271B-D30C-7E604F700A5A}"/>
                </a:ext>
              </a:extLst>
            </p:cNvPr>
            <p:cNvSpPr/>
            <p:nvPr/>
          </p:nvSpPr>
          <p:spPr>
            <a:xfrm>
              <a:off x="1389934" y="5990176"/>
              <a:ext cx="443784" cy="528315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88">
              <a:extLst>
                <a:ext uri="{FF2B5EF4-FFF2-40B4-BE49-F238E27FC236}">
                  <a16:creationId xmlns:a16="http://schemas.microsoft.com/office/drawing/2014/main" id="{266B5858-42D8-440A-F87C-865FA709AB38}"/>
                </a:ext>
              </a:extLst>
            </p:cNvPr>
            <p:cNvSpPr/>
            <p:nvPr/>
          </p:nvSpPr>
          <p:spPr>
            <a:xfrm>
              <a:off x="988313" y="705022"/>
              <a:ext cx="1914616" cy="1929923"/>
            </a:xfrm>
            <a:custGeom>
              <a:avLst/>
              <a:gdLst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15289 w 1914616"/>
                <a:gd name="connsiteY15" fmla="*/ 1515903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15289 w 1914616"/>
                <a:gd name="connsiteY15" fmla="*/ 1515903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15289 w 1914616"/>
                <a:gd name="connsiteY15" fmla="*/ 1515903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07512 w 1914616"/>
                <a:gd name="connsiteY14" fmla="*/ 1539148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25000 w 1914616"/>
                <a:gd name="connsiteY14" fmla="*/ 1534151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25000 w 1914616"/>
                <a:gd name="connsiteY14" fmla="*/ 1534151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25000 w 1914616"/>
                <a:gd name="connsiteY14" fmla="*/ 1534151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  <a:gd name="connsiteX0" fmla="*/ 1895064 w 1914616"/>
                <a:gd name="connsiteY0" fmla="*/ 1476543 h 1929923"/>
                <a:gd name="connsiteX1" fmla="*/ 1912499 w 1914616"/>
                <a:gd name="connsiteY1" fmla="*/ 1486317 h 1929923"/>
                <a:gd name="connsiteX2" fmla="*/ 1893480 w 1914616"/>
                <a:gd name="connsiteY2" fmla="*/ 1518016 h 1929923"/>
                <a:gd name="connsiteX3" fmla="*/ 1597623 w 1914616"/>
                <a:gd name="connsiteY3" fmla="*/ 1777947 h 1929923"/>
                <a:gd name="connsiteX4" fmla="*/ 1415882 w 1914616"/>
                <a:gd name="connsiteY4" fmla="*/ 1902629 h 1929923"/>
                <a:gd name="connsiteX5" fmla="*/ 1299653 w 1914616"/>
                <a:gd name="connsiteY5" fmla="*/ 1832892 h 1929923"/>
                <a:gd name="connsiteX6" fmla="*/ 1453921 w 1914616"/>
                <a:gd name="connsiteY6" fmla="*/ 1627905 h 1929923"/>
                <a:gd name="connsiteX7" fmla="*/ 1481394 w 1914616"/>
                <a:gd name="connsiteY7" fmla="*/ 1617339 h 1929923"/>
                <a:gd name="connsiteX8" fmla="*/ 1472941 w 1914616"/>
                <a:gd name="connsiteY8" fmla="*/ 1598319 h 1929923"/>
                <a:gd name="connsiteX9" fmla="*/ 1441242 w 1914616"/>
                <a:gd name="connsiteY9" fmla="*/ 1564507 h 1929923"/>
                <a:gd name="connsiteX10" fmla="*/ 1496186 w 1914616"/>
                <a:gd name="connsiteY10" fmla="*/ 1560281 h 1929923"/>
                <a:gd name="connsiteX11" fmla="*/ 1553244 w 1914616"/>
                <a:gd name="connsiteY11" fmla="*/ 1583527 h 1929923"/>
                <a:gd name="connsiteX12" fmla="*/ 1553244 w 1914616"/>
                <a:gd name="connsiteY12" fmla="*/ 1541262 h 1929923"/>
                <a:gd name="connsiteX13" fmla="*/ 1606076 w 1914616"/>
                <a:gd name="connsiteY13" fmla="*/ 1541262 h 1929923"/>
                <a:gd name="connsiteX14" fmla="*/ 1715007 w 1914616"/>
                <a:gd name="connsiteY14" fmla="*/ 1529154 h 1929923"/>
                <a:gd name="connsiteX15" fmla="*/ 1800299 w 1914616"/>
                <a:gd name="connsiteY15" fmla="*/ 1520899 h 1929923"/>
                <a:gd name="connsiteX16" fmla="*/ 1874460 w 1914616"/>
                <a:gd name="connsiteY16" fmla="*/ 1477864 h 1929923"/>
                <a:gd name="connsiteX17" fmla="*/ 1895064 w 1914616"/>
                <a:gd name="connsiteY17" fmla="*/ 1476543 h 1929923"/>
                <a:gd name="connsiteX18" fmla="*/ 1244180 w 1914616"/>
                <a:gd name="connsiteY18" fmla="*/ 1396504 h 1929923"/>
                <a:gd name="connsiteX19" fmla="*/ 1430676 w 1914616"/>
                <a:gd name="connsiteY19" fmla="*/ 1431372 h 1929923"/>
                <a:gd name="connsiteX20" fmla="*/ 1443355 w 1914616"/>
                <a:gd name="connsiteY20" fmla="*/ 1441939 h 1929923"/>
                <a:gd name="connsiteX21" fmla="*/ 1428562 w 1914616"/>
                <a:gd name="connsiteY21" fmla="*/ 1456732 h 1929923"/>
                <a:gd name="connsiteX22" fmla="*/ 1363051 w 1914616"/>
                <a:gd name="connsiteY22" fmla="*/ 1463072 h 1929923"/>
                <a:gd name="connsiteX23" fmla="*/ 1286973 w 1914616"/>
                <a:gd name="connsiteY23" fmla="*/ 1450392 h 1929923"/>
                <a:gd name="connsiteX24" fmla="*/ 1198217 w 1914616"/>
                <a:gd name="connsiteY24" fmla="*/ 1446166 h 1929923"/>
                <a:gd name="connsiteX25" fmla="*/ 1286973 w 1914616"/>
                <a:gd name="connsiteY25" fmla="*/ 1467298 h 1929923"/>
                <a:gd name="connsiteX26" fmla="*/ 1240482 w 1914616"/>
                <a:gd name="connsiteY26" fmla="*/ 1496883 h 1929923"/>
                <a:gd name="connsiteX27" fmla="*/ 1147498 w 1914616"/>
                <a:gd name="connsiteY27" fmla="*/ 1486317 h 1929923"/>
                <a:gd name="connsiteX28" fmla="*/ 1109460 w 1914616"/>
                <a:gd name="connsiteY28" fmla="*/ 1494770 h 1929923"/>
                <a:gd name="connsiteX29" fmla="*/ 1147498 w 1914616"/>
                <a:gd name="connsiteY29" fmla="*/ 1496883 h 1929923"/>
                <a:gd name="connsiteX30" fmla="*/ 1210896 w 1914616"/>
                <a:gd name="connsiteY30" fmla="*/ 1513790 h 1929923"/>
                <a:gd name="connsiteX31" fmla="*/ 1073535 w 1914616"/>
                <a:gd name="connsiteY31" fmla="*/ 1551829 h 1929923"/>
                <a:gd name="connsiteX32" fmla="*/ 898134 w 1914616"/>
                <a:gd name="connsiteY32" fmla="*/ 1581414 h 1929923"/>
                <a:gd name="connsiteX33" fmla="*/ 862209 w 1914616"/>
                <a:gd name="connsiteY33" fmla="*/ 1606773 h 1929923"/>
                <a:gd name="connsiteX34" fmla="*/ 813604 w 1914616"/>
                <a:gd name="connsiteY34" fmla="*/ 1638472 h 1929923"/>
                <a:gd name="connsiteX35" fmla="*/ 678355 w 1914616"/>
                <a:gd name="connsiteY35" fmla="*/ 1720889 h 1929923"/>
                <a:gd name="connsiteX36" fmla="*/ 342348 w 1914616"/>
                <a:gd name="connsiteY36" fmla="*/ 1870931 h 1929923"/>
                <a:gd name="connsiteX37" fmla="*/ 156381 w 1914616"/>
                <a:gd name="connsiteY37" fmla="*/ 1917423 h 1929923"/>
                <a:gd name="connsiteX38" fmla="*/ 57058 w 1914616"/>
                <a:gd name="connsiteY38" fmla="*/ 1908969 h 1929923"/>
                <a:gd name="connsiteX39" fmla="*/ 0 w 1914616"/>
                <a:gd name="connsiteY39" fmla="*/ 1809646 h 1929923"/>
                <a:gd name="connsiteX40" fmla="*/ 112003 w 1914616"/>
                <a:gd name="connsiteY40" fmla="*/ 1691303 h 1929923"/>
                <a:gd name="connsiteX41" fmla="*/ 416312 w 1914616"/>
                <a:gd name="connsiteY41" fmla="*/ 1598320 h 1929923"/>
                <a:gd name="connsiteX42" fmla="*/ 608618 w 1914616"/>
                <a:gd name="connsiteY42" fmla="*/ 1566621 h 1929923"/>
                <a:gd name="connsiteX43" fmla="*/ 836849 w 1914616"/>
                <a:gd name="connsiteY43" fmla="*/ 1511676 h 1929923"/>
                <a:gd name="connsiteX44" fmla="*/ 1048175 w 1914616"/>
                <a:gd name="connsiteY44" fmla="*/ 1412353 h 1929923"/>
                <a:gd name="connsiteX45" fmla="*/ 1244180 w 1914616"/>
                <a:gd name="connsiteY45" fmla="*/ 1396504 h 1929923"/>
                <a:gd name="connsiteX46" fmla="*/ 946179 w 1914616"/>
                <a:gd name="connsiteY46" fmla="*/ 991 h 1929923"/>
                <a:gd name="connsiteX47" fmla="*/ 982666 w 1914616"/>
                <a:gd name="connsiteY47" fmla="*/ 18162 h 1929923"/>
                <a:gd name="connsiteX48" fmla="*/ 1151726 w 1914616"/>
                <a:gd name="connsiteY48" fmla="*/ 70993 h 1929923"/>
                <a:gd name="connsiteX49" fmla="*/ 1155953 w 1914616"/>
                <a:gd name="connsiteY49" fmla="*/ 111145 h 1929923"/>
                <a:gd name="connsiteX50" fmla="*/ 1155953 w 1914616"/>
                <a:gd name="connsiteY50" fmla="*/ 208355 h 1929923"/>
                <a:gd name="connsiteX51" fmla="*/ 1117914 w 1914616"/>
                <a:gd name="connsiteY51" fmla="*/ 373189 h 1929923"/>
                <a:gd name="connsiteX52" fmla="*/ 1067196 w 1914616"/>
                <a:gd name="connsiteY52" fmla="*/ 493645 h 1929923"/>
                <a:gd name="connsiteX53" fmla="*/ 1016478 w 1914616"/>
                <a:gd name="connsiteY53" fmla="*/ 563382 h 1929923"/>
                <a:gd name="connsiteX54" fmla="*/ 989006 w 1914616"/>
                <a:gd name="connsiteY54" fmla="*/ 624667 h 1929923"/>
                <a:gd name="connsiteX55" fmla="*/ 965495 w 1914616"/>
                <a:gd name="connsiteY55" fmla="*/ 646328 h 1929923"/>
                <a:gd name="connsiteX56" fmla="*/ 959415 w 1914616"/>
                <a:gd name="connsiteY56" fmla="*/ 645000 h 1929923"/>
                <a:gd name="connsiteX57" fmla="*/ 880948 w 1914616"/>
                <a:gd name="connsiteY57" fmla="*/ 615551 h 1929923"/>
                <a:gd name="connsiteX58" fmla="*/ 856567 w 1914616"/>
                <a:gd name="connsiteY58" fmla="*/ 604576 h 1929923"/>
                <a:gd name="connsiteX59" fmla="*/ 773453 w 1914616"/>
                <a:gd name="connsiteY59" fmla="*/ 559156 h 1929923"/>
                <a:gd name="connsiteX60" fmla="*/ 846625 w 1914616"/>
                <a:gd name="connsiteY60" fmla="*/ 600101 h 1929923"/>
                <a:gd name="connsiteX61" fmla="*/ 856567 w 1914616"/>
                <a:gd name="connsiteY61" fmla="*/ 604576 h 1929923"/>
                <a:gd name="connsiteX62" fmla="*/ 867229 w 1914616"/>
                <a:gd name="connsiteY62" fmla="*/ 610403 h 1929923"/>
                <a:gd name="connsiteX63" fmla="*/ 880948 w 1914616"/>
                <a:gd name="connsiteY63" fmla="*/ 615551 h 1929923"/>
                <a:gd name="connsiteX64" fmla="*/ 934060 w 1914616"/>
                <a:gd name="connsiteY64" fmla="*/ 639460 h 1929923"/>
                <a:gd name="connsiteX65" fmla="*/ 959415 w 1914616"/>
                <a:gd name="connsiteY65" fmla="*/ 645000 h 1929923"/>
                <a:gd name="connsiteX66" fmla="*/ 978439 w 1914616"/>
                <a:gd name="connsiteY66" fmla="*/ 652139 h 1929923"/>
                <a:gd name="connsiteX67" fmla="*/ 984779 w 1914616"/>
                <a:gd name="connsiteY67" fmla="*/ 662705 h 1929923"/>
                <a:gd name="connsiteX68" fmla="*/ 955193 w 1914616"/>
                <a:gd name="connsiteY68" fmla="*/ 918410 h 1929923"/>
                <a:gd name="connsiteX69" fmla="*/ 938287 w 1914616"/>
                <a:gd name="connsiteY69" fmla="*/ 994487 h 1929923"/>
                <a:gd name="connsiteX70" fmla="*/ 921381 w 1914616"/>
                <a:gd name="connsiteY70" fmla="*/ 1030413 h 1929923"/>
                <a:gd name="connsiteX71" fmla="*/ 754433 w 1914616"/>
                <a:gd name="connsiteY71" fmla="*/ 797954 h 1929923"/>
                <a:gd name="connsiteX72" fmla="*/ 655111 w 1914616"/>
                <a:gd name="connsiteY72" fmla="*/ 728217 h 1929923"/>
                <a:gd name="connsiteX73" fmla="*/ 579033 w 1914616"/>
                <a:gd name="connsiteY73" fmla="*/ 508438 h 1929923"/>
                <a:gd name="connsiteX74" fmla="*/ 616511 w 1914616"/>
                <a:gd name="connsiteY74" fmla="*/ 312772 h 1929923"/>
                <a:gd name="connsiteX75" fmla="*/ 699489 w 1914616"/>
                <a:gd name="connsiteY75" fmla="*/ 333037 h 1929923"/>
                <a:gd name="connsiteX76" fmla="*/ 614958 w 1914616"/>
                <a:gd name="connsiteY76" fmla="*/ 265413 h 1929923"/>
                <a:gd name="connsiteX77" fmla="*/ 585372 w 1914616"/>
                <a:gd name="connsiteY77" fmla="*/ 197789 h 1929923"/>
                <a:gd name="connsiteX78" fmla="*/ 576920 w 1914616"/>
                <a:gd name="connsiteY78" fmla="*/ 101013 h 1929923"/>
                <a:gd name="connsiteX79" fmla="*/ 710055 w 1914616"/>
                <a:gd name="connsiteY79" fmla="*/ 229487 h 1929923"/>
                <a:gd name="connsiteX80" fmla="*/ 737527 w 1914616"/>
                <a:gd name="connsiteY80" fmla="*/ 157637 h 1929923"/>
                <a:gd name="connsiteX81" fmla="*/ 777680 w 1914616"/>
                <a:gd name="connsiteY81" fmla="*/ 115372 h 1929923"/>
                <a:gd name="connsiteX82" fmla="*/ 853757 w 1914616"/>
                <a:gd name="connsiteY82" fmla="*/ 60427 h 1929923"/>
                <a:gd name="connsiteX83" fmla="*/ 946179 w 1914616"/>
                <a:gd name="connsiteY83" fmla="*/ 991 h 192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914616" h="1929923">
                  <a:moveTo>
                    <a:pt x="1895064" y="1476543"/>
                  </a:moveTo>
                  <a:lnTo>
                    <a:pt x="1912499" y="1486317"/>
                  </a:lnTo>
                  <a:cubicBezTo>
                    <a:pt x="1920952" y="1503222"/>
                    <a:pt x="1901932" y="1507449"/>
                    <a:pt x="1893480" y="1518016"/>
                  </a:cubicBezTo>
                  <a:cubicBezTo>
                    <a:pt x="1802609" y="1613112"/>
                    <a:pt x="1696946" y="1691303"/>
                    <a:pt x="1597623" y="1777947"/>
                  </a:cubicBezTo>
                  <a:cubicBezTo>
                    <a:pt x="1542678" y="1826552"/>
                    <a:pt x="1479280" y="1864591"/>
                    <a:pt x="1415882" y="1902629"/>
                  </a:cubicBezTo>
                  <a:cubicBezTo>
                    <a:pt x="1335579" y="1921649"/>
                    <a:pt x="1318673" y="1911083"/>
                    <a:pt x="1299653" y="1832892"/>
                  </a:cubicBezTo>
                  <a:cubicBezTo>
                    <a:pt x="1270068" y="1710323"/>
                    <a:pt x="1322899" y="1638472"/>
                    <a:pt x="1453921" y="1627905"/>
                  </a:cubicBezTo>
                  <a:cubicBezTo>
                    <a:pt x="1464487" y="1627905"/>
                    <a:pt x="1475054" y="1627905"/>
                    <a:pt x="1481394" y="1617339"/>
                  </a:cubicBezTo>
                  <a:cubicBezTo>
                    <a:pt x="1485620" y="1608886"/>
                    <a:pt x="1479280" y="1604660"/>
                    <a:pt x="1472941" y="1598319"/>
                  </a:cubicBezTo>
                  <a:cubicBezTo>
                    <a:pt x="1462374" y="1585640"/>
                    <a:pt x="1432788" y="1583527"/>
                    <a:pt x="1441242" y="1564507"/>
                  </a:cubicBezTo>
                  <a:cubicBezTo>
                    <a:pt x="1451808" y="1543375"/>
                    <a:pt x="1477167" y="1556054"/>
                    <a:pt x="1496186" y="1560281"/>
                  </a:cubicBezTo>
                  <a:cubicBezTo>
                    <a:pt x="1515206" y="1568734"/>
                    <a:pt x="1536338" y="1570847"/>
                    <a:pt x="1553244" y="1583527"/>
                  </a:cubicBezTo>
                  <a:cubicBezTo>
                    <a:pt x="1563811" y="1566620"/>
                    <a:pt x="1536338" y="1556054"/>
                    <a:pt x="1553244" y="1541262"/>
                  </a:cubicBezTo>
                  <a:cubicBezTo>
                    <a:pt x="1572264" y="1520129"/>
                    <a:pt x="1589170" y="1526469"/>
                    <a:pt x="1606076" y="1541262"/>
                  </a:cubicBezTo>
                  <a:cubicBezTo>
                    <a:pt x="1642001" y="1589867"/>
                    <a:pt x="1618736" y="1597569"/>
                    <a:pt x="1715007" y="1529154"/>
                  </a:cubicBezTo>
                  <a:cubicBezTo>
                    <a:pt x="1743824" y="1568556"/>
                    <a:pt x="1732092" y="1565690"/>
                    <a:pt x="1800299" y="1520899"/>
                  </a:cubicBezTo>
                  <a:cubicBezTo>
                    <a:pt x="1808751" y="1533578"/>
                    <a:pt x="1855440" y="1494770"/>
                    <a:pt x="1874460" y="1477864"/>
                  </a:cubicBezTo>
                  <a:cubicBezTo>
                    <a:pt x="1880800" y="1479977"/>
                    <a:pt x="1888196" y="1477335"/>
                    <a:pt x="1895064" y="1476543"/>
                  </a:cubicBezTo>
                  <a:close/>
                  <a:moveTo>
                    <a:pt x="1244180" y="1396504"/>
                  </a:moveTo>
                  <a:cubicBezTo>
                    <a:pt x="1304408" y="1400202"/>
                    <a:pt x="1363051" y="1412353"/>
                    <a:pt x="1430676" y="1431372"/>
                  </a:cubicBezTo>
                  <a:cubicBezTo>
                    <a:pt x="1437015" y="1433485"/>
                    <a:pt x="1443355" y="1433485"/>
                    <a:pt x="1443355" y="1441939"/>
                  </a:cubicBezTo>
                  <a:cubicBezTo>
                    <a:pt x="1445468" y="1452505"/>
                    <a:pt x="1437015" y="1454618"/>
                    <a:pt x="1428562" y="1456732"/>
                  </a:cubicBezTo>
                  <a:cubicBezTo>
                    <a:pt x="1407429" y="1465184"/>
                    <a:pt x="1388411" y="1473638"/>
                    <a:pt x="1363051" y="1463072"/>
                  </a:cubicBezTo>
                  <a:cubicBezTo>
                    <a:pt x="1339805" y="1452505"/>
                    <a:pt x="1312333" y="1454618"/>
                    <a:pt x="1286973" y="1450392"/>
                  </a:cubicBezTo>
                  <a:cubicBezTo>
                    <a:pt x="1261615" y="1439826"/>
                    <a:pt x="1227802" y="1437712"/>
                    <a:pt x="1198217" y="1446166"/>
                  </a:cubicBezTo>
                  <a:cubicBezTo>
                    <a:pt x="1227802" y="1450392"/>
                    <a:pt x="1267955" y="1454618"/>
                    <a:pt x="1286973" y="1467298"/>
                  </a:cubicBezTo>
                  <a:cubicBezTo>
                    <a:pt x="1289087" y="1509563"/>
                    <a:pt x="1257388" y="1492658"/>
                    <a:pt x="1240482" y="1496883"/>
                  </a:cubicBezTo>
                  <a:cubicBezTo>
                    <a:pt x="1213009" y="1490544"/>
                    <a:pt x="1170744" y="1482091"/>
                    <a:pt x="1147498" y="1486317"/>
                  </a:cubicBezTo>
                  <a:cubicBezTo>
                    <a:pt x="1134819" y="1490544"/>
                    <a:pt x="1115800" y="1492658"/>
                    <a:pt x="1109460" y="1494770"/>
                  </a:cubicBezTo>
                  <a:cubicBezTo>
                    <a:pt x="1115800" y="1496883"/>
                    <a:pt x="1132705" y="1498997"/>
                    <a:pt x="1147498" y="1496883"/>
                  </a:cubicBezTo>
                  <a:cubicBezTo>
                    <a:pt x="1181310" y="1492658"/>
                    <a:pt x="1202443" y="1494770"/>
                    <a:pt x="1210896" y="1513790"/>
                  </a:cubicBezTo>
                  <a:cubicBezTo>
                    <a:pt x="1166518" y="1530696"/>
                    <a:pt x="1115800" y="1524356"/>
                    <a:pt x="1073535" y="1551829"/>
                  </a:cubicBezTo>
                  <a:cubicBezTo>
                    <a:pt x="1014363" y="1562395"/>
                    <a:pt x="957305" y="1572961"/>
                    <a:pt x="898134" y="1581414"/>
                  </a:cubicBezTo>
                  <a:cubicBezTo>
                    <a:pt x="881228" y="1583528"/>
                    <a:pt x="870662" y="1591980"/>
                    <a:pt x="862209" y="1606773"/>
                  </a:cubicBezTo>
                  <a:cubicBezTo>
                    <a:pt x="857982" y="1613113"/>
                    <a:pt x="832624" y="1625793"/>
                    <a:pt x="813604" y="1638472"/>
                  </a:cubicBezTo>
                  <a:lnTo>
                    <a:pt x="678355" y="1720889"/>
                  </a:lnTo>
                  <a:cubicBezTo>
                    <a:pt x="572693" y="1788513"/>
                    <a:pt x="467030" y="1839232"/>
                    <a:pt x="342348" y="1870931"/>
                  </a:cubicBezTo>
                  <a:cubicBezTo>
                    <a:pt x="333894" y="1873043"/>
                    <a:pt x="228231" y="1887837"/>
                    <a:pt x="156381" y="1917423"/>
                  </a:cubicBezTo>
                  <a:cubicBezTo>
                    <a:pt x="118343" y="1934328"/>
                    <a:pt x="84530" y="1936441"/>
                    <a:pt x="57058" y="1908969"/>
                  </a:cubicBezTo>
                  <a:cubicBezTo>
                    <a:pt x="29586" y="1879384"/>
                    <a:pt x="14793" y="1851911"/>
                    <a:pt x="0" y="1809646"/>
                  </a:cubicBezTo>
                  <a:cubicBezTo>
                    <a:pt x="69738" y="1750475"/>
                    <a:pt x="57058" y="1731456"/>
                    <a:pt x="112003" y="1691303"/>
                  </a:cubicBezTo>
                  <a:cubicBezTo>
                    <a:pt x="293743" y="1579301"/>
                    <a:pt x="369820" y="1600433"/>
                    <a:pt x="416312" y="1598320"/>
                  </a:cubicBezTo>
                  <a:cubicBezTo>
                    <a:pt x="469143" y="1591980"/>
                    <a:pt x="530428" y="1591980"/>
                    <a:pt x="608618" y="1566621"/>
                  </a:cubicBezTo>
                  <a:cubicBezTo>
                    <a:pt x="712168" y="1534922"/>
                    <a:pt x="762885" y="1532809"/>
                    <a:pt x="836849" y="1511676"/>
                  </a:cubicBezTo>
                  <a:cubicBezTo>
                    <a:pt x="934060" y="1486317"/>
                    <a:pt x="982665" y="1439826"/>
                    <a:pt x="1048175" y="1412353"/>
                  </a:cubicBezTo>
                  <a:cubicBezTo>
                    <a:pt x="1122139" y="1397560"/>
                    <a:pt x="1183952" y="1392805"/>
                    <a:pt x="1244180" y="1396504"/>
                  </a:cubicBezTo>
                  <a:close/>
                  <a:moveTo>
                    <a:pt x="946179" y="991"/>
                  </a:moveTo>
                  <a:cubicBezTo>
                    <a:pt x="959024" y="3105"/>
                    <a:pt x="971571" y="8652"/>
                    <a:pt x="982666" y="18162"/>
                  </a:cubicBezTo>
                  <a:cubicBezTo>
                    <a:pt x="1031271" y="51974"/>
                    <a:pt x="1096782" y="60427"/>
                    <a:pt x="1151726" y="70993"/>
                  </a:cubicBezTo>
                  <a:cubicBezTo>
                    <a:pt x="1153840" y="90013"/>
                    <a:pt x="1155953" y="98466"/>
                    <a:pt x="1155953" y="111145"/>
                  </a:cubicBezTo>
                  <a:lnTo>
                    <a:pt x="1155953" y="208355"/>
                  </a:lnTo>
                  <a:cubicBezTo>
                    <a:pt x="1122141" y="261186"/>
                    <a:pt x="1115801" y="307678"/>
                    <a:pt x="1117914" y="373189"/>
                  </a:cubicBezTo>
                  <a:cubicBezTo>
                    <a:pt x="1120027" y="417568"/>
                    <a:pt x="1098895" y="459833"/>
                    <a:pt x="1067196" y="493645"/>
                  </a:cubicBezTo>
                  <a:cubicBezTo>
                    <a:pt x="1048177" y="514777"/>
                    <a:pt x="1033384" y="529570"/>
                    <a:pt x="1016478" y="563382"/>
                  </a:cubicBezTo>
                  <a:cubicBezTo>
                    <a:pt x="1005912" y="586628"/>
                    <a:pt x="999572" y="605647"/>
                    <a:pt x="989006" y="624667"/>
                  </a:cubicBezTo>
                  <a:cubicBezTo>
                    <a:pt x="983723" y="638403"/>
                    <a:pt x="975269" y="644743"/>
                    <a:pt x="965495" y="646328"/>
                  </a:cubicBezTo>
                  <a:lnTo>
                    <a:pt x="959415" y="645000"/>
                  </a:lnTo>
                  <a:lnTo>
                    <a:pt x="880948" y="615551"/>
                  </a:lnTo>
                  <a:lnTo>
                    <a:pt x="856567" y="604576"/>
                  </a:lnTo>
                  <a:lnTo>
                    <a:pt x="773453" y="559156"/>
                  </a:lnTo>
                  <a:cubicBezTo>
                    <a:pt x="792472" y="576062"/>
                    <a:pt x="818360" y="588213"/>
                    <a:pt x="846625" y="600101"/>
                  </a:cubicBezTo>
                  <a:lnTo>
                    <a:pt x="856567" y="604576"/>
                  </a:lnTo>
                  <a:lnTo>
                    <a:pt x="867229" y="610403"/>
                  </a:lnTo>
                  <a:lnTo>
                    <a:pt x="880948" y="615551"/>
                  </a:lnTo>
                  <a:lnTo>
                    <a:pt x="934060" y="639460"/>
                  </a:lnTo>
                  <a:lnTo>
                    <a:pt x="959415" y="645000"/>
                  </a:lnTo>
                  <a:lnTo>
                    <a:pt x="978439" y="652139"/>
                  </a:lnTo>
                  <a:cubicBezTo>
                    <a:pt x="982666" y="654253"/>
                    <a:pt x="984779" y="658479"/>
                    <a:pt x="984779" y="662705"/>
                  </a:cubicBezTo>
                  <a:cubicBezTo>
                    <a:pt x="1001685" y="751463"/>
                    <a:pt x="965759" y="831766"/>
                    <a:pt x="955193" y="918410"/>
                  </a:cubicBezTo>
                  <a:cubicBezTo>
                    <a:pt x="953080" y="943769"/>
                    <a:pt x="944627" y="969128"/>
                    <a:pt x="938287" y="994487"/>
                  </a:cubicBezTo>
                  <a:cubicBezTo>
                    <a:pt x="925608" y="1002941"/>
                    <a:pt x="944627" y="1026186"/>
                    <a:pt x="921381" y="1030413"/>
                  </a:cubicBezTo>
                  <a:cubicBezTo>
                    <a:pt x="879116" y="943769"/>
                    <a:pt x="813605" y="871918"/>
                    <a:pt x="754433" y="797954"/>
                  </a:cubicBezTo>
                  <a:cubicBezTo>
                    <a:pt x="729075" y="768368"/>
                    <a:pt x="688922" y="749350"/>
                    <a:pt x="655111" y="728217"/>
                  </a:cubicBezTo>
                  <a:cubicBezTo>
                    <a:pt x="574806" y="677498"/>
                    <a:pt x="547334" y="595081"/>
                    <a:pt x="579033" y="508438"/>
                  </a:cubicBezTo>
                  <a:cubicBezTo>
                    <a:pt x="602279" y="451380"/>
                    <a:pt x="605945" y="374057"/>
                    <a:pt x="616511" y="312772"/>
                  </a:cubicBezTo>
                  <a:cubicBezTo>
                    <a:pt x="641870" y="325451"/>
                    <a:pt x="669903" y="366849"/>
                    <a:pt x="699489" y="333037"/>
                  </a:cubicBezTo>
                  <a:cubicBezTo>
                    <a:pt x="640318" y="333037"/>
                    <a:pt x="629751" y="320357"/>
                    <a:pt x="614958" y="265413"/>
                  </a:cubicBezTo>
                  <a:cubicBezTo>
                    <a:pt x="608619" y="242168"/>
                    <a:pt x="591712" y="225188"/>
                    <a:pt x="585372" y="197789"/>
                  </a:cubicBezTo>
                  <a:cubicBezTo>
                    <a:pt x="579033" y="170389"/>
                    <a:pt x="553673" y="130598"/>
                    <a:pt x="576920" y="101013"/>
                  </a:cubicBezTo>
                  <a:cubicBezTo>
                    <a:pt x="644544" y="98899"/>
                    <a:pt x="705828" y="136505"/>
                    <a:pt x="710055" y="229487"/>
                  </a:cubicBezTo>
                  <a:cubicBezTo>
                    <a:pt x="739641" y="212582"/>
                    <a:pt x="739641" y="185109"/>
                    <a:pt x="737527" y="157637"/>
                  </a:cubicBezTo>
                  <a:cubicBezTo>
                    <a:pt x="735414" y="128051"/>
                    <a:pt x="741754" y="109032"/>
                    <a:pt x="777680" y="115372"/>
                  </a:cubicBezTo>
                  <a:cubicBezTo>
                    <a:pt x="822058" y="123824"/>
                    <a:pt x="841077" y="96352"/>
                    <a:pt x="853757" y="60427"/>
                  </a:cubicBezTo>
                  <a:cubicBezTo>
                    <a:pt x="866436" y="19218"/>
                    <a:pt x="907645" y="-5348"/>
                    <a:pt x="946179" y="991"/>
                  </a:cubicBezTo>
                  <a:close/>
                </a:path>
              </a:pathLst>
            </a:custGeom>
            <a:solidFill>
              <a:srgbClr val="FECB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oup 289">
              <a:extLst>
                <a:ext uri="{FF2B5EF4-FFF2-40B4-BE49-F238E27FC236}">
                  <a16:creationId xmlns:a16="http://schemas.microsoft.com/office/drawing/2014/main" id="{84AA2C59-5F75-38BB-7935-D064A9580FDB}"/>
                </a:ext>
              </a:extLst>
            </p:cNvPr>
            <p:cNvGrpSpPr/>
            <p:nvPr/>
          </p:nvGrpSpPr>
          <p:grpSpPr>
            <a:xfrm>
              <a:off x="1314164" y="2864343"/>
              <a:ext cx="1013391" cy="285088"/>
              <a:chOff x="8963351" y="2835327"/>
              <a:chExt cx="1121835" cy="315595"/>
            </a:xfrm>
          </p:grpSpPr>
          <p:sp>
            <p:nvSpPr>
              <p:cNvPr id="19" name="Freeform: Shape 293">
                <a:extLst>
                  <a:ext uri="{FF2B5EF4-FFF2-40B4-BE49-F238E27FC236}">
                    <a16:creationId xmlns:a16="http://schemas.microsoft.com/office/drawing/2014/main" id="{148EEFD8-84A1-600B-A171-A38BBF0CED37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294">
                <a:extLst>
                  <a:ext uri="{FF2B5EF4-FFF2-40B4-BE49-F238E27FC236}">
                    <a16:creationId xmlns:a16="http://schemas.microsoft.com/office/drawing/2014/main" id="{905EC544-6A96-4B88-6C91-8EFA74E74536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95">
                <a:extLst>
                  <a:ext uri="{FF2B5EF4-FFF2-40B4-BE49-F238E27FC236}">
                    <a16:creationId xmlns:a16="http://schemas.microsoft.com/office/drawing/2014/main" id="{AEDBA1DF-4EB5-0A0C-B4E7-F289218A107F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96">
                <a:extLst>
                  <a:ext uri="{FF2B5EF4-FFF2-40B4-BE49-F238E27FC236}">
                    <a16:creationId xmlns:a16="http://schemas.microsoft.com/office/drawing/2014/main" id="{85695985-D139-A09E-159B-8813A7DAC3CB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97">
                <a:extLst>
                  <a:ext uri="{FF2B5EF4-FFF2-40B4-BE49-F238E27FC236}">
                    <a16:creationId xmlns:a16="http://schemas.microsoft.com/office/drawing/2014/main" id="{CC391A9A-E4B5-39DF-35E9-1B370427AF99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98">
                <a:extLst>
                  <a:ext uri="{FF2B5EF4-FFF2-40B4-BE49-F238E27FC236}">
                    <a16:creationId xmlns:a16="http://schemas.microsoft.com/office/drawing/2014/main" id="{B770D656-4E36-CB86-CE24-CC5604686B6A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290">
              <a:extLst>
                <a:ext uri="{FF2B5EF4-FFF2-40B4-BE49-F238E27FC236}">
                  <a16:creationId xmlns:a16="http://schemas.microsoft.com/office/drawing/2014/main" id="{D5D16CC1-16E8-F708-856E-725E6D33A1A4}"/>
                </a:ext>
              </a:extLst>
            </p:cNvPr>
            <p:cNvSpPr/>
            <p:nvPr/>
          </p:nvSpPr>
          <p:spPr>
            <a:xfrm>
              <a:off x="1909694" y="1707401"/>
              <a:ext cx="217666" cy="1291202"/>
            </a:xfrm>
            <a:custGeom>
              <a:avLst/>
              <a:gdLst>
                <a:gd name="connsiteX0" fmla="*/ 200760 w 217666"/>
                <a:gd name="connsiteY0" fmla="*/ 1217238 h 1291202"/>
                <a:gd name="connsiteX1" fmla="*/ 217666 w 217666"/>
                <a:gd name="connsiteY1" fmla="*/ 1232030 h 1291202"/>
                <a:gd name="connsiteX2" fmla="*/ 202873 w 217666"/>
                <a:gd name="connsiteY2" fmla="*/ 1251050 h 1291202"/>
                <a:gd name="connsiteX3" fmla="*/ 183853 w 217666"/>
                <a:gd name="connsiteY3" fmla="*/ 1236257 h 1291202"/>
                <a:gd name="connsiteX4" fmla="*/ 200760 w 217666"/>
                <a:gd name="connsiteY4" fmla="*/ 1217238 h 1291202"/>
                <a:gd name="connsiteX5" fmla="*/ 188082 w 217666"/>
                <a:gd name="connsiteY5" fmla="*/ 929834 h 1291202"/>
                <a:gd name="connsiteX6" fmla="*/ 204988 w 217666"/>
                <a:gd name="connsiteY6" fmla="*/ 950967 h 1291202"/>
                <a:gd name="connsiteX7" fmla="*/ 181742 w 217666"/>
                <a:gd name="connsiteY7" fmla="*/ 969987 h 1291202"/>
                <a:gd name="connsiteX8" fmla="*/ 166949 w 217666"/>
                <a:gd name="connsiteY8" fmla="*/ 946740 h 1291202"/>
                <a:gd name="connsiteX9" fmla="*/ 188082 w 217666"/>
                <a:gd name="connsiteY9" fmla="*/ 929834 h 1291202"/>
                <a:gd name="connsiteX10" fmla="*/ 128909 w 217666"/>
                <a:gd name="connsiteY10" fmla="*/ 657225 h 1291202"/>
                <a:gd name="connsiteX11" fmla="*/ 141589 w 217666"/>
                <a:gd name="connsiteY11" fmla="*/ 674131 h 1291202"/>
                <a:gd name="connsiteX12" fmla="*/ 124682 w 217666"/>
                <a:gd name="connsiteY12" fmla="*/ 691037 h 1291202"/>
                <a:gd name="connsiteX13" fmla="*/ 109890 w 217666"/>
                <a:gd name="connsiteY13" fmla="*/ 672017 h 1291202"/>
                <a:gd name="connsiteX14" fmla="*/ 128909 w 217666"/>
                <a:gd name="connsiteY14" fmla="*/ 657225 h 1291202"/>
                <a:gd name="connsiteX15" fmla="*/ 69737 w 217666"/>
                <a:gd name="connsiteY15" fmla="*/ 623411 h 1291202"/>
                <a:gd name="connsiteX16" fmla="*/ 88757 w 217666"/>
                <a:gd name="connsiteY16" fmla="*/ 648770 h 1291202"/>
                <a:gd name="connsiteX17" fmla="*/ 120456 w 217666"/>
                <a:gd name="connsiteY17" fmla="*/ 828398 h 1291202"/>
                <a:gd name="connsiteX18" fmla="*/ 164834 w 217666"/>
                <a:gd name="connsiteY18" fmla="*/ 980552 h 1291202"/>
                <a:gd name="connsiteX19" fmla="*/ 173288 w 217666"/>
                <a:gd name="connsiteY19" fmla="*/ 1219351 h 1291202"/>
                <a:gd name="connsiteX20" fmla="*/ 147928 w 217666"/>
                <a:gd name="connsiteY20" fmla="*/ 1291202 h 1291202"/>
                <a:gd name="connsiteX21" fmla="*/ 137362 w 217666"/>
                <a:gd name="connsiteY21" fmla="*/ 1289088 h 1291202"/>
                <a:gd name="connsiteX22" fmla="*/ 158495 w 217666"/>
                <a:gd name="connsiteY22" fmla="*/ 1217238 h 1291202"/>
                <a:gd name="connsiteX23" fmla="*/ 150042 w 217666"/>
                <a:gd name="connsiteY23" fmla="*/ 980552 h 1291202"/>
                <a:gd name="connsiteX24" fmla="*/ 105663 w 217666"/>
                <a:gd name="connsiteY24" fmla="*/ 800925 h 1291202"/>
                <a:gd name="connsiteX25" fmla="*/ 69737 w 217666"/>
                <a:gd name="connsiteY25" fmla="*/ 623411 h 1291202"/>
                <a:gd name="connsiteX26" fmla="*/ 50719 w 217666"/>
                <a:gd name="connsiteY26" fmla="*/ 120456 h 1291202"/>
                <a:gd name="connsiteX27" fmla="*/ 67625 w 217666"/>
                <a:gd name="connsiteY27" fmla="*/ 137363 h 1291202"/>
                <a:gd name="connsiteX28" fmla="*/ 52832 w 217666"/>
                <a:gd name="connsiteY28" fmla="*/ 154269 h 1291202"/>
                <a:gd name="connsiteX29" fmla="*/ 33812 w 217666"/>
                <a:gd name="connsiteY29" fmla="*/ 139476 h 1291202"/>
                <a:gd name="connsiteX30" fmla="*/ 50719 w 217666"/>
                <a:gd name="connsiteY30" fmla="*/ 120456 h 1291202"/>
                <a:gd name="connsiteX31" fmla="*/ 8454 w 217666"/>
                <a:gd name="connsiteY31" fmla="*/ 0 h 1291202"/>
                <a:gd name="connsiteX32" fmla="*/ 10567 w 217666"/>
                <a:gd name="connsiteY32" fmla="*/ 99323 h 1291202"/>
                <a:gd name="connsiteX33" fmla="*/ 23247 w 217666"/>
                <a:gd name="connsiteY33" fmla="*/ 226119 h 1291202"/>
                <a:gd name="connsiteX34" fmla="*/ 42266 w 217666"/>
                <a:gd name="connsiteY34" fmla="*/ 460692 h 1291202"/>
                <a:gd name="connsiteX35" fmla="*/ 25360 w 217666"/>
                <a:gd name="connsiteY35" fmla="*/ 469144 h 1291202"/>
                <a:gd name="connsiteX36" fmla="*/ 2114 w 217666"/>
                <a:gd name="connsiteY36" fmla="*/ 109890 h 1291202"/>
                <a:gd name="connsiteX37" fmla="*/ 0 w 217666"/>
                <a:gd name="connsiteY37" fmla="*/ 29586 h 1291202"/>
                <a:gd name="connsiteX38" fmla="*/ 8454 w 217666"/>
                <a:gd name="connsiteY38" fmla="*/ 0 h 129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7666" h="1291202">
                  <a:moveTo>
                    <a:pt x="200760" y="1217238"/>
                  </a:moveTo>
                  <a:cubicBezTo>
                    <a:pt x="209213" y="1215124"/>
                    <a:pt x="215553" y="1221464"/>
                    <a:pt x="217666" y="1232030"/>
                  </a:cubicBezTo>
                  <a:cubicBezTo>
                    <a:pt x="217666" y="1242597"/>
                    <a:pt x="213440" y="1248937"/>
                    <a:pt x="202873" y="1251050"/>
                  </a:cubicBezTo>
                  <a:cubicBezTo>
                    <a:pt x="192307" y="1251050"/>
                    <a:pt x="185967" y="1244710"/>
                    <a:pt x="183853" y="1236257"/>
                  </a:cubicBezTo>
                  <a:cubicBezTo>
                    <a:pt x="183853" y="1225691"/>
                    <a:pt x="190194" y="1219351"/>
                    <a:pt x="200760" y="1217238"/>
                  </a:cubicBezTo>
                  <a:close/>
                  <a:moveTo>
                    <a:pt x="188082" y="929834"/>
                  </a:moveTo>
                  <a:cubicBezTo>
                    <a:pt x="198648" y="931948"/>
                    <a:pt x="207101" y="940401"/>
                    <a:pt x="204988" y="950967"/>
                  </a:cubicBezTo>
                  <a:cubicBezTo>
                    <a:pt x="204988" y="963647"/>
                    <a:pt x="196534" y="974214"/>
                    <a:pt x="181742" y="969987"/>
                  </a:cubicBezTo>
                  <a:cubicBezTo>
                    <a:pt x="169062" y="967873"/>
                    <a:pt x="164835" y="957307"/>
                    <a:pt x="166949" y="946740"/>
                  </a:cubicBezTo>
                  <a:cubicBezTo>
                    <a:pt x="169062" y="936174"/>
                    <a:pt x="175401" y="929834"/>
                    <a:pt x="188082" y="929834"/>
                  </a:cubicBezTo>
                  <a:close/>
                  <a:moveTo>
                    <a:pt x="128909" y="657225"/>
                  </a:moveTo>
                  <a:cubicBezTo>
                    <a:pt x="137362" y="659338"/>
                    <a:pt x="143702" y="665678"/>
                    <a:pt x="141589" y="674131"/>
                  </a:cubicBezTo>
                  <a:cubicBezTo>
                    <a:pt x="141589" y="684697"/>
                    <a:pt x="135249" y="691037"/>
                    <a:pt x="124682" y="691037"/>
                  </a:cubicBezTo>
                  <a:cubicBezTo>
                    <a:pt x="114116" y="688924"/>
                    <a:pt x="107776" y="684697"/>
                    <a:pt x="109890" y="672017"/>
                  </a:cubicBezTo>
                  <a:cubicBezTo>
                    <a:pt x="112003" y="661451"/>
                    <a:pt x="118343" y="655111"/>
                    <a:pt x="128909" y="657225"/>
                  </a:cubicBezTo>
                  <a:close/>
                  <a:moveTo>
                    <a:pt x="69737" y="623411"/>
                  </a:moveTo>
                  <a:cubicBezTo>
                    <a:pt x="86644" y="623411"/>
                    <a:pt x="86644" y="636091"/>
                    <a:pt x="88757" y="648770"/>
                  </a:cubicBezTo>
                  <a:cubicBezTo>
                    <a:pt x="103550" y="707942"/>
                    <a:pt x="122569" y="765000"/>
                    <a:pt x="120456" y="828398"/>
                  </a:cubicBezTo>
                  <a:cubicBezTo>
                    <a:pt x="118343" y="879116"/>
                    <a:pt x="139476" y="931948"/>
                    <a:pt x="164834" y="980552"/>
                  </a:cubicBezTo>
                  <a:cubicBezTo>
                    <a:pt x="204987" y="1058743"/>
                    <a:pt x="224007" y="1136933"/>
                    <a:pt x="173288" y="1219351"/>
                  </a:cubicBezTo>
                  <a:cubicBezTo>
                    <a:pt x="160608" y="1240483"/>
                    <a:pt x="156382" y="1267956"/>
                    <a:pt x="147928" y="1291202"/>
                  </a:cubicBezTo>
                  <a:cubicBezTo>
                    <a:pt x="143702" y="1291202"/>
                    <a:pt x="141589" y="1289088"/>
                    <a:pt x="137362" y="1289088"/>
                  </a:cubicBezTo>
                  <a:cubicBezTo>
                    <a:pt x="143702" y="1265843"/>
                    <a:pt x="145815" y="1238370"/>
                    <a:pt x="158495" y="1217238"/>
                  </a:cubicBezTo>
                  <a:cubicBezTo>
                    <a:pt x="207100" y="1134820"/>
                    <a:pt x="188081" y="1056630"/>
                    <a:pt x="150042" y="980552"/>
                  </a:cubicBezTo>
                  <a:cubicBezTo>
                    <a:pt x="122569" y="923494"/>
                    <a:pt x="101436" y="864323"/>
                    <a:pt x="105663" y="800925"/>
                  </a:cubicBezTo>
                  <a:cubicBezTo>
                    <a:pt x="109890" y="739640"/>
                    <a:pt x="73964" y="684696"/>
                    <a:pt x="69737" y="623411"/>
                  </a:cubicBezTo>
                  <a:close/>
                  <a:moveTo>
                    <a:pt x="50719" y="120456"/>
                  </a:moveTo>
                  <a:cubicBezTo>
                    <a:pt x="61286" y="120456"/>
                    <a:pt x="67625" y="126797"/>
                    <a:pt x="67625" y="137363"/>
                  </a:cubicBezTo>
                  <a:cubicBezTo>
                    <a:pt x="67625" y="147930"/>
                    <a:pt x="63399" y="154269"/>
                    <a:pt x="52832" y="154269"/>
                  </a:cubicBezTo>
                  <a:cubicBezTo>
                    <a:pt x="42266" y="154269"/>
                    <a:pt x="35926" y="150043"/>
                    <a:pt x="33812" y="139476"/>
                  </a:cubicBezTo>
                  <a:cubicBezTo>
                    <a:pt x="33812" y="128910"/>
                    <a:pt x="40153" y="124683"/>
                    <a:pt x="50719" y="120456"/>
                  </a:cubicBezTo>
                  <a:close/>
                  <a:moveTo>
                    <a:pt x="8454" y="0"/>
                  </a:moveTo>
                  <a:cubicBezTo>
                    <a:pt x="8454" y="35926"/>
                    <a:pt x="10567" y="63399"/>
                    <a:pt x="10567" y="99323"/>
                  </a:cubicBezTo>
                  <a:cubicBezTo>
                    <a:pt x="12681" y="139476"/>
                    <a:pt x="21133" y="190194"/>
                    <a:pt x="23247" y="226119"/>
                  </a:cubicBezTo>
                  <a:cubicBezTo>
                    <a:pt x="27474" y="291631"/>
                    <a:pt x="42266" y="458578"/>
                    <a:pt x="42266" y="460692"/>
                  </a:cubicBezTo>
                  <a:cubicBezTo>
                    <a:pt x="33814" y="462805"/>
                    <a:pt x="33814" y="464917"/>
                    <a:pt x="25360" y="469144"/>
                  </a:cubicBezTo>
                  <a:cubicBezTo>
                    <a:pt x="6341" y="350802"/>
                    <a:pt x="10567" y="221893"/>
                    <a:pt x="2114" y="109890"/>
                  </a:cubicBezTo>
                  <a:cubicBezTo>
                    <a:pt x="-2113" y="80305"/>
                    <a:pt x="2114" y="54945"/>
                    <a:pt x="0" y="29586"/>
                  </a:cubicBezTo>
                  <a:cubicBezTo>
                    <a:pt x="4227" y="10566"/>
                    <a:pt x="4227" y="14793"/>
                    <a:pt x="8454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291">
              <a:extLst>
                <a:ext uri="{FF2B5EF4-FFF2-40B4-BE49-F238E27FC236}">
                  <a16:creationId xmlns:a16="http://schemas.microsoft.com/office/drawing/2014/main" id="{FF3824ED-C2A0-223F-8F76-31D2801368A5}"/>
                </a:ext>
              </a:extLst>
            </p:cNvPr>
            <p:cNvSpPr/>
            <p:nvPr/>
          </p:nvSpPr>
          <p:spPr>
            <a:xfrm>
              <a:off x="971407" y="764890"/>
              <a:ext cx="1967442" cy="1883145"/>
            </a:xfrm>
            <a:custGeom>
              <a:avLst/>
              <a:gdLst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64486 w 1967442"/>
                <a:gd name="connsiteY49" fmla="*/ 1811063 h 1883145"/>
                <a:gd name="connsiteX50" fmla="*/ 1637774 w 1967442"/>
                <a:gd name="connsiteY50" fmla="*/ 1684267 h 1883145"/>
                <a:gd name="connsiteX51" fmla="*/ 1889252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64486 w 1967442"/>
                <a:gd name="connsiteY49" fmla="*/ 1811063 h 1883145"/>
                <a:gd name="connsiteX50" fmla="*/ 1637774 w 1967442"/>
                <a:gd name="connsiteY50" fmla="*/ 1684267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64486 w 1967442"/>
                <a:gd name="connsiteY49" fmla="*/ 1811063 h 1883145"/>
                <a:gd name="connsiteX50" fmla="*/ 1654300 w 1967442"/>
                <a:gd name="connsiteY50" fmla="*/ 1692529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92529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89775 h 1883145"/>
                <a:gd name="connsiteX51" fmla="*/ 1905777 w 1967442"/>
                <a:gd name="connsiteY51" fmla="*/ 1462374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89775 h 1883145"/>
                <a:gd name="connsiteX51" fmla="*/ 1919548 w 1967442"/>
                <a:gd name="connsiteY51" fmla="*/ 1459620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  <a:gd name="connsiteX0" fmla="*/ 16907 w 1967442"/>
                <a:gd name="connsiteY0" fmla="*/ 1749777 h 1883145"/>
                <a:gd name="connsiteX1" fmla="*/ 59172 w 1967442"/>
                <a:gd name="connsiteY1" fmla="*/ 1832195 h 1883145"/>
                <a:gd name="connsiteX2" fmla="*/ 173288 w 1967442"/>
                <a:gd name="connsiteY2" fmla="*/ 1857554 h 1883145"/>
                <a:gd name="connsiteX3" fmla="*/ 323329 w 1967442"/>
                <a:gd name="connsiteY3" fmla="*/ 1817402 h 1883145"/>
                <a:gd name="connsiteX4" fmla="*/ 359255 w 1967442"/>
                <a:gd name="connsiteY4" fmla="*/ 1811062 h 1883145"/>
                <a:gd name="connsiteX5" fmla="*/ 346576 w 1967442"/>
                <a:gd name="connsiteY5" fmla="*/ 1851215 h 1883145"/>
                <a:gd name="connsiteX6" fmla="*/ 327556 w 1967442"/>
                <a:gd name="connsiteY6" fmla="*/ 1825855 h 1883145"/>
                <a:gd name="connsiteX7" fmla="*/ 177515 w 1967442"/>
                <a:gd name="connsiteY7" fmla="*/ 1872347 h 1883145"/>
                <a:gd name="connsiteX8" fmla="*/ 50719 w 1967442"/>
                <a:gd name="connsiteY8" fmla="*/ 1842761 h 1883145"/>
                <a:gd name="connsiteX9" fmla="*/ 12680 w 1967442"/>
                <a:gd name="connsiteY9" fmla="*/ 1779363 h 1883145"/>
                <a:gd name="connsiteX10" fmla="*/ 0 w 1967442"/>
                <a:gd name="connsiteY10" fmla="*/ 1751891 h 1883145"/>
                <a:gd name="connsiteX11" fmla="*/ 16907 w 1967442"/>
                <a:gd name="connsiteY11" fmla="*/ 1749777 h 1883145"/>
                <a:gd name="connsiteX12" fmla="*/ 1572262 w 1967442"/>
                <a:gd name="connsiteY12" fmla="*/ 1487733 h 1883145"/>
                <a:gd name="connsiteX13" fmla="*/ 1587056 w 1967442"/>
                <a:gd name="connsiteY13" fmla="*/ 1536339 h 1883145"/>
                <a:gd name="connsiteX14" fmla="*/ 1532111 w 1967442"/>
                <a:gd name="connsiteY14" fmla="*/ 1513093 h 1883145"/>
                <a:gd name="connsiteX15" fmla="*/ 1515204 w 1967442"/>
                <a:gd name="connsiteY15" fmla="*/ 1500413 h 1883145"/>
                <a:gd name="connsiteX16" fmla="*/ 1532111 w 1967442"/>
                <a:gd name="connsiteY16" fmla="*/ 1502526 h 1883145"/>
                <a:gd name="connsiteX17" fmla="*/ 1580716 w 1967442"/>
                <a:gd name="connsiteY17" fmla="*/ 1529998 h 1883145"/>
                <a:gd name="connsiteX18" fmla="*/ 1572262 w 1967442"/>
                <a:gd name="connsiteY18" fmla="*/ 1487733 h 1883145"/>
                <a:gd name="connsiteX19" fmla="*/ 1697209 w 1967442"/>
                <a:gd name="connsiteY19" fmla="*/ 1483508 h 1883145"/>
                <a:gd name="connsiteX20" fmla="*/ 1709624 w 1967442"/>
                <a:gd name="connsiteY20" fmla="*/ 1487734 h 1883145"/>
                <a:gd name="connsiteX21" fmla="*/ 1682151 w 1967442"/>
                <a:gd name="connsiteY21" fmla="*/ 1510981 h 1883145"/>
                <a:gd name="connsiteX22" fmla="*/ 1625093 w 1967442"/>
                <a:gd name="connsiteY22" fmla="*/ 1489848 h 1883145"/>
                <a:gd name="connsiteX23" fmla="*/ 1646226 w 1967442"/>
                <a:gd name="connsiteY23" fmla="*/ 1487734 h 1883145"/>
                <a:gd name="connsiteX24" fmla="*/ 1644113 w 1967442"/>
                <a:gd name="connsiteY24" fmla="*/ 1508867 h 1883145"/>
                <a:gd name="connsiteX25" fmla="*/ 1667358 w 1967442"/>
                <a:gd name="connsiteY25" fmla="*/ 1508867 h 1883145"/>
                <a:gd name="connsiteX26" fmla="*/ 1686378 w 1967442"/>
                <a:gd name="connsiteY26" fmla="*/ 1485621 h 1883145"/>
                <a:gd name="connsiteX27" fmla="*/ 1697209 w 1967442"/>
                <a:gd name="connsiteY27" fmla="*/ 1483508 h 1883145"/>
                <a:gd name="connsiteX28" fmla="*/ 1800494 w 1967442"/>
                <a:gd name="connsiteY28" fmla="*/ 1459997 h 1883145"/>
                <a:gd name="connsiteX29" fmla="*/ 1808947 w 1967442"/>
                <a:gd name="connsiteY29" fmla="*/ 1462375 h 1883145"/>
                <a:gd name="connsiteX30" fmla="*/ 1787814 w 1967442"/>
                <a:gd name="connsiteY30" fmla="*/ 1485621 h 1883145"/>
                <a:gd name="connsiteX31" fmla="*/ 1745549 w 1967442"/>
                <a:gd name="connsiteY31" fmla="*/ 1464488 h 1883145"/>
                <a:gd name="connsiteX32" fmla="*/ 1762456 w 1967442"/>
                <a:gd name="connsiteY32" fmla="*/ 1464488 h 1883145"/>
                <a:gd name="connsiteX33" fmla="*/ 1760342 w 1967442"/>
                <a:gd name="connsiteY33" fmla="*/ 1485621 h 1883145"/>
                <a:gd name="connsiteX34" fmla="*/ 1777248 w 1967442"/>
                <a:gd name="connsiteY34" fmla="*/ 1485621 h 1883145"/>
                <a:gd name="connsiteX35" fmla="*/ 1792041 w 1967442"/>
                <a:gd name="connsiteY35" fmla="*/ 1462375 h 1883145"/>
                <a:gd name="connsiteX36" fmla="*/ 1800494 w 1967442"/>
                <a:gd name="connsiteY36" fmla="*/ 1459997 h 1883145"/>
                <a:gd name="connsiteX37" fmla="*/ 1187122 w 1967442"/>
                <a:gd name="connsiteY37" fmla="*/ 1428033 h 1883145"/>
                <a:gd name="connsiteX38" fmla="*/ 1255275 w 1967442"/>
                <a:gd name="connsiteY38" fmla="*/ 1439128 h 1883145"/>
                <a:gd name="connsiteX39" fmla="*/ 1227802 w 1967442"/>
                <a:gd name="connsiteY39" fmla="*/ 1456034 h 1883145"/>
                <a:gd name="connsiteX40" fmla="*/ 1122139 w 1967442"/>
                <a:gd name="connsiteY40" fmla="*/ 1439128 h 1883145"/>
                <a:gd name="connsiteX41" fmla="*/ 1187122 w 1967442"/>
                <a:gd name="connsiteY41" fmla="*/ 1428033 h 1883145"/>
                <a:gd name="connsiteX42" fmla="*/ 1923328 w 1967442"/>
                <a:gd name="connsiteY42" fmla="*/ 1407165 h 1883145"/>
                <a:gd name="connsiteX43" fmla="*/ 1942084 w 1967442"/>
                <a:gd name="connsiteY43" fmla="*/ 1430675 h 1883145"/>
                <a:gd name="connsiteX44" fmla="*/ 1967442 w 1967442"/>
                <a:gd name="connsiteY44" fmla="*/ 1447581 h 1883145"/>
                <a:gd name="connsiteX45" fmla="*/ 1868120 w 1967442"/>
                <a:gd name="connsiteY45" fmla="*/ 1517319 h 1883145"/>
                <a:gd name="connsiteX46" fmla="*/ 1544791 w 1967442"/>
                <a:gd name="connsiteY46" fmla="*/ 1792043 h 1883145"/>
                <a:gd name="connsiteX47" fmla="*/ 1441240 w 1967442"/>
                <a:gd name="connsiteY47" fmla="*/ 1851214 h 1883145"/>
                <a:gd name="connsiteX48" fmla="*/ 1432787 w 1967442"/>
                <a:gd name="connsiteY48" fmla="*/ 1842761 h 1883145"/>
                <a:gd name="connsiteX49" fmla="*/ 1475503 w 1967442"/>
                <a:gd name="connsiteY49" fmla="*/ 1819326 h 1883145"/>
                <a:gd name="connsiteX50" fmla="*/ 1654300 w 1967442"/>
                <a:gd name="connsiteY50" fmla="*/ 1689775 h 1883145"/>
                <a:gd name="connsiteX51" fmla="*/ 1914039 w 1967442"/>
                <a:gd name="connsiteY51" fmla="*/ 1459620 h 1883145"/>
                <a:gd name="connsiteX52" fmla="*/ 1893478 w 1967442"/>
                <a:gd name="connsiteY52" fmla="*/ 1420109 h 1883145"/>
                <a:gd name="connsiteX53" fmla="*/ 1923328 w 1967442"/>
                <a:gd name="connsiteY53" fmla="*/ 1407165 h 1883145"/>
                <a:gd name="connsiteX54" fmla="*/ 1238469 w 1967442"/>
                <a:gd name="connsiteY54" fmla="*/ 1382533 h 1883145"/>
                <a:gd name="connsiteX55" fmla="*/ 1261880 w 1967442"/>
                <a:gd name="connsiteY55" fmla="*/ 1382599 h 1883145"/>
                <a:gd name="connsiteX56" fmla="*/ 1301768 w 1967442"/>
                <a:gd name="connsiteY56" fmla="*/ 1392637 h 1883145"/>
                <a:gd name="connsiteX57" fmla="*/ 1301768 w 1967442"/>
                <a:gd name="connsiteY57" fmla="*/ 1409543 h 1883145"/>
                <a:gd name="connsiteX58" fmla="*/ 1210896 w 1967442"/>
                <a:gd name="connsiteY58" fmla="*/ 1388410 h 1883145"/>
                <a:gd name="connsiteX59" fmla="*/ 1238469 w 1967442"/>
                <a:gd name="connsiteY59" fmla="*/ 1382533 h 1883145"/>
                <a:gd name="connsiteX60" fmla="*/ 657224 w 1967442"/>
                <a:gd name="connsiteY60" fmla="*/ 128910 h 1883145"/>
                <a:gd name="connsiteX61" fmla="*/ 659336 w 1967442"/>
                <a:gd name="connsiteY61" fmla="*/ 147929 h 1883145"/>
                <a:gd name="connsiteX62" fmla="*/ 663563 w 1967442"/>
                <a:gd name="connsiteY62" fmla="*/ 196534 h 1883145"/>
                <a:gd name="connsiteX63" fmla="*/ 636091 w 1967442"/>
                <a:gd name="connsiteY63" fmla="*/ 152155 h 1883145"/>
                <a:gd name="connsiteX64" fmla="*/ 640317 w 1967442"/>
                <a:gd name="connsiteY64" fmla="*/ 133136 h 1883145"/>
                <a:gd name="connsiteX65" fmla="*/ 657224 w 1967442"/>
                <a:gd name="connsiteY65" fmla="*/ 128910 h 1883145"/>
                <a:gd name="connsiteX66" fmla="*/ 589599 w 1967442"/>
                <a:gd name="connsiteY66" fmla="*/ 31698 h 1883145"/>
                <a:gd name="connsiteX67" fmla="*/ 598052 w 1967442"/>
                <a:gd name="connsiteY67" fmla="*/ 42264 h 1883145"/>
                <a:gd name="connsiteX68" fmla="*/ 642430 w 1967442"/>
                <a:gd name="connsiteY68" fmla="*/ 224006 h 1883145"/>
                <a:gd name="connsiteX69" fmla="*/ 678356 w 1967442"/>
                <a:gd name="connsiteY69" fmla="*/ 262044 h 1883145"/>
                <a:gd name="connsiteX70" fmla="*/ 710055 w 1967442"/>
                <a:gd name="connsiteY70" fmla="*/ 266271 h 1883145"/>
                <a:gd name="connsiteX71" fmla="*/ 682582 w 1967442"/>
                <a:gd name="connsiteY71" fmla="*/ 283177 h 1883145"/>
                <a:gd name="connsiteX72" fmla="*/ 642430 w 1967442"/>
                <a:gd name="connsiteY72" fmla="*/ 264157 h 1883145"/>
                <a:gd name="connsiteX73" fmla="*/ 629751 w 1967442"/>
                <a:gd name="connsiteY73" fmla="*/ 340235 h 1883145"/>
                <a:gd name="connsiteX74" fmla="*/ 606505 w 1967442"/>
                <a:gd name="connsiteY74" fmla="*/ 420539 h 1883145"/>
                <a:gd name="connsiteX75" fmla="*/ 598052 w 1967442"/>
                <a:gd name="connsiteY75" fmla="*/ 414199 h 1883145"/>
                <a:gd name="connsiteX76" fmla="*/ 627637 w 1967442"/>
                <a:gd name="connsiteY76" fmla="*/ 238798 h 1883145"/>
                <a:gd name="connsiteX77" fmla="*/ 610731 w 1967442"/>
                <a:gd name="connsiteY77" fmla="*/ 158494 h 1883145"/>
                <a:gd name="connsiteX78" fmla="*/ 589599 w 1967442"/>
                <a:gd name="connsiteY78" fmla="*/ 31698 h 1883145"/>
                <a:gd name="connsiteX79" fmla="*/ 1177085 w 1967442"/>
                <a:gd name="connsiteY79" fmla="*/ 0 h 1883145"/>
                <a:gd name="connsiteX80" fmla="*/ 1177085 w 1967442"/>
                <a:gd name="connsiteY80" fmla="*/ 147928 h 1883145"/>
                <a:gd name="connsiteX81" fmla="*/ 1134820 w 1967442"/>
                <a:gd name="connsiteY81" fmla="*/ 333895 h 1883145"/>
                <a:gd name="connsiteX82" fmla="*/ 1071422 w 1967442"/>
                <a:gd name="connsiteY82" fmla="*/ 452238 h 1883145"/>
                <a:gd name="connsiteX83" fmla="*/ 1039723 w 1967442"/>
                <a:gd name="connsiteY83" fmla="*/ 498730 h 1883145"/>
                <a:gd name="connsiteX84" fmla="*/ 1005911 w 1967442"/>
                <a:gd name="connsiteY84" fmla="*/ 576920 h 1883145"/>
                <a:gd name="connsiteX85" fmla="*/ 967872 w 1967442"/>
                <a:gd name="connsiteY85" fmla="*/ 593827 h 1883145"/>
                <a:gd name="connsiteX86" fmla="*/ 750206 w 1967442"/>
                <a:gd name="connsiteY86" fmla="*/ 471257 h 1883145"/>
                <a:gd name="connsiteX87" fmla="*/ 976325 w 1967442"/>
                <a:gd name="connsiteY87" fmla="*/ 585374 h 1883145"/>
                <a:gd name="connsiteX88" fmla="*/ 1029157 w 1967442"/>
                <a:gd name="connsiteY88" fmla="*/ 500843 h 1883145"/>
                <a:gd name="connsiteX89" fmla="*/ 1069309 w 1967442"/>
                <a:gd name="connsiteY89" fmla="*/ 443785 h 1883145"/>
                <a:gd name="connsiteX90" fmla="*/ 1168632 w 1967442"/>
                <a:gd name="connsiteY90" fmla="*/ 145815 h 1883145"/>
                <a:gd name="connsiteX91" fmla="*/ 1164406 w 1967442"/>
                <a:gd name="connsiteY91" fmla="*/ 12680 h 1883145"/>
                <a:gd name="connsiteX92" fmla="*/ 1177085 w 1967442"/>
                <a:gd name="connsiteY92" fmla="*/ 0 h 188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967442" h="1883145">
                  <a:moveTo>
                    <a:pt x="16907" y="1749777"/>
                  </a:moveTo>
                  <a:cubicBezTo>
                    <a:pt x="31699" y="1787817"/>
                    <a:pt x="40152" y="1808949"/>
                    <a:pt x="59172" y="1832195"/>
                  </a:cubicBezTo>
                  <a:cubicBezTo>
                    <a:pt x="97211" y="1880800"/>
                    <a:pt x="133136" y="1874460"/>
                    <a:pt x="173288" y="1857554"/>
                  </a:cubicBezTo>
                  <a:cubicBezTo>
                    <a:pt x="224007" y="1838535"/>
                    <a:pt x="270498" y="1823741"/>
                    <a:pt x="323329" y="1817402"/>
                  </a:cubicBezTo>
                  <a:cubicBezTo>
                    <a:pt x="338122" y="1815289"/>
                    <a:pt x="350802" y="1813175"/>
                    <a:pt x="359255" y="1811062"/>
                  </a:cubicBezTo>
                  <a:cubicBezTo>
                    <a:pt x="344462" y="1827968"/>
                    <a:pt x="350802" y="1838535"/>
                    <a:pt x="346576" y="1851215"/>
                  </a:cubicBezTo>
                  <a:cubicBezTo>
                    <a:pt x="348689" y="1830082"/>
                    <a:pt x="346576" y="1821629"/>
                    <a:pt x="327556" y="1825855"/>
                  </a:cubicBezTo>
                  <a:cubicBezTo>
                    <a:pt x="270498" y="1838535"/>
                    <a:pt x="228232" y="1851215"/>
                    <a:pt x="177515" y="1872347"/>
                  </a:cubicBezTo>
                  <a:cubicBezTo>
                    <a:pt x="145816" y="1882914"/>
                    <a:pt x="92984" y="1899820"/>
                    <a:pt x="50719" y="1842761"/>
                  </a:cubicBezTo>
                  <a:cubicBezTo>
                    <a:pt x="31699" y="1815289"/>
                    <a:pt x="27473" y="1804723"/>
                    <a:pt x="12680" y="1779363"/>
                  </a:cubicBezTo>
                  <a:cubicBezTo>
                    <a:pt x="8453" y="1768797"/>
                    <a:pt x="10566" y="1762457"/>
                    <a:pt x="0" y="1751891"/>
                  </a:cubicBezTo>
                  <a:cubicBezTo>
                    <a:pt x="12680" y="1751891"/>
                    <a:pt x="12680" y="1751891"/>
                    <a:pt x="16907" y="1749777"/>
                  </a:cubicBezTo>
                  <a:close/>
                  <a:moveTo>
                    <a:pt x="1572262" y="1487733"/>
                  </a:moveTo>
                  <a:cubicBezTo>
                    <a:pt x="1576489" y="1508866"/>
                    <a:pt x="1606075" y="1527886"/>
                    <a:pt x="1587056" y="1536339"/>
                  </a:cubicBezTo>
                  <a:cubicBezTo>
                    <a:pt x="1563810" y="1549018"/>
                    <a:pt x="1559583" y="1525773"/>
                    <a:pt x="1532111" y="1513093"/>
                  </a:cubicBezTo>
                  <a:cubicBezTo>
                    <a:pt x="1525770" y="1510980"/>
                    <a:pt x="1519431" y="1504640"/>
                    <a:pt x="1515204" y="1500413"/>
                  </a:cubicBezTo>
                  <a:cubicBezTo>
                    <a:pt x="1519431" y="1500413"/>
                    <a:pt x="1529997" y="1502526"/>
                    <a:pt x="1532111" y="1502526"/>
                  </a:cubicBezTo>
                  <a:cubicBezTo>
                    <a:pt x="1540563" y="1504640"/>
                    <a:pt x="1561696" y="1534225"/>
                    <a:pt x="1580716" y="1529998"/>
                  </a:cubicBezTo>
                  <a:cubicBezTo>
                    <a:pt x="1593395" y="1527886"/>
                    <a:pt x="1557469" y="1494074"/>
                    <a:pt x="1572262" y="1487733"/>
                  </a:cubicBezTo>
                  <a:close/>
                  <a:moveTo>
                    <a:pt x="1697209" y="1483508"/>
                  </a:moveTo>
                  <a:cubicBezTo>
                    <a:pt x="1700114" y="1485093"/>
                    <a:pt x="1703284" y="1487734"/>
                    <a:pt x="1709624" y="1487734"/>
                  </a:cubicBezTo>
                  <a:cubicBezTo>
                    <a:pt x="1699057" y="1496188"/>
                    <a:pt x="1694831" y="1502527"/>
                    <a:pt x="1682151" y="1510981"/>
                  </a:cubicBezTo>
                  <a:cubicBezTo>
                    <a:pt x="1639886" y="1540566"/>
                    <a:pt x="1644113" y="1542680"/>
                    <a:pt x="1625093" y="1489848"/>
                  </a:cubicBezTo>
                  <a:cubicBezTo>
                    <a:pt x="1639886" y="1489848"/>
                    <a:pt x="1633546" y="1487734"/>
                    <a:pt x="1646226" y="1487734"/>
                  </a:cubicBezTo>
                  <a:cubicBezTo>
                    <a:pt x="1641999" y="1496188"/>
                    <a:pt x="1635659" y="1494074"/>
                    <a:pt x="1644113" y="1508867"/>
                  </a:cubicBezTo>
                  <a:cubicBezTo>
                    <a:pt x="1648340" y="1517320"/>
                    <a:pt x="1658906" y="1515207"/>
                    <a:pt x="1667358" y="1508867"/>
                  </a:cubicBezTo>
                  <a:cubicBezTo>
                    <a:pt x="1673698" y="1502527"/>
                    <a:pt x="1684264" y="1496188"/>
                    <a:pt x="1686378" y="1485621"/>
                  </a:cubicBezTo>
                  <a:cubicBezTo>
                    <a:pt x="1691661" y="1481395"/>
                    <a:pt x="1694303" y="1481923"/>
                    <a:pt x="1697209" y="1483508"/>
                  </a:cubicBezTo>
                  <a:close/>
                  <a:moveTo>
                    <a:pt x="1800494" y="1459997"/>
                  </a:moveTo>
                  <a:cubicBezTo>
                    <a:pt x="1802608" y="1461318"/>
                    <a:pt x="1804721" y="1463432"/>
                    <a:pt x="1808947" y="1462375"/>
                  </a:cubicBezTo>
                  <a:cubicBezTo>
                    <a:pt x="1800495" y="1470829"/>
                    <a:pt x="1796268" y="1477168"/>
                    <a:pt x="1787814" y="1485621"/>
                  </a:cubicBezTo>
                  <a:cubicBezTo>
                    <a:pt x="1756115" y="1515207"/>
                    <a:pt x="1760342" y="1517320"/>
                    <a:pt x="1745549" y="1464488"/>
                  </a:cubicBezTo>
                  <a:lnTo>
                    <a:pt x="1762456" y="1464488"/>
                  </a:lnTo>
                  <a:cubicBezTo>
                    <a:pt x="1758229" y="1472942"/>
                    <a:pt x="1754003" y="1470829"/>
                    <a:pt x="1760342" y="1485621"/>
                  </a:cubicBezTo>
                  <a:cubicBezTo>
                    <a:pt x="1764569" y="1494074"/>
                    <a:pt x="1770909" y="1491961"/>
                    <a:pt x="1777248" y="1485621"/>
                  </a:cubicBezTo>
                  <a:cubicBezTo>
                    <a:pt x="1783589" y="1479281"/>
                    <a:pt x="1789928" y="1472942"/>
                    <a:pt x="1792041" y="1462375"/>
                  </a:cubicBezTo>
                  <a:cubicBezTo>
                    <a:pt x="1796268" y="1458148"/>
                    <a:pt x="1798381" y="1458677"/>
                    <a:pt x="1800494" y="1459997"/>
                  </a:cubicBezTo>
                  <a:close/>
                  <a:moveTo>
                    <a:pt x="1187122" y="1428033"/>
                  </a:moveTo>
                  <a:cubicBezTo>
                    <a:pt x="1208783" y="1428033"/>
                    <a:pt x="1230972" y="1431732"/>
                    <a:pt x="1255275" y="1439128"/>
                  </a:cubicBezTo>
                  <a:cubicBezTo>
                    <a:pt x="1246822" y="1443355"/>
                    <a:pt x="1238369" y="1449695"/>
                    <a:pt x="1227802" y="1456034"/>
                  </a:cubicBezTo>
                  <a:cubicBezTo>
                    <a:pt x="1198217" y="1420109"/>
                    <a:pt x="1158065" y="1451808"/>
                    <a:pt x="1122139" y="1439128"/>
                  </a:cubicBezTo>
                  <a:cubicBezTo>
                    <a:pt x="1144329" y="1431732"/>
                    <a:pt x="1165461" y="1428033"/>
                    <a:pt x="1187122" y="1428033"/>
                  </a:cubicBezTo>
                  <a:close/>
                  <a:moveTo>
                    <a:pt x="1923328" y="1407165"/>
                  </a:moveTo>
                  <a:cubicBezTo>
                    <a:pt x="1932045" y="1407429"/>
                    <a:pt x="1938913" y="1413769"/>
                    <a:pt x="1942084" y="1430675"/>
                  </a:cubicBezTo>
                  <a:cubicBezTo>
                    <a:pt x="1946309" y="1447581"/>
                    <a:pt x="1958990" y="1443355"/>
                    <a:pt x="1967442" y="1447581"/>
                  </a:cubicBezTo>
                  <a:cubicBezTo>
                    <a:pt x="1925177" y="1460260"/>
                    <a:pt x="1895592" y="1487734"/>
                    <a:pt x="1868120" y="1517319"/>
                  </a:cubicBezTo>
                  <a:cubicBezTo>
                    <a:pt x="1770909" y="1620869"/>
                    <a:pt x="1652567" y="1699059"/>
                    <a:pt x="1544791" y="1792043"/>
                  </a:cubicBezTo>
                  <a:cubicBezTo>
                    <a:pt x="1513092" y="1819515"/>
                    <a:pt x="1477166" y="1834308"/>
                    <a:pt x="1441240" y="1851214"/>
                  </a:cubicBezTo>
                  <a:lnTo>
                    <a:pt x="1432787" y="1842761"/>
                  </a:lnTo>
                  <a:cubicBezTo>
                    <a:pt x="1430674" y="1819515"/>
                    <a:pt x="1438584" y="1844824"/>
                    <a:pt x="1475503" y="1819326"/>
                  </a:cubicBezTo>
                  <a:cubicBezTo>
                    <a:pt x="1512422" y="1793828"/>
                    <a:pt x="1581211" y="1749726"/>
                    <a:pt x="1654300" y="1689775"/>
                  </a:cubicBezTo>
                  <a:cubicBezTo>
                    <a:pt x="1727389" y="1629824"/>
                    <a:pt x="1833735" y="1535697"/>
                    <a:pt x="1914039" y="1459620"/>
                  </a:cubicBezTo>
                  <a:cubicBezTo>
                    <a:pt x="1930945" y="1442714"/>
                    <a:pt x="1912498" y="1434902"/>
                    <a:pt x="1893478" y="1420109"/>
                  </a:cubicBezTo>
                  <a:cubicBezTo>
                    <a:pt x="1904044" y="1412712"/>
                    <a:pt x="1914611" y="1406901"/>
                    <a:pt x="1923328" y="1407165"/>
                  </a:cubicBezTo>
                  <a:close/>
                  <a:moveTo>
                    <a:pt x="1238469" y="1382533"/>
                  </a:moveTo>
                  <a:cubicBezTo>
                    <a:pt x="1246889" y="1381675"/>
                    <a:pt x="1254616" y="1381807"/>
                    <a:pt x="1261880" y="1382599"/>
                  </a:cubicBezTo>
                  <a:cubicBezTo>
                    <a:pt x="1276408" y="1384184"/>
                    <a:pt x="1289088" y="1388410"/>
                    <a:pt x="1301768" y="1392637"/>
                  </a:cubicBezTo>
                  <a:cubicBezTo>
                    <a:pt x="1303881" y="1398977"/>
                    <a:pt x="1301768" y="1403204"/>
                    <a:pt x="1301768" y="1409543"/>
                  </a:cubicBezTo>
                  <a:cubicBezTo>
                    <a:pt x="1278521" y="1394750"/>
                    <a:pt x="1251049" y="1390523"/>
                    <a:pt x="1210896" y="1388410"/>
                  </a:cubicBezTo>
                  <a:cubicBezTo>
                    <a:pt x="1220935" y="1385241"/>
                    <a:pt x="1230048" y="1383392"/>
                    <a:pt x="1238469" y="1382533"/>
                  </a:cubicBezTo>
                  <a:close/>
                  <a:moveTo>
                    <a:pt x="657224" y="128910"/>
                  </a:moveTo>
                  <a:cubicBezTo>
                    <a:pt x="672017" y="133136"/>
                    <a:pt x="661450" y="141589"/>
                    <a:pt x="659336" y="147929"/>
                  </a:cubicBezTo>
                  <a:cubicBezTo>
                    <a:pt x="655111" y="164835"/>
                    <a:pt x="684696" y="177514"/>
                    <a:pt x="663563" y="196534"/>
                  </a:cubicBezTo>
                  <a:cubicBezTo>
                    <a:pt x="646657" y="185968"/>
                    <a:pt x="648770" y="164835"/>
                    <a:pt x="636091" y="152155"/>
                  </a:cubicBezTo>
                  <a:cubicBezTo>
                    <a:pt x="629751" y="145815"/>
                    <a:pt x="633978" y="137363"/>
                    <a:pt x="640317" y="133136"/>
                  </a:cubicBezTo>
                  <a:cubicBezTo>
                    <a:pt x="644544" y="131022"/>
                    <a:pt x="652997" y="126797"/>
                    <a:pt x="657224" y="128910"/>
                  </a:cubicBezTo>
                  <a:close/>
                  <a:moveTo>
                    <a:pt x="589599" y="31698"/>
                  </a:moveTo>
                  <a:cubicBezTo>
                    <a:pt x="595938" y="38038"/>
                    <a:pt x="595938" y="38038"/>
                    <a:pt x="598052" y="42264"/>
                  </a:cubicBezTo>
                  <a:cubicBezTo>
                    <a:pt x="560013" y="112003"/>
                    <a:pt x="625525" y="116229"/>
                    <a:pt x="642430" y="224006"/>
                  </a:cubicBezTo>
                  <a:cubicBezTo>
                    <a:pt x="644543" y="240912"/>
                    <a:pt x="661449" y="259930"/>
                    <a:pt x="678356" y="262044"/>
                  </a:cubicBezTo>
                  <a:cubicBezTo>
                    <a:pt x="688923" y="264157"/>
                    <a:pt x="699489" y="266271"/>
                    <a:pt x="710055" y="266271"/>
                  </a:cubicBezTo>
                  <a:cubicBezTo>
                    <a:pt x="731188" y="266271"/>
                    <a:pt x="693148" y="287403"/>
                    <a:pt x="682582" y="283177"/>
                  </a:cubicBezTo>
                  <a:cubicBezTo>
                    <a:pt x="663563" y="276837"/>
                    <a:pt x="648770" y="268384"/>
                    <a:pt x="642430" y="264157"/>
                  </a:cubicBezTo>
                  <a:cubicBezTo>
                    <a:pt x="633977" y="259930"/>
                    <a:pt x="633977" y="316989"/>
                    <a:pt x="629751" y="340235"/>
                  </a:cubicBezTo>
                  <a:cubicBezTo>
                    <a:pt x="623411" y="374047"/>
                    <a:pt x="617071" y="390953"/>
                    <a:pt x="606505" y="420539"/>
                  </a:cubicBezTo>
                  <a:cubicBezTo>
                    <a:pt x="602278" y="412085"/>
                    <a:pt x="608619" y="420539"/>
                    <a:pt x="598052" y="414199"/>
                  </a:cubicBezTo>
                  <a:cubicBezTo>
                    <a:pt x="619185" y="352914"/>
                    <a:pt x="627637" y="300083"/>
                    <a:pt x="627637" y="238798"/>
                  </a:cubicBezTo>
                  <a:cubicBezTo>
                    <a:pt x="627637" y="213439"/>
                    <a:pt x="623411" y="177514"/>
                    <a:pt x="610731" y="158494"/>
                  </a:cubicBezTo>
                  <a:cubicBezTo>
                    <a:pt x="570579" y="103549"/>
                    <a:pt x="568466" y="80304"/>
                    <a:pt x="589599" y="31698"/>
                  </a:cubicBezTo>
                  <a:close/>
                  <a:moveTo>
                    <a:pt x="1177085" y="0"/>
                  </a:moveTo>
                  <a:cubicBezTo>
                    <a:pt x="1177085" y="52831"/>
                    <a:pt x="1187652" y="95097"/>
                    <a:pt x="1177085" y="147928"/>
                  </a:cubicBezTo>
                  <a:cubicBezTo>
                    <a:pt x="1139047" y="204987"/>
                    <a:pt x="1141160" y="270497"/>
                    <a:pt x="1134820" y="333895"/>
                  </a:cubicBezTo>
                  <a:cubicBezTo>
                    <a:pt x="1128480" y="380387"/>
                    <a:pt x="1101008" y="416313"/>
                    <a:pt x="1071422" y="452238"/>
                  </a:cubicBezTo>
                  <a:cubicBezTo>
                    <a:pt x="1060856" y="467031"/>
                    <a:pt x="1039723" y="498730"/>
                    <a:pt x="1039723" y="498730"/>
                  </a:cubicBezTo>
                  <a:cubicBezTo>
                    <a:pt x="1033384" y="513522"/>
                    <a:pt x="1016478" y="551562"/>
                    <a:pt x="1005911" y="576920"/>
                  </a:cubicBezTo>
                  <a:cubicBezTo>
                    <a:pt x="999571" y="591713"/>
                    <a:pt x="982665" y="598053"/>
                    <a:pt x="967872" y="593827"/>
                  </a:cubicBezTo>
                  <a:cubicBezTo>
                    <a:pt x="889682" y="566354"/>
                    <a:pt x="811491" y="532542"/>
                    <a:pt x="750206" y="471257"/>
                  </a:cubicBezTo>
                  <a:cubicBezTo>
                    <a:pt x="807264" y="515636"/>
                    <a:pt x="910815" y="562128"/>
                    <a:pt x="976325" y="585374"/>
                  </a:cubicBezTo>
                  <a:cubicBezTo>
                    <a:pt x="991118" y="589600"/>
                    <a:pt x="1010137" y="532542"/>
                    <a:pt x="1029157" y="500843"/>
                  </a:cubicBezTo>
                  <a:cubicBezTo>
                    <a:pt x="1029157" y="500843"/>
                    <a:pt x="1058743" y="456465"/>
                    <a:pt x="1069309" y="443785"/>
                  </a:cubicBezTo>
                  <a:cubicBezTo>
                    <a:pt x="1179198" y="319103"/>
                    <a:pt x="1094668" y="281064"/>
                    <a:pt x="1168632" y="145815"/>
                  </a:cubicBezTo>
                  <a:cubicBezTo>
                    <a:pt x="1172859" y="90871"/>
                    <a:pt x="1168632" y="57058"/>
                    <a:pt x="1164406" y="12680"/>
                  </a:cubicBezTo>
                  <a:cubicBezTo>
                    <a:pt x="1174972" y="6341"/>
                    <a:pt x="1166519" y="6341"/>
                    <a:pt x="1177085" y="0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292">
              <a:extLst>
                <a:ext uri="{FF2B5EF4-FFF2-40B4-BE49-F238E27FC236}">
                  <a16:creationId xmlns:a16="http://schemas.microsoft.com/office/drawing/2014/main" id="{7205CE6D-A1CB-D0C0-AB72-4E65199AF0D1}"/>
                </a:ext>
              </a:extLst>
            </p:cNvPr>
            <p:cNvSpPr/>
            <p:nvPr/>
          </p:nvSpPr>
          <p:spPr>
            <a:xfrm>
              <a:off x="1801118" y="1230989"/>
              <a:ext cx="1521545" cy="1141159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chemeClr val="tx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" name="Kép 25">
            <a:extLst>
              <a:ext uri="{FF2B5EF4-FFF2-40B4-BE49-F238E27FC236}">
                <a16:creationId xmlns:a16="http://schemas.microsoft.com/office/drawing/2014/main" id="{7BF13421-D709-F419-BBEE-493C73DCA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32046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517" y="118825"/>
            <a:ext cx="11573197" cy="1138707"/>
          </a:xfrm>
        </p:spPr>
        <p:txBody>
          <a:bodyPr/>
          <a:lstStyle/>
          <a:p>
            <a:r>
              <a:rPr lang="en-US" cap="small" dirty="0"/>
              <a:t>ÓE-AMK </a:t>
            </a:r>
            <a:r>
              <a:rPr lang="en-US" cap="small" dirty="0" err="1"/>
              <a:t>képzései</a:t>
            </a:r>
            <a:r>
              <a:rPr lang="hu-HU" cap="small" dirty="0"/>
              <a:t> </a:t>
            </a:r>
            <a:br>
              <a:rPr lang="hu-HU" cap="small" dirty="0"/>
            </a:br>
            <a:r>
              <a:rPr lang="hu-H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felsőoktatás szakképzés és alapképzések bővebben…</a:t>
            </a:r>
            <a:endParaRPr lang="en-US" sz="538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aphic 299">
            <a:extLst>
              <a:ext uri="{FF2B5EF4-FFF2-40B4-BE49-F238E27FC236}">
                <a16:creationId xmlns:a16="http://schemas.microsoft.com/office/drawing/2014/main" id="{82CEB01D-E691-4BEE-9215-29AF87913197}"/>
              </a:ext>
            </a:extLst>
          </p:cNvPr>
          <p:cNvGrpSpPr/>
          <p:nvPr/>
        </p:nvGrpSpPr>
        <p:grpSpPr>
          <a:xfrm>
            <a:off x="6252337" y="1324996"/>
            <a:ext cx="5563769" cy="5328515"/>
            <a:chOff x="5671581" y="2568773"/>
            <a:chExt cx="3185568" cy="305087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94912D8-5586-4B38-A549-12FBCA77F61F}"/>
                </a:ext>
              </a:extLst>
            </p:cNvPr>
            <p:cNvSpPr/>
            <p:nvPr/>
          </p:nvSpPr>
          <p:spPr>
            <a:xfrm>
              <a:off x="7086229" y="2833114"/>
              <a:ext cx="803463" cy="419242"/>
            </a:xfrm>
            <a:custGeom>
              <a:avLst/>
              <a:gdLst>
                <a:gd name="connsiteX0" fmla="*/ 803464 w 803463"/>
                <a:gd name="connsiteY0" fmla="*/ 419242 h 419242"/>
                <a:gd name="connsiteX1" fmla="*/ 39735 w 803463"/>
                <a:gd name="connsiteY1" fmla="*/ 419242 h 419242"/>
                <a:gd name="connsiteX2" fmla="*/ 0 w 803463"/>
                <a:gd name="connsiteY2" fmla="*/ 379507 h 419242"/>
                <a:gd name="connsiteX3" fmla="*/ 0 w 803463"/>
                <a:gd name="connsiteY3" fmla="*/ 0 h 419242"/>
                <a:gd name="connsiteX4" fmla="*/ 803464 w 803463"/>
                <a:gd name="connsiteY4" fmla="*/ 0 h 419242"/>
                <a:gd name="connsiteX5" fmla="*/ 803464 w 803463"/>
                <a:gd name="connsiteY5" fmla="*/ 419242 h 4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463" h="419242">
                  <a:moveTo>
                    <a:pt x="803464" y="419242"/>
                  </a:moveTo>
                  <a:lnTo>
                    <a:pt x="39735" y="419242"/>
                  </a:lnTo>
                  <a:cubicBezTo>
                    <a:pt x="17847" y="419242"/>
                    <a:pt x="0" y="401395"/>
                    <a:pt x="0" y="379507"/>
                  </a:cubicBezTo>
                  <a:lnTo>
                    <a:pt x="0" y="0"/>
                  </a:lnTo>
                  <a:lnTo>
                    <a:pt x="803464" y="0"/>
                  </a:lnTo>
                  <a:lnTo>
                    <a:pt x="803464" y="419242"/>
                  </a:ln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25063A2-6E5A-402B-9551-C2642275B6B8}"/>
                </a:ext>
              </a:extLst>
            </p:cNvPr>
            <p:cNvSpPr/>
            <p:nvPr/>
          </p:nvSpPr>
          <p:spPr>
            <a:xfrm>
              <a:off x="6727936" y="2568773"/>
              <a:ext cx="1562813" cy="484906"/>
            </a:xfrm>
            <a:custGeom>
              <a:avLst/>
              <a:gdLst>
                <a:gd name="connsiteX0" fmla="*/ 810198 w 1562813"/>
                <a:gd name="connsiteY0" fmla="*/ 0 h 484906"/>
                <a:gd name="connsiteX1" fmla="*/ 0 w 1562813"/>
                <a:gd name="connsiteY1" fmla="*/ 142441 h 484906"/>
                <a:gd name="connsiteX2" fmla="*/ 851954 w 1562813"/>
                <a:gd name="connsiteY2" fmla="*/ 484907 h 484906"/>
                <a:gd name="connsiteX3" fmla="*/ 1562814 w 1562813"/>
                <a:gd name="connsiteY3" fmla="*/ 125604 h 4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84906">
                  <a:moveTo>
                    <a:pt x="810198" y="0"/>
                  </a:moveTo>
                  <a:lnTo>
                    <a:pt x="0" y="142441"/>
                  </a:lnTo>
                  <a:lnTo>
                    <a:pt x="851954" y="484907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1D222D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2D977C0-4AD2-433B-8924-13AE3E876B4C}"/>
                </a:ext>
              </a:extLst>
            </p:cNvPr>
            <p:cNvSpPr/>
            <p:nvPr/>
          </p:nvSpPr>
          <p:spPr>
            <a:xfrm>
              <a:off x="6727936" y="2568773"/>
              <a:ext cx="1562813" cy="403415"/>
            </a:xfrm>
            <a:custGeom>
              <a:avLst/>
              <a:gdLst>
                <a:gd name="connsiteX0" fmla="*/ 810198 w 1562813"/>
                <a:gd name="connsiteY0" fmla="*/ 0 h 403415"/>
                <a:gd name="connsiteX1" fmla="*/ 0 w 1562813"/>
                <a:gd name="connsiteY1" fmla="*/ 142441 h 403415"/>
                <a:gd name="connsiteX2" fmla="*/ 873506 w 1562813"/>
                <a:gd name="connsiteY2" fmla="*/ 403416 h 403415"/>
                <a:gd name="connsiteX3" fmla="*/ 1562814 w 1562813"/>
                <a:gd name="connsiteY3" fmla="*/ 125604 h 4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03415">
                  <a:moveTo>
                    <a:pt x="810198" y="0"/>
                  </a:moveTo>
                  <a:lnTo>
                    <a:pt x="0" y="142441"/>
                  </a:lnTo>
                  <a:lnTo>
                    <a:pt x="873506" y="403416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33333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19089D-B94E-4FE7-B31A-C5A43AF6A742}"/>
                </a:ext>
              </a:extLst>
            </p:cNvPr>
            <p:cNvSpPr/>
            <p:nvPr/>
          </p:nvSpPr>
          <p:spPr>
            <a:xfrm>
              <a:off x="7095867" y="3238994"/>
              <a:ext cx="802153" cy="970922"/>
            </a:xfrm>
            <a:custGeom>
              <a:avLst/>
              <a:gdLst>
                <a:gd name="connsiteX0" fmla="*/ 801907 w 802153"/>
                <a:gd name="connsiteY0" fmla="*/ 249755 h 970922"/>
                <a:gd name="connsiteX1" fmla="*/ 768233 w 802153"/>
                <a:gd name="connsiteY1" fmla="*/ 215744 h 970922"/>
                <a:gd name="connsiteX2" fmla="*/ 755437 w 802153"/>
                <a:gd name="connsiteY2" fmla="*/ 230897 h 970922"/>
                <a:gd name="connsiteX3" fmla="*/ 744661 w 802153"/>
                <a:gd name="connsiteY3" fmla="*/ 262551 h 970922"/>
                <a:gd name="connsiteX4" fmla="*/ 728834 w 802153"/>
                <a:gd name="connsiteY4" fmla="*/ 271643 h 970922"/>
                <a:gd name="connsiteX5" fmla="*/ 721763 w 802153"/>
                <a:gd name="connsiteY5" fmla="*/ 250091 h 970922"/>
                <a:gd name="connsiteX6" fmla="*/ 727824 w 802153"/>
                <a:gd name="connsiteY6" fmla="*/ 106303 h 970922"/>
                <a:gd name="connsiteX7" fmla="*/ 695497 w 802153"/>
                <a:gd name="connsiteY7" fmla="*/ 11679 h 970922"/>
                <a:gd name="connsiteX8" fmla="*/ 683037 w 802153"/>
                <a:gd name="connsiteY8" fmla="*/ 7301 h 970922"/>
                <a:gd name="connsiteX9" fmla="*/ 131793 w 802153"/>
                <a:gd name="connsiteY9" fmla="*/ 903 h 970922"/>
                <a:gd name="connsiteX10" fmla="*/ 103506 w 802153"/>
                <a:gd name="connsiteY10" fmla="*/ 7638 h 970922"/>
                <a:gd name="connsiteX11" fmla="*/ 77241 w 802153"/>
                <a:gd name="connsiteY11" fmla="*/ 55792 h 970922"/>
                <a:gd name="connsiteX12" fmla="*/ 70843 w 802153"/>
                <a:gd name="connsiteY12" fmla="*/ 130548 h 970922"/>
                <a:gd name="connsiteX13" fmla="*/ 74884 w 802153"/>
                <a:gd name="connsiteY13" fmla="*/ 242683 h 970922"/>
                <a:gd name="connsiteX14" fmla="*/ 66128 w 802153"/>
                <a:gd name="connsiteY14" fmla="*/ 271643 h 970922"/>
                <a:gd name="connsiteX15" fmla="*/ 53332 w 802153"/>
                <a:gd name="connsiteY15" fmla="*/ 263224 h 970922"/>
                <a:gd name="connsiteX16" fmla="*/ 43567 w 802153"/>
                <a:gd name="connsiteY16" fmla="*/ 236285 h 970922"/>
                <a:gd name="connsiteX17" fmla="*/ 31781 w 802153"/>
                <a:gd name="connsiteY17" fmla="*/ 221805 h 970922"/>
                <a:gd name="connsiteX18" fmla="*/ 1474 w 802153"/>
                <a:gd name="connsiteY18" fmla="*/ 240326 h 970922"/>
                <a:gd name="connsiteX19" fmla="*/ 36158 w 802153"/>
                <a:gd name="connsiteY19" fmla="*/ 425197 h 970922"/>
                <a:gd name="connsiteX20" fmla="*/ 59730 w 802153"/>
                <a:gd name="connsiteY20" fmla="*/ 455167 h 970922"/>
                <a:gd name="connsiteX21" fmla="*/ 102833 w 802153"/>
                <a:gd name="connsiteY21" fmla="*/ 527903 h 970922"/>
                <a:gd name="connsiteX22" fmla="*/ 162099 w 802153"/>
                <a:gd name="connsiteY22" fmla="*/ 654180 h 970922"/>
                <a:gd name="connsiteX23" fmla="*/ 170518 w 802153"/>
                <a:gd name="connsiteY23" fmla="*/ 673038 h 970922"/>
                <a:gd name="connsiteX24" fmla="*/ 170518 w 802153"/>
                <a:gd name="connsiteY24" fmla="*/ 777428 h 970922"/>
                <a:gd name="connsiteX25" fmla="*/ 385359 w 802153"/>
                <a:gd name="connsiteY25" fmla="*/ 967349 h 970922"/>
                <a:gd name="connsiteX26" fmla="*/ 405563 w 802153"/>
                <a:gd name="connsiteY26" fmla="*/ 964319 h 970922"/>
                <a:gd name="connsiteX27" fmla="*/ 620067 w 802153"/>
                <a:gd name="connsiteY27" fmla="*/ 778101 h 970922"/>
                <a:gd name="connsiteX28" fmla="*/ 619730 w 802153"/>
                <a:gd name="connsiteY28" fmla="*/ 722539 h 970922"/>
                <a:gd name="connsiteX29" fmla="*/ 650373 w 802153"/>
                <a:gd name="connsiteY29" fmla="*/ 645425 h 970922"/>
                <a:gd name="connsiteX30" fmla="*/ 694487 w 802153"/>
                <a:gd name="connsiteY30" fmla="*/ 560230 h 970922"/>
                <a:gd name="connsiteX31" fmla="*/ 750386 w 802153"/>
                <a:gd name="connsiteY31" fmla="*/ 446075 h 970922"/>
                <a:gd name="connsiteX32" fmla="*/ 775304 w 802153"/>
                <a:gd name="connsiteY32" fmla="*/ 413074 h 970922"/>
                <a:gd name="connsiteX33" fmla="*/ 801907 w 802153"/>
                <a:gd name="connsiteY33" fmla="*/ 249755 h 97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2153" h="970922">
                  <a:moveTo>
                    <a:pt x="801907" y="249755"/>
                  </a:moveTo>
                  <a:cubicBezTo>
                    <a:pt x="801233" y="225173"/>
                    <a:pt x="793152" y="217428"/>
                    <a:pt x="768233" y="215744"/>
                  </a:cubicBezTo>
                  <a:cubicBezTo>
                    <a:pt x="758804" y="216417"/>
                    <a:pt x="757457" y="224499"/>
                    <a:pt x="755437" y="230897"/>
                  </a:cubicBezTo>
                  <a:cubicBezTo>
                    <a:pt x="752069" y="241336"/>
                    <a:pt x="748702" y="252112"/>
                    <a:pt x="744661" y="262551"/>
                  </a:cubicBezTo>
                  <a:cubicBezTo>
                    <a:pt x="741630" y="269622"/>
                    <a:pt x="736579" y="273327"/>
                    <a:pt x="728834" y="271643"/>
                  </a:cubicBezTo>
                  <a:cubicBezTo>
                    <a:pt x="721426" y="269959"/>
                    <a:pt x="721763" y="252785"/>
                    <a:pt x="721763" y="250091"/>
                  </a:cubicBezTo>
                  <a:cubicBezTo>
                    <a:pt x="725130" y="202274"/>
                    <a:pt x="729508" y="154457"/>
                    <a:pt x="727824" y="106303"/>
                  </a:cubicBezTo>
                  <a:cubicBezTo>
                    <a:pt x="726477" y="71956"/>
                    <a:pt x="720416" y="38281"/>
                    <a:pt x="695497" y="11679"/>
                  </a:cubicBezTo>
                  <a:cubicBezTo>
                    <a:pt x="691793" y="8985"/>
                    <a:pt x="687415" y="7301"/>
                    <a:pt x="683037" y="7301"/>
                  </a:cubicBezTo>
                  <a:cubicBezTo>
                    <a:pt x="654414" y="6291"/>
                    <a:pt x="147283" y="3934"/>
                    <a:pt x="131793" y="903"/>
                  </a:cubicBezTo>
                  <a:cubicBezTo>
                    <a:pt x="122027" y="-1117"/>
                    <a:pt x="111588" y="-107"/>
                    <a:pt x="103506" y="7638"/>
                  </a:cubicBezTo>
                  <a:cubicBezTo>
                    <a:pt x="90710" y="21781"/>
                    <a:pt x="82965" y="38281"/>
                    <a:pt x="77241" y="55792"/>
                  </a:cubicBezTo>
                  <a:cubicBezTo>
                    <a:pt x="69159" y="80374"/>
                    <a:pt x="70169" y="105966"/>
                    <a:pt x="70843" y="130548"/>
                  </a:cubicBezTo>
                  <a:cubicBezTo>
                    <a:pt x="71853" y="167927"/>
                    <a:pt x="69159" y="205642"/>
                    <a:pt x="74884" y="242683"/>
                  </a:cubicBezTo>
                  <a:cubicBezTo>
                    <a:pt x="75894" y="248071"/>
                    <a:pt x="73536" y="270969"/>
                    <a:pt x="66128" y="271643"/>
                  </a:cubicBezTo>
                  <a:cubicBezTo>
                    <a:pt x="59393" y="272316"/>
                    <a:pt x="55689" y="268949"/>
                    <a:pt x="53332" y="263224"/>
                  </a:cubicBezTo>
                  <a:cubicBezTo>
                    <a:pt x="49291" y="254469"/>
                    <a:pt x="47271" y="245377"/>
                    <a:pt x="43567" y="236285"/>
                  </a:cubicBezTo>
                  <a:cubicBezTo>
                    <a:pt x="41209" y="230561"/>
                    <a:pt x="40536" y="222816"/>
                    <a:pt x="31781" y="221805"/>
                  </a:cubicBezTo>
                  <a:cubicBezTo>
                    <a:pt x="9219" y="220122"/>
                    <a:pt x="2821" y="223489"/>
                    <a:pt x="1474" y="240326"/>
                  </a:cubicBezTo>
                  <a:cubicBezTo>
                    <a:pt x="-3577" y="304980"/>
                    <a:pt x="3494" y="367614"/>
                    <a:pt x="36158" y="425197"/>
                  </a:cubicBezTo>
                  <a:cubicBezTo>
                    <a:pt x="42220" y="435972"/>
                    <a:pt x="47607" y="448095"/>
                    <a:pt x="59730" y="455167"/>
                  </a:cubicBezTo>
                  <a:cubicBezTo>
                    <a:pt x="87343" y="471330"/>
                    <a:pt x="100812" y="495239"/>
                    <a:pt x="102833" y="527903"/>
                  </a:cubicBezTo>
                  <a:cubicBezTo>
                    <a:pt x="105527" y="577404"/>
                    <a:pt x="122027" y="621853"/>
                    <a:pt x="162099" y="654180"/>
                  </a:cubicBezTo>
                  <a:cubicBezTo>
                    <a:pt x="168161" y="659232"/>
                    <a:pt x="170518" y="664956"/>
                    <a:pt x="170518" y="673038"/>
                  </a:cubicBezTo>
                  <a:cubicBezTo>
                    <a:pt x="170181" y="707722"/>
                    <a:pt x="170518" y="742407"/>
                    <a:pt x="170518" y="777428"/>
                  </a:cubicBezTo>
                  <a:cubicBezTo>
                    <a:pt x="180620" y="796285"/>
                    <a:pt x="367174" y="950512"/>
                    <a:pt x="385359" y="967349"/>
                  </a:cubicBezTo>
                  <a:cubicBezTo>
                    <a:pt x="393104" y="974421"/>
                    <a:pt x="399502" y="969707"/>
                    <a:pt x="405563" y="964319"/>
                  </a:cubicBezTo>
                  <a:cubicBezTo>
                    <a:pt x="428798" y="943441"/>
                    <a:pt x="615353" y="786520"/>
                    <a:pt x="620067" y="778101"/>
                  </a:cubicBezTo>
                  <a:cubicBezTo>
                    <a:pt x="620067" y="759580"/>
                    <a:pt x="621750" y="741060"/>
                    <a:pt x="619730" y="722539"/>
                  </a:cubicBezTo>
                  <a:cubicBezTo>
                    <a:pt x="616363" y="690885"/>
                    <a:pt x="624108" y="666640"/>
                    <a:pt x="650373" y="645425"/>
                  </a:cubicBezTo>
                  <a:cubicBezTo>
                    <a:pt x="676303" y="624547"/>
                    <a:pt x="695497" y="595251"/>
                    <a:pt x="694487" y="560230"/>
                  </a:cubicBezTo>
                  <a:cubicBezTo>
                    <a:pt x="693476" y="511739"/>
                    <a:pt x="714018" y="475371"/>
                    <a:pt x="750386" y="446075"/>
                  </a:cubicBezTo>
                  <a:cubicBezTo>
                    <a:pt x="761498" y="436983"/>
                    <a:pt x="769916" y="426207"/>
                    <a:pt x="775304" y="413074"/>
                  </a:cubicBezTo>
                  <a:cubicBezTo>
                    <a:pt x="796856" y="361216"/>
                    <a:pt x="803591" y="305990"/>
                    <a:pt x="801907" y="249755"/>
                  </a:cubicBezTo>
                  <a:close/>
                </a:path>
              </a:pathLst>
            </a:custGeom>
            <a:solidFill>
              <a:srgbClr val="FDC69A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AC88A2-A1F2-4A7E-B58B-5507BA86ADD0}"/>
                </a:ext>
              </a:extLst>
            </p:cNvPr>
            <p:cNvSpPr/>
            <p:nvPr/>
          </p:nvSpPr>
          <p:spPr>
            <a:xfrm>
              <a:off x="6364930" y="4179741"/>
              <a:ext cx="2491221" cy="1440441"/>
            </a:xfrm>
            <a:custGeom>
              <a:avLst/>
              <a:gdLst>
                <a:gd name="connsiteX0" fmla="*/ 2431942 w 2491221"/>
                <a:gd name="connsiteY0" fmla="*/ 1045244 h 1440441"/>
                <a:gd name="connsiteX1" fmla="*/ 2260541 w 2491221"/>
                <a:gd name="connsiteY1" fmla="*/ 674829 h 1440441"/>
                <a:gd name="connsiteX2" fmla="*/ 1929188 w 2491221"/>
                <a:gd name="connsiteY2" fmla="*/ 130656 h 1440441"/>
                <a:gd name="connsiteX3" fmla="*/ 1903596 w 2491221"/>
                <a:gd name="connsiteY3" fmla="*/ 110788 h 1440441"/>
                <a:gd name="connsiteX4" fmla="*/ 1650030 w 2491221"/>
                <a:gd name="connsiteY4" fmla="*/ 31317 h 1440441"/>
                <a:gd name="connsiteX5" fmla="*/ 1526446 w 2491221"/>
                <a:gd name="connsiteY5" fmla="*/ 0 h 1440441"/>
                <a:gd name="connsiteX6" fmla="*/ 1534528 w 2491221"/>
                <a:gd name="connsiteY6" fmla="*/ 26603 h 1440441"/>
                <a:gd name="connsiteX7" fmla="*/ 1526109 w 2491221"/>
                <a:gd name="connsiteY7" fmla="*/ 44113 h 1440441"/>
                <a:gd name="connsiteX8" fmla="*/ 1442261 w 2491221"/>
                <a:gd name="connsiteY8" fmla="*/ 69032 h 1440441"/>
                <a:gd name="connsiteX9" fmla="*/ 1431149 w 2491221"/>
                <a:gd name="connsiteY9" fmla="*/ 72736 h 1440441"/>
                <a:gd name="connsiteX10" fmla="*/ 1421720 w 2491221"/>
                <a:gd name="connsiteY10" fmla="*/ 81491 h 1440441"/>
                <a:gd name="connsiteX11" fmla="*/ 1430475 w 2491221"/>
                <a:gd name="connsiteY11" fmla="*/ 90247 h 1440441"/>
                <a:gd name="connsiteX12" fmla="*/ 1443271 w 2491221"/>
                <a:gd name="connsiteY12" fmla="*/ 94287 h 1440441"/>
                <a:gd name="connsiteX13" fmla="*/ 1504895 w 2491221"/>
                <a:gd name="connsiteY13" fmla="*/ 111124 h 1440441"/>
                <a:gd name="connsiteX14" fmla="*/ 1509946 w 2491221"/>
                <a:gd name="connsiteY14" fmla="*/ 127625 h 1440441"/>
                <a:gd name="connsiteX15" fmla="*/ 1457414 w 2491221"/>
                <a:gd name="connsiteY15" fmla="*/ 188912 h 1440441"/>
                <a:gd name="connsiteX16" fmla="*/ 1154348 w 2491221"/>
                <a:gd name="connsiteY16" fmla="*/ 540469 h 1440441"/>
                <a:gd name="connsiteX17" fmla="*/ 1121347 w 2491221"/>
                <a:gd name="connsiteY17" fmla="*/ 541142 h 1440441"/>
                <a:gd name="connsiteX18" fmla="*/ 732411 w 2491221"/>
                <a:gd name="connsiteY18" fmla="*/ 127625 h 1440441"/>
                <a:gd name="connsiteX19" fmla="*/ 737462 w 2491221"/>
                <a:gd name="connsiteY19" fmla="*/ 109441 h 1440441"/>
                <a:gd name="connsiteX20" fmla="*/ 778208 w 2491221"/>
                <a:gd name="connsiteY20" fmla="*/ 94287 h 1440441"/>
                <a:gd name="connsiteX21" fmla="*/ 815923 w 2491221"/>
                <a:gd name="connsiteY21" fmla="*/ 78797 h 1440441"/>
                <a:gd name="connsiteX22" fmla="*/ 795382 w 2491221"/>
                <a:gd name="connsiteY22" fmla="*/ 69032 h 1440441"/>
                <a:gd name="connsiteX23" fmla="*/ 726687 w 2491221"/>
                <a:gd name="connsiteY23" fmla="*/ 46470 h 1440441"/>
                <a:gd name="connsiteX24" fmla="*/ 714901 w 2491221"/>
                <a:gd name="connsiteY24" fmla="*/ 18521 h 1440441"/>
                <a:gd name="connsiteX25" fmla="*/ 714564 w 2491221"/>
                <a:gd name="connsiteY25" fmla="*/ 7408 h 1440441"/>
                <a:gd name="connsiteX26" fmla="*/ 324618 w 2491221"/>
                <a:gd name="connsiteY26" fmla="*/ 119880 h 1440441"/>
                <a:gd name="connsiteX27" fmla="*/ 311148 w 2491221"/>
                <a:gd name="connsiteY27" fmla="*/ 131329 h 1440441"/>
                <a:gd name="connsiteX28" fmla="*/ 232688 w 2491221"/>
                <a:gd name="connsiteY28" fmla="*/ 320241 h 1440441"/>
                <a:gd name="connsiteX29" fmla="*/ 0 w 2491221"/>
                <a:gd name="connsiteY29" fmla="*/ 956344 h 1440441"/>
                <a:gd name="connsiteX30" fmla="*/ 1636897 w 2491221"/>
                <a:gd name="connsiteY30" fmla="*/ 966783 h 1440441"/>
                <a:gd name="connsiteX31" fmla="*/ 1636897 w 2491221"/>
                <a:gd name="connsiteY31" fmla="*/ 968467 h 1440441"/>
                <a:gd name="connsiteX32" fmla="*/ 1643295 w 2491221"/>
                <a:gd name="connsiteY32" fmla="*/ 1258064 h 1440441"/>
                <a:gd name="connsiteX33" fmla="*/ 1674275 w 2491221"/>
                <a:gd name="connsiteY33" fmla="*/ 1256717 h 1440441"/>
                <a:gd name="connsiteX34" fmla="*/ 1687072 w 2491221"/>
                <a:gd name="connsiteY34" fmla="*/ 1268503 h 1440441"/>
                <a:gd name="connsiteX35" fmla="*/ 1702898 w 2491221"/>
                <a:gd name="connsiteY35" fmla="*/ 1294769 h 1440441"/>
                <a:gd name="connsiteX36" fmla="*/ 1954781 w 2491221"/>
                <a:gd name="connsiteY36" fmla="*/ 1376597 h 1440441"/>
                <a:gd name="connsiteX37" fmla="*/ 2491209 w 2491221"/>
                <a:gd name="connsiteY37" fmla="*/ 1437884 h 1440441"/>
                <a:gd name="connsiteX38" fmla="*/ 2431942 w 2491221"/>
                <a:gd name="connsiteY38" fmla="*/ 1045244 h 14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91221" h="1440441">
                  <a:moveTo>
                    <a:pt x="2431942" y="1045244"/>
                  </a:moveTo>
                  <a:cubicBezTo>
                    <a:pt x="2387156" y="916272"/>
                    <a:pt x="2325869" y="794709"/>
                    <a:pt x="2260541" y="674829"/>
                  </a:cubicBezTo>
                  <a:cubicBezTo>
                    <a:pt x="2158845" y="487937"/>
                    <a:pt x="2046711" y="307781"/>
                    <a:pt x="1929188" y="130656"/>
                  </a:cubicBezTo>
                  <a:cubicBezTo>
                    <a:pt x="1922453" y="120553"/>
                    <a:pt x="1914708" y="114829"/>
                    <a:pt x="1903596" y="110788"/>
                  </a:cubicBezTo>
                  <a:cubicBezTo>
                    <a:pt x="1819747" y="82165"/>
                    <a:pt x="1735562" y="54889"/>
                    <a:pt x="1650030" y="31317"/>
                  </a:cubicBezTo>
                  <a:cubicBezTo>
                    <a:pt x="1608948" y="19868"/>
                    <a:pt x="1568539" y="7072"/>
                    <a:pt x="1526446" y="0"/>
                  </a:cubicBezTo>
                  <a:cubicBezTo>
                    <a:pt x="1523415" y="10439"/>
                    <a:pt x="1530487" y="18184"/>
                    <a:pt x="1534528" y="26603"/>
                  </a:cubicBezTo>
                  <a:cubicBezTo>
                    <a:pt x="1539579" y="37041"/>
                    <a:pt x="1537559" y="41756"/>
                    <a:pt x="1526109" y="44113"/>
                  </a:cubicBezTo>
                  <a:cubicBezTo>
                    <a:pt x="1497486" y="50174"/>
                    <a:pt x="1470547" y="61624"/>
                    <a:pt x="1442261" y="69032"/>
                  </a:cubicBezTo>
                  <a:cubicBezTo>
                    <a:pt x="1438557" y="70042"/>
                    <a:pt x="1434516" y="71052"/>
                    <a:pt x="1431149" y="72736"/>
                  </a:cubicBezTo>
                  <a:cubicBezTo>
                    <a:pt x="1427108" y="74420"/>
                    <a:pt x="1422057" y="76777"/>
                    <a:pt x="1421720" y="81491"/>
                  </a:cubicBezTo>
                  <a:cubicBezTo>
                    <a:pt x="1421383" y="86879"/>
                    <a:pt x="1426434" y="88563"/>
                    <a:pt x="1430475" y="90247"/>
                  </a:cubicBezTo>
                  <a:cubicBezTo>
                    <a:pt x="1434516" y="91930"/>
                    <a:pt x="1438894" y="92940"/>
                    <a:pt x="1443271" y="94287"/>
                  </a:cubicBezTo>
                  <a:cubicBezTo>
                    <a:pt x="1463812" y="99339"/>
                    <a:pt x="1484017" y="107084"/>
                    <a:pt x="1504895" y="111124"/>
                  </a:cubicBezTo>
                  <a:cubicBezTo>
                    <a:pt x="1517691" y="113482"/>
                    <a:pt x="1517691" y="118533"/>
                    <a:pt x="1509946" y="127625"/>
                  </a:cubicBezTo>
                  <a:cubicBezTo>
                    <a:pt x="1492435" y="148166"/>
                    <a:pt x="1474925" y="168707"/>
                    <a:pt x="1457414" y="188912"/>
                  </a:cubicBezTo>
                  <a:cubicBezTo>
                    <a:pt x="1356729" y="306434"/>
                    <a:pt x="1254360" y="422610"/>
                    <a:pt x="1154348" y="540469"/>
                  </a:cubicBezTo>
                  <a:cubicBezTo>
                    <a:pt x="1138857" y="558653"/>
                    <a:pt x="1137847" y="558990"/>
                    <a:pt x="1121347" y="541142"/>
                  </a:cubicBezTo>
                  <a:cubicBezTo>
                    <a:pt x="1091040" y="507805"/>
                    <a:pt x="782922" y="181167"/>
                    <a:pt x="732411" y="127625"/>
                  </a:cubicBezTo>
                  <a:cubicBezTo>
                    <a:pt x="721972" y="116512"/>
                    <a:pt x="727023" y="113145"/>
                    <a:pt x="737462" y="109441"/>
                  </a:cubicBezTo>
                  <a:cubicBezTo>
                    <a:pt x="750932" y="104390"/>
                    <a:pt x="765075" y="100012"/>
                    <a:pt x="778208" y="94287"/>
                  </a:cubicBezTo>
                  <a:cubicBezTo>
                    <a:pt x="790331" y="88900"/>
                    <a:pt x="804811" y="88226"/>
                    <a:pt x="815923" y="78797"/>
                  </a:cubicBezTo>
                  <a:cubicBezTo>
                    <a:pt x="809188" y="73073"/>
                    <a:pt x="802117" y="71389"/>
                    <a:pt x="795382" y="69032"/>
                  </a:cubicBezTo>
                  <a:cubicBezTo>
                    <a:pt x="772483" y="61624"/>
                    <a:pt x="749585" y="54215"/>
                    <a:pt x="726687" y="46470"/>
                  </a:cubicBezTo>
                  <a:cubicBezTo>
                    <a:pt x="712207" y="41756"/>
                    <a:pt x="702105" y="35021"/>
                    <a:pt x="714901" y="18521"/>
                  </a:cubicBezTo>
                  <a:cubicBezTo>
                    <a:pt x="717595" y="15153"/>
                    <a:pt x="716921" y="11113"/>
                    <a:pt x="714564" y="7408"/>
                  </a:cubicBezTo>
                  <a:cubicBezTo>
                    <a:pt x="582898" y="39399"/>
                    <a:pt x="453253" y="78461"/>
                    <a:pt x="324618" y="119880"/>
                  </a:cubicBezTo>
                  <a:cubicBezTo>
                    <a:pt x="318557" y="121900"/>
                    <a:pt x="313842" y="124594"/>
                    <a:pt x="311148" y="131329"/>
                  </a:cubicBezTo>
                  <a:cubicBezTo>
                    <a:pt x="285220" y="194299"/>
                    <a:pt x="258954" y="257270"/>
                    <a:pt x="232688" y="320241"/>
                  </a:cubicBezTo>
                  <a:cubicBezTo>
                    <a:pt x="238413" y="325628"/>
                    <a:pt x="0" y="956344"/>
                    <a:pt x="0" y="956344"/>
                  </a:cubicBezTo>
                  <a:cubicBezTo>
                    <a:pt x="0" y="956344"/>
                    <a:pt x="1640938" y="943211"/>
                    <a:pt x="1636897" y="966783"/>
                  </a:cubicBezTo>
                  <a:cubicBezTo>
                    <a:pt x="1636897" y="967457"/>
                    <a:pt x="1636897" y="967793"/>
                    <a:pt x="1636897" y="968467"/>
                  </a:cubicBezTo>
                  <a:cubicBezTo>
                    <a:pt x="1636560" y="1046254"/>
                    <a:pt x="1634540" y="1252003"/>
                    <a:pt x="1643295" y="1258064"/>
                  </a:cubicBezTo>
                  <a:cubicBezTo>
                    <a:pt x="1651377" y="1263788"/>
                    <a:pt x="1663836" y="1258401"/>
                    <a:pt x="1674275" y="1256717"/>
                  </a:cubicBezTo>
                  <a:cubicBezTo>
                    <a:pt x="1684041" y="1255370"/>
                    <a:pt x="1688418" y="1259074"/>
                    <a:pt x="1687072" y="1268503"/>
                  </a:cubicBezTo>
                  <a:cubicBezTo>
                    <a:pt x="1685051" y="1281972"/>
                    <a:pt x="1692459" y="1289381"/>
                    <a:pt x="1702898" y="1294769"/>
                  </a:cubicBezTo>
                  <a:cubicBezTo>
                    <a:pt x="1713000" y="1299820"/>
                    <a:pt x="1879014" y="1359760"/>
                    <a:pt x="1954781" y="1376597"/>
                  </a:cubicBezTo>
                  <a:cubicBezTo>
                    <a:pt x="1997210" y="1386025"/>
                    <a:pt x="2489862" y="1454384"/>
                    <a:pt x="2491209" y="1437884"/>
                  </a:cubicBezTo>
                  <a:cubicBezTo>
                    <a:pt x="2492219" y="1430812"/>
                    <a:pt x="2433963" y="1050968"/>
                    <a:pt x="2431942" y="1045244"/>
                  </a:cubicBez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67EBBE-923B-4A3A-9E95-35861A1C692B}"/>
                </a:ext>
              </a:extLst>
            </p:cNvPr>
            <p:cNvSpPr/>
            <p:nvPr/>
          </p:nvSpPr>
          <p:spPr>
            <a:xfrm>
              <a:off x="7069518" y="4128591"/>
              <a:ext cx="842152" cy="613967"/>
            </a:xfrm>
            <a:custGeom>
              <a:avLst/>
              <a:gdLst>
                <a:gd name="connsiteX0" fmla="*/ 839705 w 842152"/>
                <a:gd name="connsiteY0" fmla="*/ 84823 h 613967"/>
                <a:gd name="connsiteX1" fmla="*/ 795592 w 842152"/>
                <a:gd name="connsiteY1" fmla="*/ 23537 h 613967"/>
                <a:gd name="connsiteX2" fmla="*/ 687162 w 842152"/>
                <a:gd name="connsiteY2" fmla="*/ 5353 h 613967"/>
                <a:gd name="connsiteX3" fmla="*/ 668641 w 842152"/>
                <a:gd name="connsiteY3" fmla="*/ 5016 h 613967"/>
                <a:gd name="connsiteX4" fmla="*/ 658875 w 842152"/>
                <a:gd name="connsiteY4" fmla="*/ 20506 h 613967"/>
                <a:gd name="connsiteX5" fmla="*/ 540006 w 842152"/>
                <a:gd name="connsiteY5" fmla="*/ 257908 h 613967"/>
                <a:gd name="connsiteX6" fmla="*/ 488148 w 842152"/>
                <a:gd name="connsiteY6" fmla="*/ 187866 h 613967"/>
                <a:gd name="connsiteX7" fmla="*/ 427198 w 842152"/>
                <a:gd name="connsiteY7" fmla="*/ 101997 h 613967"/>
                <a:gd name="connsiteX8" fmla="*/ 415075 w 842152"/>
                <a:gd name="connsiteY8" fmla="*/ 101997 h 613967"/>
                <a:gd name="connsiteX9" fmla="*/ 355135 w 842152"/>
                <a:gd name="connsiteY9" fmla="*/ 187530 h 613967"/>
                <a:gd name="connsiteX10" fmla="*/ 353788 w 842152"/>
                <a:gd name="connsiteY10" fmla="*/ 186519 h 613967"/>
                <a:gd name="connsiteX11" fmla="*/ 332910 w 842152"/>
                <a:gd name="connsiteY11" fmla="*/ 207397 h 613967"/>
                <a:gd name="connsiteX12" fmla="*/ 304287 w 842152"/>
                <a:gd name="connsiteY12" fmla="*/ 245449 h 613967"/>
                <a:gd name="connsiteX13" fmla="*/ 297889 w 842152"/>
                <a:gd name="connsiteY13" fmla="*/ 239051 h 613967"/>
                <a:gd name="connsiteX14" fmla="*/ 201918 w 842152"/>
                <a:gd name="connsiteY14" fmla="*/ 64282 h 613967"/>
                <a:gd name="connsiteX15" fmla="*/ 173969 w 842152"/>
                <a:gd name="connsiteY15" fmla="*/ 12761 h 613967"/>
                <a:gd name="connsiteX16" fmla="*/ 148040 w 842152"/>
                <a:gd name="connsiteY16" fmla="*/ 4006 h 613967"/>
                <a:gd name="connsiteX17" fmla="*/ 49374 w 842152"/>
                <a:gd name="connsiteY17" fmla="*/ 23200 h 613967"/>
                <a:gd name="connsiteX18" fmla="*/ 10313 w 842152"/>
                <a:gd name="connsiteY18" fmla="*/ 57884 h 613967"/>
                <a:gd name="connsiteX19" fmla="*/ 26476 w 842152"/>
                <a:gd name="connsiteY19" fmla="*/ 104355 h 613967"/>
                <a:gd name="connsiteX20" fmla="*/ 101906 w 842152"/>
                <a:gd name="connsiteY20" fmla="*/ 129273 h 613967"/>
                <a:gd name="connsiteX21" fmla="*/ 35905 w 842152"/>
                <a:gd name="connsiteY21" fmla="*/ 153182 h 613967"/>
                <a:gd name="connsiteX22" fmla="*/ 27823 w 842152"/>
                <a:gd name="connsiteY22" fmla="*/ 185846 h 613967"/>
                <a:gd name="connsiteX23" fmla="*/ 424504 w 842152"/>
                <a:gd name="connsiteY23" fmla="*/ 608119 h 613967"/>
                <a:gd name="connsiteX24" fmla="*/ 444708 w 842152"/>
                <a:gd name="connsiteY24" fmla="*/ 607109 h 613967"/>
                <a:gd name="connsiteX25" fmla="*/ 812766 w 842152"/>
                <a:gd name="connsiteY25" fmla="*/ 178438 h 613967"/>
                <a:gd name="connsiteX26" fmla="*/ 806705 w 842152"/>
                <a:gd name="connsiteY26" fmla="*/ 157560 h 613967"/>
                <a:gd name="connsiteX27" fmla="*/ 717468 w 842152"/>
                <a:gd name="connsiteY27" fmla="*/ 132977 h 613967"/>
                <a:gd name="connsiteX28" fmla="*/ 832970 w 842152"/>
                <a:gd name="connsiteY28" fmla="*/ 97956 h 613967"/>
                <a:gd name="connsiteX29" fmla="*/ 839705 w 842152"/>
                <a:gd name="connsiteY29" fmla="*/ 84823 h 61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42152" h="613967">
                  <a:moveTo>
                    <a:pt x="839705" y="84823"/>
                  </a:moveTo>
                  <a:cubicBezTo>
                    <a:pt x="833307" y="73711"/>
                    <a:pt x="811082" y="26231"/>
                    <a:pt x="795592" y="23537"/>
                  </a:cubicBezTo>
                  <a:cubicBezTo>
                    <a:pt x="759561" y="17475"/>
                    <a:pt x="723193" y="11414"/>
                    <a:pt x="687162" y="5353"/>
                  </a:cubicBezTo>
                  <a:cubicBezTo>
                    <a:pt x="681100" y="-2392"/>
                    <a:pt x="675039" y="-1045"/>
                    <a:pt x="668641" y="5016"/>
                  </a:cubicBezTo>
                  <a:cubicBezTo>
                    <a:pt x="664263" y="9394"/>
                    <a:pt x="661569" y="15118"/>
                    <a:pt x="658875" y="20506"/>
                  </a:cubicBezTo>
                  <a:cubicBezTo>
                    <a:pt x="618466" y="99303"/>
                    <a:pt x="578731" y="178438"/>
                    <a:pt x="540006" y="257908"/>
                  </a:cubicBezTo>
                  <a:cubicBezTo>
                    <a:pt x="522832" y="234673"/>
                    <a:pt x="505658" y="211438"/>
                    <a:pt x="488148" y="187866"/>
                  </a:cubicBezTo>
                  <a:cubicBezTo>
                    <a:pt x="467943" y="159243"/>
                    <a:pt x="447402" y="130620"/>
                    <a:pt x="427198" y="101997"/>
                  </a:cubicBezTo>
                  <a:cubicBezTo>
                    <a:pt x="422820" y="95599"/>
                    <a:pt x="419789" y="95262"/>
                    <a:pt x="415075" y="101997"/>
                  </a:cubicBezTo>
                  <a:cubicBezTo>
                    <a:pt x="395207" y="130620"/>
                    <a:pt x="375003" y="158906"/>
                    <a:pt x="355135" y="187530"/>
                  </a:cubicBezTo>
                  <a:cubicBezTo>
                    <a:pt x="354798" y="187193"/>
                    <a:pt x="354125" y="186856"/>
                    <a:pt x="353788" y="186519"/>
                  </a:cubicBezTo>
                  <a:cubicBezTo>
                    <a:pt x="343012" y="189550"/>
                    <a:pt x="338972" y="199652"/>
                    <a:pt x="332910" y="207397"/>
                  </a:cubicBezTo>
                  <a:cubicBezTo>
                    <a:pt x="323145" y="219857"/>
                    <a:pt x="315063" y="234000"/>
                    <a:pt x="304287" y="245449"/>
                  </a:cubicBezTo>
                  <a:cubicBezTo>
                    <a:pt x="300246" y="244102"/>
                    <a:pt x="299236" y="241408"/>
                    <a:pt x="297889" y="239051"/>
                  </a:cubicBezTo>
                  <a:cubicBezTo>
                    <a:pt x="265562" y="181131"/>
                    <a:pt x="234582" y="122202"/>
                    <a:pt x="201918" y="64282"/>
                  </a:cubicBezTo>
                  <a:cubicBezTo>
                    <a:pt x="192489" y="47109"/>
                    <a:pt x="183734" y="29598"/>
                    <a:pt x="173969" y="12761"/>
                  </a:cubicBezTo>
                  <a:cubicBezTo>
                    <a:pt x="166224" y="-1045"/>
                    <a:pt x="159825" y="-2729"/>
                    <a:pt x="148040" y="4006"/>
                  </a:cubicBezTo>
                  <a:cubicBezTo>
                    <a:pt x="115039" y="10404"/>
                    <a:pt x="82375" y="17475"/>
                    <a:pt x="49374" y="23200"/>
                  </a:cubicBezTo>
                  <a:cubicBezTo>
                    <a:pt x="39609" y="24884"/>
                    <a:pt x="17384" y="45762"/>
                    <a:pt x="10313" y="57884"/>
                  </a:cubicBezTo>
                  <a:cubicBezTo>
                    <a:pt x="-6524" y="86170"/>
                    <a:pt x="-3831" y="93579"/>
                    <a:pt x="26476" y="104355"/>
                  </a:cubicBezTo>
                  <a:cubicBezTo>
                    <a:pt x="30180" y="105701"/>
                    <a:pt x="78671" y="121192"/>
                    <a:pt x="101906" y="129273"/>
                  </a:cubicBezTo>
                  <a:cubicBezTo>
                    <a:pt x="77324" y="136345"/>
                    <a:pt x="56783" y="145437"/>
                    <a:pt x="35905" y="153182"/>
                  </a:cubicBezTo>
                  <a:cubicBezTo>
                    <a:pt x="14690" y="160927"/>
                    <a:pt x="13006" y="169009"/>
                    <a:pt x="27823" y="185846"/>
                  </a:cubicBezTo>
                  <a:cubicBezTo>
                    <a:pt x="72610" y="236357"/>
                    <a:pt x="387799" y="567373"/>
                    <a:pt x="424504" y="608119"/>
                  </a:cubicBezTo>
                  <a:cubicBezTo>
                    <a:pt x="432585" y="616874"/>
                    <a:pt x="438310" y="615190"/>
                    <a:pt x="444708" y="607109"/>
                  </a:cubicBezTo>
                  <a:cubicBezTo>
                    <a:pt x="454137" y="595323"/>
                    <a:pt x="747101" y="255214"/>
                    <a:pt x="812766" y="178438"/>
                  </a:cubicBezTo>
                  <a:cubicBezTo>
                    <a:pt x="826236" y="162611"/>
                    <a:pt x="826572" y="162947"/>
                    <a:pt x="806705" y="157560"/>
                  </a:cubicBezTo>
                  <a:cubicBezTo>
                    <a:pt x="777745" y="149815"/>
                    <a:pt x="749122" y="141733"/>
                    <a:pt x="717468" y="132977"/>
                  </a:cubicBezTo>
                  <a:cubicBezTo>
                    <a:pt x="722519" y="130284"/>
                    <a:pt x="797276" y="107385"/>
                    <a:pt x="832970" y="97956"/>
                  </a:cubicBezTo>
                  <a:cubicBezTo>
                    <a:pt x="842399" y="95599"/>
                    <a:pt x="844420" y="93242"/>
                    <a:pt x="839705" y="84823"/>
                  </a:cubicBezTo>
                  <a:close/>
                </a:path>
              </a:pathLst>
            </a:custGeom>
            <a:solidFill>
              <a:srgbClr val="00000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125FCD4-B220-40C9-83DF-7C217BAF7399}"/>
                </a:ext>
              </a:extLst>
            </p:cNvPr>
            <p:cNvSpPr/>
            <p:nvPr/>
          </p:nvSpPr>
          <p:spPr>
            <a:xfrm>
              <a:off x="5671917" y="4495014"/>
              <a:ext cx="1754756" cy="1067384"/>
            </a:xfrm>
            <a:custGeom>
              <a:avLst/>
              <a:gdLst>
                <a:gd name="connsiteX0" fmla="*/ 1677643 w 1754756"/>
                <a:gd name="connsiteY0" fmla="*/ 88142 h 1067384"/>
                <a:gd name="connsiteX1" fmla="*/ 1677306 w 1754756"/>
                <a:gd name="connsiteY1" fmla="*/ 496609 h 1067384"/>
                <a:gd name="connsiteX2" fmla="*/ 1676969 w 1754756"/>
                <a:gd name="connsiteY2" fmla="*/ 567324 h 1067384"/>
                <a:gd name="connsiteX3" fmla="*/ 1692796 w 1754756"/>
                <a:gd name="connsiteY3" fmla="*/ 583825 h 1067384"/>
                <a:gd name="connsiteX4" fmla="*/ 1754756 w 1754756"/>
                <a:gd name="connsiteY4" fmla="*/ 585845 h 1067384"/>
                <a:gd name="connsiteX5" fmla="*/ 1735562 w 1754756"/>
                <a:gd name="connsiteY5" fmla="*/ 593253 h 1067384"/>
                <a:gd name="connsiteX6" fmla="*/ 1698521 w 1754756"/>
                <a:gd name="connsiteY6" fmla="*/ 593590 h 1067384"/>
                <a:gd name="connsiteX7" fmla="*/ 1684378 w 1754756"/>
                <a:gd name="connsiteY7" fmla="*/ 608070 h 1067384"/>
                <a:gd name="connsiteX8" fmla="*/ 1684378 w 1754756"/>
                <a:gd name="connsiteY8" fmla="*/ 650162 h 1067384"/>
                <a:gd name="connsiteX9" fmla="*/ 1678316 w 1754756"/>
                <a:gd name="connsiteY9" fmla="*/ 670367 h 1067384"/>
                <a:gd name="connsiteX10" fmla="*/ 1677643 w 1754756"/>
                <a:gd name="connsiteY10" fmla="*/ 863993 h 1067384"/>
                <a:gd name="connsiteX11" fmla="*/ 1677643 w 1754756"/>
                <a:gd name="connsiteY11" fmla="*/ 1042465 h 1067384"/>
                <a:gd name="connsiteX12" fmla="*/ 1652387 w 1754756"/>
                <a:gd name="connsiteY12" fmla="*/ 1067384 h 1067384"/>
                <a:gd name="connsiteX13" fmla="*/ 1559783 w 1754756"/>
                <a:gd name="connsiteY13" fmla="*/ 1067384 h 1067384"/>
                <a:gd name="connsiteX14" fmla="*/ 460325 w 1754756"/>
                <a:gd name="connsiteY14" fmla="*/ 1067384 h 1067384"/>
                <a:gd name="connsiteX15" fmla="*/ 16164 w 1754756"/>
                <a:gd name="connsiteY15" fmla="*/ 1067384 h 1067384"/>
                <a:gd name="connsiteX16" fmla="*/ 0 w 1754756"/>
                <a:gd name="connsiteY16" fmla="*/ 1050211 h 1067384"/>
                <a:gd name="connsiteX17" fmla="*/ 0 w 1754756"/>
                <a:gd name="connsiteY17" fmla="*/ 960974 h 1067384"/>
                <a:gd name="connsiteX18" fmla="*/ 0 w 1754756"/>
                <a:gd name="connsiteY18" fmla="*/ 46723 h 1067384"/>
                <a:gd name="connsiteX19" fmla="*/ 39399 w 1754756"/>
                <a:gd name="connsiteY19" fmla="*/ 7324 h 1067384"/>
                <a:gd name="connsiteX20" fmla="*/ 901455 w 1754756"/>
                <a:gd name="connsiteY20" fmla="*/ 7324 h 1067384"/>
                <a:gd name="connsiteX21" fmla="*/ 926374 w 1754756"/>
                <a:gd name="connsiteY21" fmla="*/ 4293 h 1067384"/>
                <a:gd name="connsiteX22" fmla="*/ 949272 w 1754756"/>
                <a:gd name="connsiteY22" fmla="*/ 252 h 1067384"/>
                <a:gd name="connsiteX23" fmla="*/ 1579988 w 1754756"/>
                <a:gd name="connsiteY23" fmla="*/ 252 h 1067384"/>
                <a:gd name="connsiteX24" fmla="*/ 1603560 w 1754756"/>
                <a:gd name="connsiteY24" fmla="*/ 926 h 1067384"/>
                <a:gd name="connsiteX25" fmla="*/ 1660806 w 1754756"/>
                <a:gd name="connsiteY25" fmla="*/ 589 h 1067384"/>
                <a:gd name="connsiteX26" fmla="*/ 1684714 w 1754756"/>
                <a:gd name="connsiteY26" fmla="*/ 24161 h 1067384"/>
                <a:gd name="connsiteX27" fmla="*/ 1684714 w 1754756"/>
                <a:gd name="connsiteY27" fmla="*/ 71305 h 1067384"/>
                <a:gd name="connsiteX28" fmla="*/ 1677643 w 1754756"/>
                <a:gd name="connsiteY28" fmla="*/ 88142 h 10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4756" h="1067384">
                  <a:moveTo>
                    <a:pt x="1677643" y="88142"/>
                  </a:moveTo>
                  <a:cubicBezTo>
                    <a:pt x="1677643" y="224185"/>
                    <a:pt x="1677306" y="360565"/>
                    <a:pt x="1677306" y="496609"/>
                  </a:cubicBezTo>
                  <a:cubicBezTo>
                    <a:pt x="1677306" y="520180"/>
                    <a:pt x="1677979" y="543752"/>
                    <a:pt x="1676969" y="567324"/>
                  </a:cubicBezTo>
                  <a:cubicBezTo>
                    <a:pt x="1676633" y="579447"/>
                    <a:pt x="1680000" y="583825"/>
                    <a:pt x="1692796" y="583825"/>
                  </a:cubicBezTo>
                  <a:cubicBezTo>
                    <a:pt x="1713337" y="583825"/>
                    <a:pt x="1734215" y="581467"/>
                    <a:pt x="1754756" y="585845"/>
                  </a:cubicBezTo>
                  <a:cubicBezTo>
                    <a:pt x="1750042" y="593253"/>
                    <a:pt x="1742634" y="593253"/>
                    <a:pt x="1735562" y="593253"/>
                  </a:cubicBezTo>
                  <a:cubicBezTo>
                    <a:pt x="1723103" y="593590"/>
                    <a:pt x="1710980" y="593253"/>
                    <a:pt x="1698521" y="593590"/>
                  </a:cubicBezTo>
                  <a:cubicBezTo>
                    <a:pt x="1688755" y="593590"/>
                    <a:pt x="1684378" y="598304"/>
                    <a:pt x="1684378" y="608070"/>
                  </a:cubicBezTo>
                  <a:cubicBezTo>
                    <a:pt x="1684378" y="622213"/>
                    <a:pt x="1684378" y="636019"/>
                    <a:pt x="1684378" y="650162"/>
                  </a:cubicBezTo>
                  <a:cubicBezTo>
                    <a:pt x="1684378" y="657571"/>
                    <a:pt x="1684041" y="664642"/>
                    <a:pt x="1678316" y="670367"/>
                  </a:cubicBezTo>
                  <a:cubicBezTo>
                    <a:pt x="1677979" y="735021"/>
                    <a:pt x="1677643" y="799339"/>
                    <a:pt x="1677643" y="863993"/>
                  </a:cubicBezTo>
                  <a:cubicBezTo>
                    <a:pt x="1677643" y="923596"/>
                    <a:pt x="1677643" y="982862"/>
                    <a:pt x="1677643" y="1042465"/>
                  </a:cubicBezTo>
                  <a:cubicBezTo>
                    <a:pt x="1677643" y="1064690"/>
                    <a:pt x="1675286" y="1067384"/>
                    <a:pt x="1652387" y="1067384"/>
                  </a:cubicBezTo>
                  <a:cubicBezTo>
                    <a:pt x="1621407" y="1067384"/>
                    <a:pt x="1590764" y="1067384"/>
                    <a:pt x="1559783" y="1067384"/>
                  </a:cubicBezTo>
                  <a:cubicBezTo>
                    <a:pt x="1193409" y="1067384"/>
                    <a:pt x="826699" y="1067384"/>
                    <a:pt x="460325" y="1067384"/>
                  </a:cubicBezTo>
                  <a:cubicBezTo>
                    <a:pt x="312159" y="1067384"/>
                    <a:pt x="164330" y="1067048"/>
                    <a:pt x="16164" y="1067384"/>
                  </a:cubicBezTo>
                  <a:cubicBezTo>
                    <a:pt x="3031" y="1067384"/>
                    <a:pt x="0" y="1061997"/>
                    <a:pt x="0" y="1050211"/>
                  </a:cubicBezTo>
                  <a:cubicBezTo>
                    <a:pt x="337" y="1020577"/>
                    <a:pt x="0" y="990607"/>
                    <a:pt x="0" y="960974"/>
                  </a:cubicBezTo>
                  <a:cubicBezTo>
                    <a:pt x="0" y="656224"/>
                    <a:pt x="0" y="351473"/>
                    <a:pt x="0" y="46723"/>
                  </a:cubicBezTo>
                  <a:cubicBezTo>
                    <a:pt x="0" y="7324"/>
                    <a:pt x="0" y="7324"/>
                    <a:pt x="39399" y="7324"/>
                  </a:cubicBezTo>
                  <a:cubicBezTo>
                    <a:pt x="326639" y="7324"/>
                    <a:pt x="614215" y="7324"/>
                    <a:pt x="901455" y="7324"/>
                  </a:cubicBezTo>
                  <a:cubicBezTo>
                    <a:pt x="909874" y="7324"/>
                    <a:pt x="918292" y="8334"/>
                    <a:pt x="926374" y="4293"/>
                  </a:cubicBezTo>
                  <a:cubicBezTo>
                    <a:pt x="933445" y="252"/>
                    <a:pt x="941527" y="252"/>
                    <a:pt x="949272" y="252"/>
                  </a:cubicBezTo>
                  <a:cubicBezTo>
                    <a:pt x="1159399" y="252"/>
                    <a:pt x="1369525" y="252"/>
                    <a:pt x="1579988" y="252"/>
                  </a:cubicBezTo>
                  <a:cubicBezTo>
                    <a:pt x="1587733" y="252"/>
                    <a:pt x="1595478" y="1936"/>
                    <a:pt x="1603560" y="926"/>
                  </a:cubicBezTo>
                  <a:cubicBezTo>
                    <a:pt x="1622754" y="-421"/>
                    <a:pt x="1641611" y="-84"/>
                    <a:pt x="1660806" y="589"/>
                  </a:cubicBezTo>
                  <a:cubicBezTo>
                    <a:pt x="1677979" y="1263"/>
                    <a:pt x="1683704" y="7324"/>
                    <a:pt x="1684714" y="24161"/>
                  </a:cubicBezTo>
                  <a:cubicBezTo>
                    <a:pt x="1685388" y="39988"/>
                    <a:pt x="1685051" y="55478"/>
                    <a:pt x="1684714" y="71305"/>
                  </a:cubicBezTo>
                  <a:cubicBezTo>
                    <a:pt x="1683704" y="77703"/>
                    <a:pt x="1683031" y="83764"/>
                    <a:pt x="1677643" y="88142"/>
                  </a:cubicBezTo>
                  <a:close/>
                </a:path>
              </a:pathLst>
            </a:custGeom>
            <a:solidFill>
              <a:srgbClr val="6F717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CB2C319-685F-43F7-B4A4-E5A176633093}"/>
                </a:ext>
              </a:extLst>
            </p:cNvPr>
            <p:cNvSpPr/>
            <p:nvPr/>
          </p:nvSpPr>
          <p:spPr>
            <a:xfrm>
              <a:off x="7095530" y="3239693"/>
              <a:ext cx="414221" cy="800660"/>
            </a:xfrm>
            <a:custGeom>
              <a:avLst/>
              <a:gdLst>
                <a:gd name="connsiteX0" fmla="*/ 162099 w 414221"/>
                <a:gd name="connsiteY0" fmla="*/ 654491 h 800660"/>
                <a:gd name="connsiteX1" fmla="*/ 102833 w 414221"/>
                <a:gd name="connsiteY1" fmla="*/ 528213 h 800660"/>
                <a:gd name="connsiteX2" fmla="*/ 59730 w 414221"/>
                <a:gd name="connsiteY2" fmla="*/ 455477 h 800660"/>
                <a:gd name="connsiteX3" fmla="*/ 36158 w 414221"/>
                <a:gd name="connsiteY3" fmla="*/ 425507 h 800660"/>
                <a:gd name="connsiteX4" fmla="*/ 1474 w 414221"/>
                <a:gd name="connsiteY4" fmla="*/ 240637 h 800660"/>
                <a:gd name="connsiteX5" fmla="*/ 31781 w 414221"/>
                <a:gd name="connsiteY5" fmla="*/ 222116 h 800660"/>
                <a:gd name="connsiteX6" fmla="*/ 43567 w 414221"/>
                <a:gd name="connsiteY6" fmla="*/ 236596 h 800660"/>
                <a:gd name="connsiteX7" fmla="*/ 53332 w 414221"/>
                <a:gd name="connsiteY7" fmla="*/ 263535 h 800660"/>
                <a:gd name="connsiteX8" fmla="*/ 66128 w 414221"/>
                <a:gd name="connsiteY8" fmla="*/ 271954 h 800660"/>
                <a:gd name="connsiteX9" fmla="*/ 74884 w 414221"/>
                <a:gd name="connsiteY9" fmla="*/ 259831 h 800660"/>
                <a:gd name="connsiteX10" fmla="*/ 74884 w 414221"/>
                <a:gd name="connsiteY10" fmla="*/ 242994 h 800660"/>
                <a:gd name="connsiteX11" fmla="*/ 70843 w 414221"/>
                <a:gd name="connsiteY11" fmla="*/ 130859 h 800660"/>
                <a:gd name="connsiteX12" fmla="*/ 77241 w 414221"/>
                <a:gd name="connsiteY12" fmla="*/ 56103 h 800660"/>
                <a:gd name="connsiteX13" fmla="*/ 91721 w 414221"/>
                <a:gd name="connsiteY13" fmla="*/ 6939 h 800660"/>
                <a:gd name="connsiteX14" fmla="*/ 131793 w 414221"/>
                <a:gd name="connsiteY14" fmla="*/ 1214 h 800660"/>
                <a:gd name="connsiteX15" fmla="*/ 178600 w 414221"/>
                <a:gd name="connsiteY15" fmla="*/ 3571 h 800660"/>
                <a:gd name="connsiteX16" fmla="*/ 410614 w 414221"/>
                <a:gd name="connsiteY16" fmla="*/ 6939 h 800660"/>
                <a:gd name="connsiteX17" fmla="*/ 403543 w 414221"/>
                <a:gd name="connsiteY17" fmla="*/ 800300 h 800660"/>
                <a:gd name="connsiteX18" fmla="*/ 279622 w 414221"/>
                <a:gd name="connsiteY18" fmla="*/ 765279 h 800660"/>
                <a:gd name="connsiteX19" fmla="*/ 162099 w 414221"/>
                <a:gd name="connsiteY19" fmla="*/ 654491 h 80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4221" h="800660">
                  <a:moveTo>
                    <a:pt x="162099" y="654491"/>
                  </a:moveTo>
                  <a:cubicBezTo>
                    <a:pt x="122027" y="621827"/>
                    <a:pt x="105527" y="577714"/>
                    <a:pt x="102833" y="528213"/>
                  </a:cubicBezTo>
                  <a:cubicBezTo>
                    <a:pt x="100812" y="495550"/>
                    <a:pt x="87343" y="471641"/>
                    <a:pt x="59730" y="455477"/>
                  </a:cubicBezTo>
                  <a:cubicBezTo>
                    <a:pt x="47607" y="448406"/>
                    <a:pt x="42556" y="436283"/>
                    <a:pt x="36158" y="425507"/>
                  </a:cubicBezTo>
                  <a:cubicBezTo>
                    <a:pt x="3494" y="367925"/>
                    <a:pt x="-3577" y="305291"/>
                    <a:pt x="1474" y="240637"/>
                  </a:cubicBezTo>
                  <a:cubicBezTo>
                    <a:pt x="2821" y="223463"/>
                    <a:pt x="8882" y="220432"/>
                    <a:pt x="31781" y="222116"/>
                  </a:cubicBezTo>
                  <a:cubicBezTo>
                    <a:pt x="40536" y="222789"/>
                    <a:pt x="41209" y="230535"/>
                    <a:pt x="43567" y="236596"/>
                  </a:cubicBezTo>
                  <a:cubicBezTo>
                    <a:pt x="47271" y="245351"/>
                    <a:pt x="49291" y="254780"/>
                    <a:pt x="53332" y="263535"/>
                  </a:cubicBezTo>
                  <a:cubicBezTo>
                    <a:pt x="56026" y="269260"/>
                    <a:pt x="59730" y="272627"/>
                    <a:pt x="66128" y="271954"/>
                  </a:cubicBezTo>
                  <a:cubicBezTo>
                    <a:pt x="73537" y="271280"/>
                    <a:pt x="74547" y="265556"/>
                    <a:pt x="74884" y="259831"/>
                  </a:cubicBezTo>
                  <a:cubicBezTo>
                    <a:pt x="75220" y="254106"/>
                    <a:pt x="75557" y="248382"/>
                    <a:pt x="74884" y="242994"/>
                  </a:cubicBezTo>
                  <a:cubicBezTo>
                    <a:pt x="69159" y="205616"/>
                    <a:pt x="72190" y="168237"/>
                    <a:pt x="70843" y="130859"/>
                  </a:cubicBezTo>
                  <a:cubicBezTo>
                    <a:pt x="70169" y="105940"/>
                    <a:pt x="69159" y="80348"/>
                    <a:pt x="77241" y="56103"/>
                  </a:cubicBezTo>
                  <a:cubicBezTo>
                    <a:pt x="82965" y="38592"/>
                    <a:pt x="79261" y="20745"/>
                    <a:pt x="91721" y="6939"/>
                  </a:cubicBezTo>
                  <a:cubicBezTo>
                    <a:pt x="99802" y="-1143"/>
                    <a:pt x="121690" y="-806"/>
                    <a:pt x="131793" y="1214"/>
                  </a:cubicBezTo>
                  <a:cubicBezTo>
                    <a:pt x="147283" y="4245"/>
                    <a:pt x="163110" y="3571"/>
                    <a:pt x="178600" y="3571"/>
                  </a:cubicBezTo>
                  <a:cubicBezTo>
                    <a:pt x="304541" y="3571"/>
                    <a:pt x="416002" y="11316"/>
                    <a:pt x="410614" y="6939"/>
                  </a:cubicBezTo>
                  <a:cubicBezTo>
                    <a:pt x="419369" y="17378"/>
                    <a:pt x="410277" y="799290"/>
                    <a:pt x="403543" y="800300"/>
                  </a:cubicBezTo>
                  <a:cubicBezTo>
                    <a:pt x="346633" y="801984"/>
                    <a:pt x="312959" y="798953"/>
                    <a:pt x="279622" y="765279"/>
                  </a:cubicBezTo>
                  <a:cubicBezTo>
                    <a:pt x="256050" y="740023"/>
                    <a:pt x="168161" y="659542"/>
                    <a:pt x="162099" y="654491"/>
                  </a:cubicBezTo>
                  <a:close/>
                </a:path>
              </a:pathLst>
            </a:custGeom>
            <a:solidFill>
              <a:srgbClr val="EEC8A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54B3F4-467F-4AA7-858C-31548821F017}"/>
                </a:ext>
              </a:extLst>
            </p:cNvPr>
            <p:cNvSpPr/>
            <p:nvPr/>
          </p:nvSpPr>
          <p:spPr>
            <a:xfrm>
              <a:off x="7499073" y="3245568"/>
              <a:ext cx="398610" cy="793450"/>
            </a:xfrm>
            <a:custGeom>
              <a:avLst/>
              <a:gdLst>
                <a:gd name="connsiteX0" fmla="*/ 0 w 398610"/>
                <a:gd name="connsiteY0" fmla="*/ 793415 h 793450"/>
                <a:gd name="connsiteX1" fmla="*/ 7071 w 398610"/>
                <a:gd name="connsiteY1" fmla="*/ 54 h 793450"/>
                <a:gd name="connsiteX2" fmla="*/ 279495 w 398610"/>
                <a:gd name="connsiteY2" fmla="*/ 727 h 793450"/>
                <a:gd name="connsiteX3" fmla="*/ 291954 w 398610"/>
                <a:gd name="connsiteY3" fmla="*/ 5105 h 793450"/>
                <a:gd name="connsiteX4" fmla="*/ 324281 w 398610"/>
                <a:gd name="connsiteY4" fmla="*/ 99729 h 793450"/>
                <a:gd name="connsiteX5" fmla="*/ 318220 w 398610"/>
                <a:gd name="connsiteY5" fmla="*/ 243517 h 793450"/>
                <a:gd name="connsiteX6" fmla="*/ 317883 w 398610"/>
                <a:gd name="connsiteY6" fmla="*/ 251936 h 793450"/>
                <a:gd name="connsiteX7" fmla="*/ 325292 w 398610"/>
                <a:gd name="connsiteY7" fmla="*/ 265406 h 793450"/>
                <a:gd name="connsiteX8" fmla="*/ 341118 w 398610"/>
                <a:gd name="connsiteY8" fmla="*/ 256314 h 793450"/>
                <a:gd name="connsiteX9" fmla="*/ 351894 w 398610"/>
                <a:gd name="connsiteY9" fmla="*/ 224660 h 793450"/>
                <a:gd name="connsiteX10" fmla="*/ 364690 w 398610"/>
                <a:gd name="connsiteY10" fmla="*/ 209507 h 793450"/>
                <a:gd name="connsiteX11" fmla="*/ 398364 w 398610"/>
                <a:gd name="connsiteY11" fmla="*/ 243517 h 793450"/>
                <a:gd name="connsiteX12" fmla="*/ 371425 w 398610"/>
                <a:gd name="connsiteY12" fmla="*/ 407510 h 793450"/>
                <a:gd name="connsiteX13" fmla="*/ 346506 w 398610"/>
                <a:gd name="connsiteY13" fmla="*/ 440511 h 793450"/>
                <a:gd name="connsiteX14" fmla="*/ 290607 w 398610"/>
                <a:gd name="connsiteY14" fmla="*/ 554666 h 793450"/>
                <a:gd name="connsiteX15" fmla="*/ 246494 w 398610"/>
                <a:gd name="connsiteY15" fmla="*/ 639862 h 793450"/>
                <a:gd name="connsiteX16" fmla="*/ 143115 w 398610"/>
                <a:gd name="connsiteY16" fmla="*/ 735833 h 793450"/>
                <a:gd name="connsiteX17" fmla="*/ 77787 w 398610"/>
                <a:gd name="connsiteY17" fmla="*/ 783313 h 793450"/>
                <a:gd name="connsiteX18" fmla="*/ 0 w 398610"/>
                <a:gd name="connsiteY18" fmla="*/ 793415 h 79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610" h="793450">
                  <a:moveTo>
                    <a:pt x="0" y="793415"/>
                  </a:moveTo>
                  <a:cubicBezTo>
                    <a:pt x="0" y="779946"/>
                    <a:pt x="9092" y="37769"/>
                    <a:pt x="7071" y="54"/>
                  </a:cubicBezTo>
                  <a:cubicBezTo>
                    <a:pt x="66338" y="54"/>
                    <a:pt x="251209" y="-283"/>
                    <a:pt x="279495" y="727"/>
                  </a:cubicBezTo>
                  <a:cubicBezTo>
                    <a:pt x="283872" y="727"/>
                    <a:pt x="288250" y="2411"/>
                    <a:pt x="291954" y="5105"/>
                  </a:cubicBezTo>
                  <a:cubicBezTo>
                    <a:pt x="316873" y="31708"/>
                    <a:pt x="322934" y="65382"/>
                    <a:pt x="324281" y="99729"/>
                  </a:cubicBezTo>
                  <a:cubicBezTo>
                    <a:pt x="325965" y="147883"/>
                    <a:pt x="321924" y="195700"/>
                    <a:pt x="318220" y="243517"/>
                  </a:cubicBezTo>
                  <a:cubicBezTo>
                    <a:pt x="317883" y="246211"/>
                    <a:pt x="317883" y="249242"/>
                    <a:pt x="317883" y="251936"/>
                  </a:cubicBezTo>
                  <a:cubicBezTo>
                    <a:pt x="318220" y="257661"/>
                    <a:pt x="317883" y="263722"/>
                    <a:pt x="325292" y="265406"/>
                  </a:cubicBezTo>
                  <a:cubicBezTo>
                    <a:pt x="333037" y="267089"/>
                    <a:pt x="338088" y="263385"/>
                    <a:pt x="341118" y="256314"/>
                  </a:cubicBezTo>
                  <a:cubicBezTo>
                    <a:pt x="345496" y="245875"/>
                    <a:pt x="348527" y="235099"/>
                    <a:pt x="351894" y="224660"/>
                  </a:cubicBezTo>
                  <a:cubicBezTo>
                    <a:pt x="354251" y="217925"/>
                    <a:pt x="355262" y="210180"/>
                    <a:pt x="364690" y="209507"/>
                  </a:cubicBezTo>
                  <a:cubicBezTo>
                    <a:pt x="389609" y="210854"/>
                    <a:pt x="397691" y="218599"/>
                    <a:pt x="398364" y="243517"/>
                  </a:cubicBezTo>
                  <a:cubicBezTo>
                    <a:pt x="400048" y="300090"/>
                    <a:pt x="393313" y="354979"/>
                    <a:pt x="371425" y="407510"/>
                  </a:cubicBezTo>
                  <a:cubicBezTo>
                    <a:pt x="366037" y="420643"/>
                    <a:pt x="357619" y="431419"/>
                    <a:pt x="346506" y="440511"/>
                  </a:cubicBezTo>
                  <a:cubicBezTo>
                    <a:pt x="310138" y="469807"/>
                    <a:pt x="289597" y="506175"/>
                    <a:pt x="290607" y="554666"/>
                  </a:cubicBezTo>
                  <a:cubicBezTo>
                    <a:pt x="291281" y="589687"/>
                    <a:pt x="272087" y="618984"/>
                    <a:pt x="246494" y="639862"/>
                  </a:cubicBezTo>
                  <a:cubicBezTo>
                    <a:pt x="220228" y="661076"/>
                    <a:pt x="154901" y="716638"/>
                    <a:pt x="143115" y="735833"/>
                  </a:cubicBezTo>
                  <a:cubicBezTo>
                    <a:pt x="126951" y="762098"/>
                    <a:pt x="105400" y="772537"/>
                    <a:pt x="77787" y="783313"/>
                  </a:cubicBezTo>
                  <a:cubicBezTo>
                    <a:pt x="55899" y="791732"/>
                    <a:pt x="28286" y="793752"/>
                    <a:pt x="0" y="793415"/>
                  </a:cubicBezTo>
                  <a:close/>
                </a:path>
              </a:pathLst>
            </a:custGeom>
            <a:solidFill>
              <a:srgbClr val="F8CEB2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5C6218-D77B-407F-81FE-325405EEC985}"/>
                </a:ext>
              </a:extLst>
            </p:cNvPr>
            <p:cNvSpPr/>
            <p:nvPr/>
          </p:nvSpPr>
          <p:spPr>
            <a:xfrm>
              <a:off x="7216192" y="4017095"/>
              <a:ext cx="540487" cy="373108"/>
            </a:xfrm>
            <a:custGeom>
              <a:avLst/>
              <a:gdLst>
                <a:gd name="connsiteX0" fmla="*/ 155593 w 540487"/>
                <a:gd name="connsiteY0" fmla="*/ 371088 h 373108"/>
                <a:gd name="connsiteX1" fmla="*/ 21907 w 540487"/>
                <a:gd name="connsiteY1" fmla="*/ 125941 h 373108"/>
                <a:gd name="connsiteX2" fmla="*/ 1366 w 540487"/>
                <a:gd name="connsiteY2" fmla="*/ 115502 h 373108"/>
                <a:gd name="connsiteX3" fmla="*/ 5070 w 540487"/>
                <a:gd name="connsiteY3" fmla="*/ 97318 h 373108"/>
                <a:gd name="connsiteX4" fmla="*/ 49856 w 540487"/>
                <a:gd name="connsiteY4" fmla="*/ 0 h 373108"/>
                <a:gd name="connsiteX5" fmla="*/ 258299 w 540487"/>
                <a:gd name="connsiteY5" fmla="*/ 176452 h 373108"/>
                <a:gd name="connsiteX6" fmla="*/ 286922 w 540487"/>
                <a:gd name="connsiteY6" fmla="*/ 177126 h 373108"/>
                <a:gd name="connsiteX7" fmla="*/ 499405 w 540487"/>
                <a:gd name="connsiteY7" fmla="*/ 337 h 373108"/>
                <a:gd name="connsiteX8" fmla="*/ 540488 w 540487"/>
                <a:gd name="connsiteY8" fmla="*/ 116849 h 373108"/>
                <a:gd name="connsiteX9" fmla="*/ 520283 w 540487"/>
                <a:gd name="connsiteY9" fmla="*/ 129308 h 373108"/>
                <a:gd name="connsiteX10" fmla="*/ 442159 w 540487"/>
                <a:gd name="connsiteY10" fmla="*/ 284209 h 373108"/>
                <a:gd name="connsiteX11" fmla="*/ 399057 w 540487"/>
                <a:gd name="connsiteY11" fmla="*/ 372772 h 373108"/>
                <a:gd name="connsiteX12" fmla="*/ 395689 w 540487"/>
                <a:gd name="connsiteY12" fmla="*/ 373109 h 373108"/>
                <a:gd name="connsiteX13" fmla="*/ 285238 w 540487"/>
                <a:gd name="connsiteY13" fmla="*/ 231004 h 373108"/>
                <a:gd name="connsiteX14" fmla="*/ 264023 w 540487"/>
                <a:gd name="connsiteY14" fmla="*/ 230667 h 373108"/>
                <a:gd name="connsiteX15" fmla="*/ 155593 w 540487"/>
                <a:gd name="connsiteY15" fmla="*/ 371088 h 37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487" h="373108">
                  <a:moveTo>
                    <a:pt x="155593" y="371088"/>
                  </a:moveTo>
                  <a:cubicBezTo>
                    <a:pt x="110470" y="288587"/>
                    <a:pt x="66020" y="207432"/>
                    <a:pt x="21907" y="125941"/>
                  </a:cubicBezTo>
                  <a:cubicBezTo>
                    <a:pt x="16856" y="116512"/>
                    <a:pt x="11805" y="111798"/>
                    <a:pt x="1366" y="115502"/>
                  </a:cubicBezTo>
                  <a:cubicBezTo>
                    <a:pt x="-2339" y="108430"/>
                    <a:pt x="2376" y="103043"/>
                    <a:pt x="5070" y="97318"/>
                  </a:cubicBezTo>
                  <a:cubicBezTo>
                    <a:pt x="19886" y="64991"/>
                    <a:pt x="34703" y="32327"/>
                    <a:pt x="49856" y="0"/>
                  </a:cubicBezTo>
                  <a:cubicBezTo>
                    <a:pt x="69724" y="12123"/>
                    <a:pt x="244492" y="161972"/>
                    <a:pt x="258299" y="176452"/>
                  </a:cubicBezTo>
                  <a:cubicBezTo>
                    <a:pt x="268064" y="186554"/>
                    <a:pt x="276483" y="186554"/>
                    <a:pt x="286922" y="177126"/>
                  </a:cubicBezTo>
                  <a:cubicBezTo>
                    <a:pt x="333392" y="135707"/>
                    <a:pt x="484925" y="3031"/>
                    <a:pt x="499405" y="337"/>
                  </a:cubicBezTo>
                  <a:cubicBezTo>
                    <a:pt x="513212" y="39062"/>
                    <a:pt x="526681" y="78124"/>
                    <a:pt x="540488" y="116849"/>
                  </a:cubicBezTo>
                  <a:cubicBezTo>
                    <a:pt x="526008" y="108767"/>
                    <a:pt x="524324" y="121563"/>
                    <a:pt x="520283" y="129308"/>
                  </a:cubicBezTo>
                  <a:cubicBezTo>
                    <a:pt x="494017" y="180830"/>
                    <a:pt x="468088" y="232351"/>
                    <a:pt x="442159" y="284209"/>
                  </a:cubicBezTo>
                  <a:cubicBezTo>
                    <a:pt x="427343" y="313506"/>
                    <a:pt x="410169" y="341792"/>
                    <a:pt x="399057" y="372772"/>
                  </a:cubicBezTo>
                  <a:cubicBezTo>
                    <a:pt x="399057" y="373109"/>
                    <a:pt x="397036" y="372772"/>
                    <a:pt x="395689" y="373109"/>
                  </a:cubicBezTo>
                  <a:cubicBezTo>
                    <a:pt x="386934" y="373109"/>
                    <a:pt x="302412" y="254913"/>
                    <a:pt x="285238" y="231004"/>
                  </a:cubicBezTo>
                  <a:cubicBezTo>
                    <a:pt x="275473" y="217198"/>
                    <a:pt x="274126" y="217535"/>
                    <a:pt x="264023" y="230667"/>
                  </a:cubicBezTo>
                  <a:cubicBezTo>
                    <a:pt x="250217" y="248515"/>
                    <a:pt x="173440" y="346843"/>
                    <a:pt x="155593" y="371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C804355-D2CF-4EC9-B9BA-115A68774DBD}"/>
                </a:ext>
              </a:extLst>
            </p:cNvPr>
            <p:cNvSpPr/>
            <p:nvPr/>
          </p:nvSpPr>
          <p:spPr>
            <a:xfrm>
              <a:off x="7101731" y="3246632"/>
              <a:ext cx="90667" cy="272678"/>
            </a:xfrm>
            <a:custGeom>
              <a:avLst/>
              <a:gdLst>
                <a:gd name="connsiteX0" fmla="*/ 6049 w 90667"/>
                <a:gd name="connsiteY0" fmla="*/ 59603 h 272678"/>
                <a:gd name="connsiteX1" fmla="*/ 1334 w 90667"/>
                <a:gd name="connsiteY1" fmla="*/ 14817 h 272678"/>
                <a:gd name="connsiteX2" fmla="*/ 5038 w 90667"/>
                <a:gd name="connsiteY2" fmla="*/ 0 h 272678"/>
                <a:gd name="connsiteX3" fmla="*/ 90234 w 90667"/>
                <a:gd name="connsiteY3" fmla="*/ 1010 h 272678"/>
                <a:gd name="connsiteX4" fmla="*/ 70703 w 90667"/>
                <a:gd name="connsiteY4" fmla="*/ 128298 h 272678"/>
                <a:gd name="connsiteX5" fmla="*/ 75754 w 90667"/>
                <a:gd name="connsiteY5" fmla="*/ 256260 h 272678"/>
                <a:gd name="connsiteX6" fmla="*/ 70703 w 90667"/>
                <a:gd name="connsiteY6" fmla="*/ 270740 h 272678"/>
                <a:gd name="connsiteX7" fmla="*/ 41743 w 90667"/>
                <a:gd name="connsiteY7" fmla="*/ 262995 h 272678"/>
                <a:gd name="connsiteX8" fmla="*/ 25580 w 90667"/>
                <a:gd name="connsiteY8" fmla="*/ 215514 h 272678"/>
                <a:gd name="connsiteX9" fmla="*/ 6049 w 90667"/>
                <a:gd name="connsiteY9" fmla="*/ 59603 h 27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67" h="272678">
                  <a:moveTo>
                    <a:pt x="6049" y="59603"/>
                  </a:moveTo>
                  <a:cubicBezTo>
                    <a:pt x="5038" y="37715"/>
                    <a:pt x="661" y="29633"/>
                    <a:pt x="1334" y="14817"/>
                  </a:cubicBezTo>
                  <a:cubicBezTo>
                    <a:pt x="1671" y="6061"/>
                    <a:pt x="-3717" y="337"/>
                    <a:pt x="5038" y="0"/>
                  </a:cubicBezTo>
                  <a:cubicBezTo>
                    <a:pt x="28274" y="0"/>
                    <a:pt x="66999" y="673"/>
                    <a:pt x="90234" y="1010"/>
                  </a:cubicBezTo>
                  <a:cubicBezTo>
                    <a:pt x="94275" y="1010"/>
                    <a:pt x="68682" y="84859"/>
                    <a:pt x="70703" y="128298"/>
                  </a:cubicBezTo>
                  <a:cubicBezTo>
                    <a:pt x="72723" y="170728"/>
                    <a:pt x="74407" y="213494"/>
                    <a:pt x="75754" y="256260"/>
                  </a:cubicBezTo>
                  <a:cubicBezTo>
                    <a:pt x="75754" y="261311"/>
                    <a:pt x="80805" y="271076"/>
                    <a:pt x="70703" y="270740"/>
                  </a:cubicBezTo>
                  <a:cubicBezTo>
                    <a:pt x="60937" y="270403"/>
                    <a:pt x="47468" y="278821"/>
                    <a:pt x="41743" y="262995"/>
                  </a:cubicBezTo>
                  <a:cubicBezTo>
                    <a:pt x="36019" y="247168"/>
                    <a:pt x="30967" y="231341"/>
                    <a:pt x="25580" y="215514"/>
                  </a:cubicBezTo>
                  <a:cubicBezTo>
                    <a:pt x="17835" y="169044"/>
                    <a:pt x="6385" y="65328"/>
                    <a:pt x="6049" y="59603"/>
                  </a:cubicBezTo>
                  <a:close/>
                </a:path>
              </a:pathLst>
            </a:custGeom>
            <a:solidFill>
              <a:srgbClr val="4F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AB4D57-8D78-48E1-8964-BAB1FA81DF69}"/>
                </a:ext>
              </a:extLst>
            </p:cNvPr>
            <p:cNvSpPr/>
            <p:nvPr/>
          </p:nvSpPr>
          <p:spPr>
            <a:xfrm>
              <a:off x="7791027" y="3247183"/>
              <a:ext cx="93277" cy="268431"/>
            </a:xfrm>
            <a:custGeom>
              <a:avLst/>
              <a:gdLst>
                <a:gd name="connsiteX0" fmla="*/ 0 w 93277"/>
                <a:gd name="connsiteY0" fmla="*/ 459 h 268431"/>
                <a:gd name="connsiteX1" fmla="*/ 64654 w 93277"/>
                <a:gd name="connsiteY1" fmla="*/ 2479 h 268431"/>
                <a:gd name="connsiteX2" fmla="*/ 93277 w 93277"/>
                <a:gd name="connsiteY2" fmla="*/ 2479 h 268431"/>
                <a:gd name="connsiteX3" fmla="*/ 73746 w 93277"/>
                <a:gd name="connsiteY3" fmla="*/ 187687 h 268431"/>
                <a:gd name="connsiteX4" fmla="*/ 73073 w 93277"/>
                <a:gd name="connsiteY4" fmla="*/ 204524 h 268431"/>
                <a:gd name="connsiteX5" fmla="*/ 55562 w 93277"/>
                <a:gd name="connsiteY5" fmla="*/ 256719 h 268431"/>
                <a:gd name="connsiteX6" fmla="*/ 26266 w 93277"/>
                <a:gd name="connsiteY6" fmla="*/ 267158 h 268431"/>
                <a:gd name="connsiteX7" fmla="*/ 19868 w 93277"/>
                <a:gd name="connsiteY7" fmla="*/ 250657 h 268431"/>
                <a:gd name="connsiteX8" fmla="*/ 25592 w 93277"/>
                <a:gd name="connsiteY8" fmla="*/ 114951 h 268431"/>
                <a:gd name="connsiteX9" fmla="*/ 0 w 93277"/>
                <a:gd name="connsiteY9" fmla="*/ 459 h 26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77" h="268431">
                  <a:moveTo>
                    <a:pt x="0" y="459"/>
                  </a:moveTo>
                  <a:cubicBezTo>
                    <a:pt x="24919" y="-1562"/>
                    <a:pt x="42766" y="3826"/>
                    <a:pt x="64654" y="2479"/>
                  </a:cubicBezTo>
                  <a:cubicBezTo>
                    <a:pt x="74083" y="1806"/>
                    <a:pt x="83848" y="2479"/>
                    <a:pt x="93277" y="2479"/>
                  </a:cubicBezTo>
                  <a:cubicBezTo>
                    <a:pt x="91257" y="64776"/>
                    <a:pt x="87889" y="126737"/>
                    <a:pt x="73746" y="187687"/>
                  </a:cubicBezTo>
                  <a:cubicBezTo>
                    <a:pt x="72399" y="193075"/>
                    <a:pt x="73073" y="198799"/>
                    <a:pt x="73073" y="204524"/>
                  </a:cubicBezTo>
                  <a:cubicBezTo>
                    <a:pt x="63981" y="220687"/>
                    <a:pt x="61624" y="239208"/>
                    <a:pt x="55562" y="256719"/>
                  </a:cubicBezTo>
                  <a:cubicBezTo>
                    <a:pt x="49501" y="274229"/>
                    <a:pt x="36368" y="266821"/>
                    <a:pt x="26266" y="267158"/>
                  </a:cubicBezTo>
                  <a:cubicBezTo>
                    <a:pt x="13806" y="267158"/>
                    <a:pt x="19868" y="256045"/>
                    <a:pt x="19868" y="250657"/>
                  </a:cubicBezTo>
                  <a:cubicBezTo>
                    <a:pt x="21215" y="205534"/>
                    <a:pt x="23235" y="160074"/>
                    <a:pt x="25592" y="114951"/>
                  </a:cubicBezTo>
                  <a:cubicBezTo>
                    <a:pt x="27613" y="75552"/>
                    <a:pt x="21215" y="33796"/>
                    <a:pt x="0" y="459"/>
                  </a:cubicBezTo>
                  <a:close/>
                </a:path>
              </a:pathLst>
            </a:custGeom>
            <a:solidFill>
              <a:srgbClr val="4E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0CD2D64-C544-4902-A401-BF7619FAE391}"/>
                </a:ext>
              </a:extLst>
            </p:cNvPr>
            <p:cNvSpPr/>
            <p:nvPr/>
          </p:nvSpPr>
          <p:spPr>
            <a:xfrm>
              <a:off x="7503435" y="2619681"/>
              <a:ext cx="146970" cy="78970"/>
            </a:xfrm>
            <a:custGeom>
              <a:avLst/>
              <a:gdLst>
                <a:gd name="connsiteX0" fmla="*/ 135385 w 146970"/>
                <a:gd name="connsiteY0" fmla="*/ 21154 h 78970"/>
                <a:gd name="connsiteX1" fmla="*/ 141783 w 146970"/>
                <a:gd name="connsiteY1" fmla="*/ 68298 h 78970"/>
                <a:gd name="connsiteX2" fmla="*/ 13485 w 146970"/>
                <a:gd name="connsiteY2" fmla="*/ 56849 h 78970"/>
                <a:gd name="connsiteX3" fmla="*/ 10117 w 146970"/>
                <a:gd name="connsiteY3" fmla="*/ 12736 h 78970"/>
                <a:gd name="connsiteX4" fmla="*/ 135385 w 146970"/>
                <a:gd name="connsiteY4" fmla="*/ 21154 h 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70" h="78970">
                  <a:moveTo>
                    <a:pt x="135385" y="21154"/>
                  </a:moveTo>
                  <a:cubicBezTo>
                    <a:pt x="149528" y="44726"/>
                    <a:pt x="149528" y="59206"/>
                    <a:pt x="141783" y="68298"/>
                  </a:cubicBezTo>
                  <a:cubicBezTo>
                    <a:pt x="96997" y="85472"/>
                    <a:pt x="54230" y="82104"/>
                    <a:pt x="13485" y="56849"/>
                  </a:cubicBezTo>
                  <a:cubicBezTo>
                    <a:pt x="-3352" y="46410"/>
                    <a:pt x="-4362" y="24522"/>
                    <a:pt x="10117" y="12736"/>
                  </a:cubicBezTo>
                  <a:cubicBezTo>
                    <a:pt x="34363" y="-6795"/>
                    <a:pt x="117538" y="-3765"/>
                    <a:pt x="135385" y="21154"/>
                  </a:cubicBezTo>
                  <a:close/>
                </a:path>
              </a:pathLst>
            </a:custGeom>
            <a:solidFill>
              <a:srgbClr val="1A2125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A44D56-B1E4-4484-88FB-17B9F4D1AF42}"/>
                </a:ext>
              </a:extLst>
            </p:cNvPr>
            <p:cNvSpPr/>
            <p:nvPr/>
          </p:nvSpPr>
          <p:spPr>
            <a:xfrm>
              <a:off x="5723102" y="4558911"/>
              <a:ext cx="1584365" cy="946241"/>
            </a:xfrm>
            <a:custGeom>
              <a:avLst/>
              <a:gdLst>
                <a:gd name="connsiteX0" fmla="*/ 792014 w 1584365"/>
                <a:gd name="connsiteY0" fmla="*/ 337 h 946241"/>
                <a:gd name="connsiteX1" fmla="*/ 1566518 w 1584365"/>
                <a:gd name="connsiteY1" fmla="*/ 0 h 946241"/>
                <a:gd name="connsiteX2" fmla="*/ 1584366 w 1584365"/>
                <a:gd name="connsiteY2" fmla="*/ 17174 h 946241"/>
                <a:gd name="connsiteX3" fmla="*/ 1584366 w 1584365"/>
                <a:gd name="connsiteY3" fmla="*/ 928058 h 946241"/>
                <a:gd name="connsiteX4" fmla="*/ 1567192 w 1584365"/>
                <a:gd name="connsiteY4" fmla="*/ 946242 h 946241"/>
                <a:gd name="connsiteX5" fmla="*/ 23572 w 1584365"/>
                <a:gd name="connsiteY5" fmla="*/ 945905 h 946241"/>
                <a:gd name="connsiteX6" fmla="*/ 337 w 1584365"/>
                <a:gd name="connsiteY6" fmla="*/ 923007 h 946241"/>
                <a:gd name="connsiteX7" fmla="*/ 0 w 1584365"/>
                <a:gd name="connsiteY7" fmla="*/ 20541 h 946241"/>
                <a:gd name="connsiteX8" fmla="*/ 21551 w 1584365"/>
                <a:gd name="connsiteY8" fmla="*/ 0 h 946241"/>
                <a:gd name="connsiteX9" fmla="*/ 792014 w 1584365"/>
                <a:gd name="connsiteY9" fmla="*/ 337 h 946241"/>
                <a:gd name="connsiteX10" fmla="*/ 792014 w 1584365"/>
                <a:gd name="connsiteY10" fmla="*/ 337 h 9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4365" h="946241">
                  <a:moveTo>
                    <a:pt x="792014" y="337"/>
                  </a:moveTo>
                  <a:cubicBezTo>
                    <a:pt x="1050295" y="337"/>
                    <a:pt x="1308238" y="337"/>
                    <a:pt x="1566518" y="0"/>
                  </a:cubicBezTo>
                  <a:cubicBezTo>
                    <a:pt x="1579988" y="0"/>
                    <a:pt x="1584366" y="2357"/>
                    <a:pt x="1584366" y="17174"/>
                  </a:cubicBezTo>
                  <a:cubicBezTo>
                    <a:pt x="1584029" y="320914"/>
                    <a:pt x="1584029" y="624318"/>
                    <a:pt x="1584366" y="928058"/>
                  </a:cubicBezTo>
                  <a:cubicBezTo>
                    <a:pt x="1584366" y="941191"/>
                    <a:pt x="1582008" y="946242"/>
                    <a:pt x="1567192" y="946242"/>
                  </a:cubicBezTo>
                  <a:cubicBezTo>
                    <a:pt x="1052652" y="945905"/>
                    <a:pt x="538112" y="945905"/>
                    <a:pt x="23572" y="945905"/>
                  </a:cubicBezTo>
                  <a:cubicBezTo>
                    <a:pt x="337" y="945905"/>
                    <a:pt x="337" y="945905"/>
                    <a:pt x="337" y="923007"/>
                  </a:cubicBezTo>
                  <a:cubicBezTo>
                    <a:pt x="337" y="622297"/>
                    <a:pt x="673" y="321588"/>
                    <a:pt x="0" y="20541"/>
                  </a:cubicBezTo>
                  <a:cubicBezTo>
                    <a:pt x="0" y="2694"/>
                    <a:pt x="5388" y="0"/>
                    <a:pt x="21551" y="0"/>
                  </a:cubicBezTo>
                  <a:cubicBezTo>
                    <a:pt x="278148" y="337"/>
                    <a:pt x="535081" y="337"/>
                    <a:pt x="792014" y="337"/>
                  </a:cubicBezTo>
                  <a:cubicBezTo>
                    <a:pt x="792014" y="337"/>
                    <a:pt x="792014" y="337"/>
                    <a:pt x="792014" y="337"/>
                  </a:cubicBezTo>
                  <a:close/>
                </a:path>
              </a:pathLst>
            </a:custGeom>
            <a:solidFill>
              <a:srgbClr val="FEFEF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D290385-9131-41D4-BDAB-277616DCC2D9}"/>
                </a:ext>
              </a:extLst>
            </p:cNvPr>
            <p:cNvSpPr/>
            <p:nvPr/>
          </p:nvSpPr>
          <p:spPr>
            <a:xfrm>
              <a:off x="7423980" y="4226460"/>
              <a:ext cx="134995" cy="392727"/>
            </a:xfrm>
            <a:custGeom>
              <a:avLst/>
              <a:gdLst>
                <a:gd name="connsiteX0" fmla="*/ 0 w 134995"/>
                <a:gd name="connsiteY0" fmla="*/ 91007 h 392727"/>
                <a:gd name="connsiteX1" fmla="*/ 60613 w 134995"/>
                <a:gd name="connsiteY1" fmla="*/ 4802 h 392727"/>
                <a:gd name="connsiteX2" fmla="*/ 72736 w 134995"/>
                <a:gd name="connsiteY2" fmla="*/ 4802 h 392727"/>
                <a:gd name="connsiteX3" fmla="*/ 133686 w 134995"/>
                <a:gd name="connsiteY3" fmla="*/ 90671 h 392727"/>
                <a:gd name="connsiteX4" fmla="*/ 122910 w 134995"/>
                <a:gd name="connsiteY4" fmla="*/ 123335 h 392727"/>
                <a:gd name="connsiteX5" fmla="*/ 115165 w 134995"/>
                <a:gd name="connsiteY5" fmla="*/ 171152 h 392727"/>
                <a:gd name="connsiteX6" fmla="*/ 132002 w 134995"/>
                <a:gd name="connsiteY6" fmla="*/ 237827 h 392727"/>
                <a:gd name="connsiteX7" fmla="*/ 134023 w 134995"/>
                <a:gd name="connsiteY7" fmla="*/ 269143 h 392727"/>
                <a:gd name="connsiteX8" fmla="*/ 73409 w 134995"/>
                <a:gd name="connsiteY8" fmla="*/ 392727 h 392727"/>
                <a:gd name="connsiteX9" fmla="*/ 20204 w 134995"/>
                <a:gd name="connsiteY9" fmla="*/ 296083 h 392727"/>
                <a:gd name="connsiteX10" fmla="*/ 13133 w 134995"/>
                <a:gd name="connsiteY10" fmla="*/ 197081 h 392727"/>
                <a:gd name="connsiteX11" fmla="*/ 6735 w 134995"/>
                <a:gd name="connsiteY11" fmla="*/ 106161 h 392727"/>
                <a:gd name="connsiteX12" fmla="*/ 0 w 134995"/>
                <a:gd name="connsiteY12" fmla="*/ 91007 h 3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995" h="392727">
                  <a:moveTo>
                    <a:pt x="0" y="91007"/>
                  </a:moveTo>
                  <a:cubicBezTo>
                    <a:pt x="20204" y="62385"/>
                    <a:pt x="40409" y="33762"/>
                    <a:pt x="60613" y="4802"/>
                  </a:cubicBezTo>
                  <a:cubicBezTo>
                    <a:pt x="65328" y="-1933"/>
                    <a:pt x="68358" y="-1259"/>
                    <a:pt x="72736" y="4802"/>
                  </a:cubicBezTo>
                  <a:cubicBezTo>
                    <a:pt x="92940" y="33425"/>
                    <a:pt x="113481" y="62048"/>
                    <a:pt x="133686" y="90671"/>
                  </a:cubicBezTo>
                  <a:cubicBezTo>
                    <a:pt x="136380" y="103467"/>
                    <a:pt x="129645" y="113569"/>
                    <a:pt x="122910" y="123335"/>
                  </a:cubicBezTo>
                  <a:cubicBezTo>
                    <a:pt x="112808" y="138151"/>
                    <a:pt x="110451" y="153641"/>
                    <a:pt x="115165" y="171152"/>
                  </a:cubicBezTo>
                  <a:cubicBezTo>
                    <a:pt x="120890" y="193377"/>
                    <a:pt x="126278" y="215602"/>
                    <a:pt x="132002" y="237827"/>
                  </a:cubicBezTo>
                  <a:cubicBezTo>
                    <a:pt x="134696" y="248265"/>
                    <a:pt x="136043" y="258704"/>
                    <a:pt x="134023" y="269143"/>
                  </a:cubicBezTo>
                  <a:cubicBezTo>
                    <a:pt x="116512" y="310226"/>
                    <a:pt x="94961" y="349288"/>
                    <a:pt x="73409" y="392727"/>
                  </a:cubicBezTo>
                  <a:cubicBezTo>
                    <a:pt x="54552" y="358043"/>
                    <a:pt x="40072" y="325379"/>
                    <a:pt x="20204" y="296083"/>
                  </a:cubicBezTo>
                  <a:cubicBezTo>
                    <a:pt x="-2357" y="263082"/>
                    <a:pt x="-5725" y="231765"/>
                    <a:pt x="13133" y="197081"/>
                  </a:cubicBezTo>
                  <a:cubicBezTo>
                    <a:pt x="30307" y="165764"/>
                    <a:pt x="31317" y="135121"/>
                    <a:pt x="6735" y="106161"/>
                  </a:cubicBezTo>
                  <a:cubicBezTo>
                    <a:pt x="3367" y="102120"/>
                    <a:pt x="2357" y="96059"/>
                    <a:pt x="0" y="91007"/>
                  </a:cubicBezTo>
                  <a:close/>
                </a:path>
              </a:pathLst>
            </a:custGeom>
            <a:solidFill>
              <a:schemeClr val="accent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5F5680-43F9-4817-9A09-212D01D2124D}"/>
                </a:ext>
              </a:extLst>
            </p:cNvPr>
            <p:cNvSpPr/>
            <p:nvPr/>
          </p:nvSpPr>
          <p:spPr>
            <a:xfrm>
              <a:off x="6738039" y="5135280"/>
              <a:ext cx="256933" cy="312963"/>
            </a:xfrm>
            <a:custGeom>
              <a:avLst/>
              <a:gdLst>
                <a:gd name="connsiteX0" fmla="*/ 256933 w 256933"/>
                <a:gd name="connsiteY0" fmla="*/ 280300 h 312963"/>
                <a:gd name="connsiteX1" fmla="*/ 235045 w 256933"/>
                <a:gd name="connsiteY1" fmla="*/ 272218 h 312963"/>
                <a:gd name="connsiteX2" fmla="*/ 203728 w 256933"/>
                <a:gd name="connsiteY2" fmla="*/ 290065 h 312963"/>
                <a:gd name="connsiteX3" fmla="*/ 199687 w 256933"/>
                <a:gd name="connsiteY3" fmla="*/ 310270 h 312963"/>
                <a:gd name="connsiteX4" fmla="*/ 177126 w 256933"/>
                <a:gd name="connsiteY4" fmla="*/ 266830 h 312963"/>
                <a:gd name="connsiteX5" fmla="*/ 153890 w 256933"/>
                <a:gd name="connsiteY5" fmla="*/ 216656 h 312963"/>
                <a:gd name="connsiteX6" fmla="*/ 125604 w 256933"/>
                <a:gd name="connsiteY6" fmla="*/ 198472 h 312963"/>
                <a:gd name="connsiteX7" fmla="*/ 104726 w 256933"/>
                <a:gd name="connsiteY7" fmla="*/ 212278 h 312963"/>
                <a:gd name="connsiteX8" fmla="*/ 57583 w 256933"/>
                <a:gd name="connsiteY8" fmla="*/ 312964 h 312963"/>
                <a:gd name="connsiteX9" fmla="*/ 49838 w 256933"/>
                <a:gd name="connsiteY9" fmla="*/ 275922 h 312963"/>
                <a:gd name="connsiteX10" fmla="*/ 33001 w 256933"/>
                <a:gd name="connsiteY10" fmla="*/ 267504 h 312963"/>
                <a:gd name="connsiteX11" fmla="*/ 0 w 256933"/>
                <a:gd name="connsiteY11" fmla="*/ 280973 h 312963"/>
                <a:gd name="connsiteX12" fmla="*/ 26603 w 256933"/>
                <a:gd name="connsiteY12" fmla="*/ 223391 h 312963"/>
                <a:gd name="connsiteX13" fmla="*/ 48491 w 256933"/>
                <a:gd name="connsiteY13" fmla="*/ 177931 h 312963"/>
                <a:gd name="connsiteX14" fmla="*/ 46807 w 256933"/>
                <a:gd name="connsiteY14" fmla="*/ 156716 h 312963"/>
                <a:gd name="connsiteX15" fmla="*/ 47144 w 256933"/>
                <a:gd name="connsiteY15" fmla="*/ 41887 h 312963"/>
                <a:gd name="connsiteX16" fmla="*/ 155574 w 256933"/>
                <a:gd name="connsiteY16" fmla="*/ 3499 h 312963"/>
                <a:gd name="connsiteX17" fmla="*/ 212147 w 256933"/>
                <a:gd name="connsiteY17" fmla="*/ 153349 h 312963"/>
                <a:gd name="connsiteX18" fmla="*/ 210126 w 256933"/>
                <a:gd name="connsiteY18" fmla="*/ 181972 h 312963"/>
                <a:gd name="connsiteX19" fmla="*/ 256933 w 256933"/>
                <a:gd name="connsiteY19" fmla="*/ 280300 h 31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933" h="312963">
                  <a:moveTo>
                    <a:pt x="256933" y="280300"/>
                  </a:moveTo>
                  <a:cubicBezTo>
                    <a:pt x="247168" y="276933"/>
                    <a:pt x="241106" y="274575"/>
                    <a:pt x="235045" y="272218"/>
                  </a:cubicBezTo>
                  <a:cubicBezTo>
                    <a:pt x="208443" y="262116"/>
                    <a:pt x="208443" y="262116"/>
                    <a:pt x="203728" y="290065"/>
                  </a:cubicBezTo>
                  <a:cubicBezTo>
                    <a:pt x="202718" y="296127"/>
                    <a:pt x="201371" y="302188"/>
                    <a:pt x="199687" y="310270"/>
                  </a:cubicBezTo>
                  <a:cubicBezTo>
                    <a:pt x="188575" y="296463"/>
                    <a:pt x="184197" y="280973"/>
                    <a:pt x="177126" y="266830"/>
                  </a:cubicBezTo>
                  <a:cubicBezTo>
                    <a:pt x="168707" y="250330"/>
                    <a:pt x="160289" y="233830"/>
                    <a:pt x="153890" y="216656"/>
                  </a:cubicBezTo>
                  <a:cubicBezTo>
                    <a:pt x="148503" y="202176"/>
                    <a:pt x="141094" y="197462"/>
                    <a:pt x="125604" y="198472"/>
                  </a:cubicBezTo>
                  <a:cubicBezTo>
                    <a:pt x="114155" y="199145"/>
                    <a:pt x="109104" y="202513"/>
                    <a:pt x="104726" y="212278"/>
                  </a:cubicBezTo>
                  <a:cubicBezTo>
                    <a:pt x="89910" y="244605"/>
                    <a:pt x="74420" y="276596"/>
                    <a:pt x="57583" y="312964"/>
                  </a:cubicBezTo>
                  <a:cubicBezTo>
                    <a:pt x="54215" y="297810"/>
                    <a:pt x="50511" y="287035"/>
                    <a:pt x="49838" y="275922"/>
                  </a:cubicBezTo>
                  <a:cubicBezTo>
                    <a:pt x="48827" y="261779"/>
                    <a:pt x="42766" y="262789"/>
                    <a:pt x="33001" y="267504"/>
                  </a:cubicBezTo>
                  <a:cubicBezTo>
                    <a:pt x="23572" y="271881"/>
                    <a:pt x="13470" y="275586"/>
                    <a:pt x="0" y="280973"/>
                  </a:cubicBezTo>
                  <a:cubicBezTo>
                    <a:pt x="9765" y="260096"/>
                    <a:pt x="17847" y="241575"/>
                    <a:pt x="26603" y="223391"/>
                  </a:cubicBezTo>
                  <a:cubicBezTo>
                    <a:pt x="33674" y="208237"/>
                    <a:pt x="40746" y="193084"/>
                    <a:pt x="48491" y="177931"/>
                  </a:cubicBezTo>
                  <a:cubicBezTo>
                    <a:pt x="52531" y="170186"/>
                    <a:pt x="51858" y="164461"/>
                    <a:pt x="46807" y="156716"/>
                  </a:cubicBezTo>
                  <a:cubicBezTo>
                    <a:pt x="22225" y="119675"/>
                    <a:pt x="22898" y="76235"/>
                    <a:pt x="47144" y="41887"/>
                  </a:cubicBezTo>
                  <a:cubicBezTo>
                    <a:pt x="71726" y="7203"/>
                    <a:pt x="112808" y="-7277"/>
                    <a:pt x="155574" y="3499"/>
                  </a:cubicBezTo>
                  <a:cubicBezTo>
                    <a:pt x="219218" y="19326"/>
                    <a:pt x="248515" y="96439"/>
                    <a:pt x="212147" y="153349"/>
                  </a:cubicBezTo>
                  <a:cubicBezTo>
                    <a:pt x="205749" y="163451"/>
                    <a:pt x="204738" y="170859"/>
                    <a:pt x="210126" y="181972"/>
                  </a:cubicBezTo>
                  <a:cubicBezTo>
                    <a:pt x="225953" y="213288"/>
                    <a:pt x="240433" y="245279"/>
                    <a:pt x="256933" y="280300"/>
                  </a:cubicBezTo>
                  <a:close/>
                </a:path>
              </a:pathLst>
            </a:custGeom>
            <a:solidFill>
              <a:schemeClr val="accent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68AD0D-B04B-4158-B8F5-AB1F84F442E5}"/>
                </a:ext>
              </a:extLst>
            </p:cNvPr>
            <p:cNvSpPr/>
            <p:nvPr/>
          </p:nvSpPr>
          <p:spPr>
            <a:xfrm>
              <a:off x="5856078" y="4777792"/>
              <a:ext cx="1302230" cy="33674"/>
            </a:xfrm>
            <a:custGeom>
              <a:avLst/>
              <a:gdLst>
                <a:gd name="connsiteX0" fmla="*/ 649273 w 1302230"/>
                <a:gd name="connsiteY0" fmla="*/ 33674 h 33674"/>
                <a:gd name="connsiteX1" fmla="*/ 19904 w 1302230"/>
                <a:gd name="connsiteY1" fmla="*/ 33674 h 33674"/>
                <a:gd name="connsiteX2" fmla="*/ 36 w 1302230"/>
                <a:gd name="connsiteY2" fmla="*/ 17174 h 33674"/>
                <a:gd name="connsiteX3" fmla="*/ 17547 w 1302230"/>
                <a:gd name="connsiteY3" fmla="*/ 0 h 33674"/>
                <a:gd name="connsiteX4" fmla="*/ 325665 w 1302230"/>
                <a:gd name="connsiteY4" fmla="*/ 337 h 33674"/>
                <a:gd name="connsiteX5" fmla="*/ 1281672 w 1302230"/>
                <a:gd name="connsiteY5" fmla="*/ 337 h 33674"/>
                <a:gd name="connsiteX6" fmla="*/ 1302213 w 1302230"/>
                <a:gd name="connsiteY6" fmla="*/ 13806 h 33674"/>
                <a:gd name="connsiteX7" fmla="*/ 1282345 w 1302230"/>
                <a:gd name="connsiteY7" fmla="*/ 33674 h 33674"/>
                <a:gd name="connsiteX8" fmla="*/ 649273 w 1302230"/>
                <a:gd name="connsiteY8" fmla="*/ 33674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230" h="33674">
                  <a:moveTo>
                    <a:pt x="649273" y="33674"/>
                  </a:moveTo>
                  <a:cubicBezTo>
                    <a:pt x="439483" y="33674"/>
                    <a:pt x="229694" y="33674"/>
                    <a:pt x="19904" y="33674"/>
                  </a:cubicBezTo>
                  <a:cubicBezTo>
                    <a:pt x="8118" y="33674"/>
                    <a:pt x="-637" y="33674"/>
                    <a:pt x="36" y="17174"/>
                  </a:cubicBezTo>
                  <a:cubicBezTo>
                    <a:pt x="710" y="4378"/>
                    <a:pt x="3741" y="0"/>
                    <a:pt x="17547" y="0"/>
                  </a:cubicBezTo>
                  <a:cubicBezTo>
                    <a:pt x="120253" y="674"/>
                    <a:pt x="222959" y="337"/>
                    <a:pt x="325665" y="337"/>
                  </a:cubicBezTo>
                  <a:cubicBezTo>
                    <a:pt x="644222" y="337"/>
                    <a:pt x="962778" y="337"/>
                    <a:pt x="1281672" y="337"/>
                  </a:cubicBezTo>
                  <a:cubicBezTo>
                    <a:pt x="1291101" y="337"/>
                    <a:pt x="1301876" y="-3031"/>
                    <a:pt x="1302213" y="13806"/>
                  </a:cubicBezTo>
                  <a:cubicBezTo>
                    <a:pt x="1302550" y="29296"/>
                    <a:pt x="1298172" y="33674"/>
                    <a:pt x="1282345" y="33674"/>
                  </a:cubicBezTo>
                  <a:cubicBezTo>
                    <a:pt x="1071209" y="33674"/>
                    <a:pt x="860409" y="33674"/>
                    <a:pt x="649273" y="33674"/>
                  </a:cubicBezTo>
                  <a:close/>
                </a:path>
              </a:pathLst>
            </a:custGeom>
            <a:solidFill>
              <a:srgbClr val="BCBDC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F019510-3D2D-4535-9393-989CDB656A71}"/>
                </a:ext>
              </a:extLst>
            </p:cNvPr>
            <p:cNvSpPr/>
            <p:nvPr/>
          </p:nvSpPr>
          <p:spPr>
            <a:xfrm>
              <a:off x="5856321" y="4846151"/>
              <a:ext cx="1301979" cy="33674"/>
            </a:xfrm>
            <a:custGeom>
              <a:avLst/>
              <a:gdLst>
                <a:gd name="connsiteX0" fmla="*/ 649030 w 1301979"/>
                <a:gd name="connsiteY0" fmla="*/ 33337 h 33674"/>
                <a:gd name="connsiteX1" fmla="*/ 19661 w 1301979"/>
                <a:gd name="connsiteY1" fmla="*/ 33674 h 33674"/>
                <a:gd name="connsiteX2" fmla="*/ 130 w 1301979"/>
                <a:gd name="connsiteY2" fmla="*/ 13806 h 33674"/>
                <a:gd name="connsiteX3" fmla="*/ 14273 w 1301979"/>
                <a:gd name="connsiteY3" fmla="*/ 337 h 33674"/>
                <a:gd name="connsiteX4" fmla="*/ 19324 w 1301979"/>
                <a:gd name="connsiteY4" fmla="*/ 337 h 33674"/>
                <a:gd name="connsiteX5" fmla="*/ 1283113 w 1301979"/>
                <a:gd name="connsiteY5" fmla="*/ 0 h 33674"/>
                <a:gd name="connsiteX6" fmla="*/ 1301970 w 1301979"/>
                <a:gd name="connsiteY6" fmla="*/ 17511 h 33674"/>
                <a:gd name="connsiteX7" fmla="*/ 1281766 w 1301979"/>
                <a:gd name="connsiteY7" fmla="*/ 33674 h 33674"/>
                <a:gd name="connsiteX8" fmla="*/ 649030 w 1301979"/>
                <a:gd name="connsiteY8" fmla="*/ 33337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79" h="33674">
                  <a:moveTo>
                    <a:pt x="649030" y="33337"/>
                  </a:moveTo>
                  <a:cubicBezTo>
                    <a:pt x="439240" y="33337"/>
                    <a:pt x="229451" y="33001"/>
                    <a:pt x="19661" y="33674"/>
                  </a:cubicBezTo>
                  <a:cubicBezTo>
                    <a:pt x="3834" y="33674"/>
                    <a:pt x="-880" y="28623"/>
                    <a:pt x="130" y="13806"/>
                  </a:cubicBezTo>
                  <a:cubicBezTo>
                    <a:pt x="804" y="3704"/>
                    <a:pt x="4171" y="-674"/>
                    <a:pt x="14273" y="337"/>
                  </a:cubicBezTo>
                  <a:cubicBezTo>
                    <a:pt x="15957" y="337"/>
                    <a:pt x="17641" y="337"/>
                    <a:pt x="19324" y="337"/>
                  </a:cubicBezTo>
                  <a:cubicBezTo>
                    <a:pt x="440587" y="337"/>
                    <a:pt x="861850" y="337"/>
                    <a:pt x="1283113" y="0"/>
                  </a:cubicBezTo>
                  <a:cubicBezTo>
                    <a:pt x="1296246" y="0"/>
                    <a:pt x="1301633" y="2694"/>
                    <a:pt x="1301970" y="17511"/>
                  </a:cubicBezTo>
                  <a:cubicBezTo>
                    <a:pt x="1302307" y="34011"/>
                    <a:pt x="1293552" y="33674"/>
                    <a:pt x="1281766" y="33674"/>
                  </a:cubicBezTo>
                  <a:cubicBezTo>
                    <a:pt x="1070966" y="33337"/>
                    <a:pt x="859830" y="33337"/>
                    <a:pt x="649030" y="33337"/>
                  </a:cubicBezTo>
                  <a:close/>
                </a:path>
              </a:pathLst>
            </a:custGeom>
            <a:solidFill>
              <a:srgbClr val="BBBD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133F09-E82F-4F0C-B1F3-9D95EE0108B3}"/>
                </a:ext>
              </a:extLst>
            </p:cNvPr>
            <p:cNvSpPr/>
            <p:nvPr/>
          </p:nvSpPr>
          <p:spPr>
            <a:xfrm>
              <a:off x="5856095" y="4986908"/>
              <a:ext cx="1301522" cy="31490"/>
            </a:xfrm>
            <a:custGeom>
              <a:avLst/>
              <a:gdLst>
                <a:gd name="connsiteX0" fmla="*/ 649255 w 1301522"/>
                <a:gd name="connsiteY0" fmla="*/ 31317 h 31490"/>
                <a:gd name="connsiteX1" fmla="*/ 19550 w 1301522"/>
                <a:gd name="connsiteY1" fmla="*/ 31317 h 31490"/>
                <a:gd name="connsiteX2" fmla="*/ 19 w 1301522"/>
                <a:gd name="connsiteY2" fmla="*/ 18184 h 31490"/>
                <a:gd name="connsiteX3" fmla="*/ 17866 w 1301522"/>
                <a:gd name="connsiteY3" fmla="*/ 0 h 31490"/>
                <a:gd name="connsiteX4" fmla="*/ 1283675 w 1301522"/>
                <a:gd name="connsiteY4" fmla="*/ 0 h 31490"/>
                <a:gd name="connsiteX5" fmla="*/ 1301522 w 1301522"/>
                <a:gd name="connsiteY5" fmla="*/ 14817 h 31490"/>
                <a:gd name="connsiteX6" fmla="*/ 1283675 w 1301522"/>
                <a:gd name="connsiteY6" fmla="*/ 31317 h 31490"/>
                <a:gd name="connsiteX7" fmla="*/ 649255 w 1301522"/>
                <a:gd name="connsiteY7" fmla="*/ 31317 h 3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522" h="31490">
                  <a:moveTo>
                    <a:pt x="649255" y="31317"/>
                  </a:moveTo>
                  <a:cubicBezTo>
                    <a:pt x="439466" y="31317"/>
                    <a:pt x="229676" y="31317"/>
                    <a:pt x="19550" y="31317"/>
                  </a:cubicBezTo>
                  <a:cubicBezTo>
                    <a:pt x="10458" y="31317"/>
                    <a:pt x="356" y="34011"/>
                    <a:pt x="19" y="18184"/>
                  </a:cubicBezTo>
                  <a:cubicBezTo>
                    <a:pt x="-318" y="4378"/>
                    <a:pt x="3723" y="0"/>
                    <a:pt x="17866" y="0"/>
                  </a:cubicBezTo>
                  <a:cubicBezTo>
                    <a:pt x="439803" y="337"/>
                    <a:pt x="861739" y="337"/>
                    <a:pt x="1283675" y="0"/>
                  </a:cubicBezTo>
                  <a:cubicBezTo>
                    <a:pt x="1294451" y="0"/>
                    <a:pt x="1301522" y="337"/>
                    <a:pt x="1301522" y="14817"/>
                  </a:cubicBezTo>
                  <a:cubicBezTo>
                    <a:pt x="1301522" y="28960"/>
                    <a:pt x="1295798" y="31317"/>
                    <a:pt x="1283675" y="31317"/>
                  </a:cubicBezTo>
                  <a:cubicBezTo>
                    <a:pt x="1072539" y="30980"/>
                    <a:pt x="860729" y="31317"/>
                    <a:pt x="649255" y="31317"/>
                  </a:cubicBezTo>
                  <a:close/>
                </a:path>
              </a:pathLst>
            </a:custGeom>
            <a:solidFill>
              <a:srgbClr val="BABC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A4C6C71-1309-44E7-8E53-9AA926000FCF}"/>
                </a:ext>
              </a:extLst>
            </p:cNvPr>
            <p:cNvSpPr/>
            <p:nvPr/>
          </p:nvSpPr>
          <p:spPr>
            <a:xfrm>
              <a:off x="5856097" y="5057624"/>
              <a:ext cx="1301842" cy="31058"/>
            </a:xfrm>
            <a:custGeom>
              <a:avLst/>
              <a:gdLst>
                <a:gd name="connsiteX0" fmla="*/ 649254 w 1301842"/>
                <a:gd name="connsiteY0" fmla="*/ 30644 h 31058"/>
                <a:gd name="connsiteX1" fmla="*/ 19549 w 1301842"/>
                <a:gd name="connsiteY1" fmla="*/ 30644 h 31058"/>
                <a:gd name="connsiteX2" fmla="*/ 18 w 1301842"/>
                <a:gd name="connsiteY2" fmla="*/ 17847 h 31058"/>
                <a:gd name="connsiteX3" fmla="*/ 18202 w 1301842"/>
                <a:gd name="connsiteY3" fmla="*/ 0 h 31058"/>
                <a:gd name="connsiteX4" fmla="*/ 1282327 w 1301842"/>
                <a:gd name="connsiteY4" fmla="*/ 0 h 31058"/>
                <a:gd name="connsiteX5" fmla="*/ 1301521 w 1301842"/>
                <a:gd name="connsiteY5" fmla="*/ 20204 h 31058"/>
                <a:gd name="connsiteX6" fmla="*/ 1290409 w 1301842"/>
                <a:gd name="connsiteY6" fmla="*/ 30980 h 31058"/>
                <a:gd name="connsiteX7" fmla="*/ 1275255 w 1301842"/>
                <a:gd name="connsiteY7" fmla="*/ 30980 h 31058"/>
                <a:gd name="connsiteX8" fmla="*/ 649254 w 1301842"/>
                <a:gd name="connsiteY8" fmla="*/ 30644 h 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842" h="31058">
                  <a:moveTo>
                    <a:pt x="649254" y="30644"/>
                  </a:moveTo>
                  <a:cubicBezTo>
                    <a:pt x="439465" y="30644"/>
                    <a:pt x="229675" y="30644"/>
                    <a:pt x="19549" y="30644"/>
                  </a:cubicBezTo>
                  <a:cubicBezTo>
                    <a:pt x="10457" y="30644"/>
                    <a:pt x="355" y="33674"/>
                    <a:pt x="18" y="17847"/>
                  </a:cubicBezTo>
                  <a:cubicBezTo>
                    <a:pt x="-319" y="4041"/>
                    <a:pt x="4059" y="0"/>
                    <a:pt x="18202" y="0"/>
                  </a:cubicBezTo>
                  <a:cubicBezTo>
                    <a:pt x="439465" y="337"/>
                    <a:pt x="861064" y="337"/>
                    <a:pt x="1282327" y="0"/>
                  </a:cubicBezTo>
                  <a:cubicBezTo>
                    <a:pt x="1298490" y="0"/>
                    <a:pt x="1303205" y="5051"/>
                    <a:pt x="1301521" y="20204"/>
                  </a:cubicBezTo>
                  <a:cubicBezTo>
                    <a:pt x="1300848" y="27950"/>
                    <a:pt x="1298490" y="31654"/>
                    <a:pt x="1290409" y="30980"/>
                  </a:cubicBezTo>
                  <a:cubicBezTo>
                    <a:pt x="1285358" y="30644"/>
                    <a:pt x="1280306" y="30980"/>
                    <a:pt x="1275255" y="30980"/>
                  </a:cubicBezTo>
                  <a:cubicBezTo>
                    <a:pt x="1066813" y="30644"/>
                    <a:pt x="858033" y="30644"/>
                    <a:pt x="649254" y="30644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B18C4BF-05A8-49FD-BD2D-4C613A010088}"/>
                </a:ext>
              </a:extLst>
            </p:cNvPr>
            <p:cNvSpPr/>
            <p:nvPr/>
          </p:nvSpPr>
          <p:spPr>
            <a:xfrm>
              <a:off x="5856143" y="4919172"/>
              <a:ext cx="1301948" cy="32042"/>
            </a:xfrm>
            <a:custGeom>
              <a:avLst/>
              <a:gdLst>
                <a:gd name="connsiteX0" fmla="*/ 649208 w 1301948"/>
                <a:gd name="connsiteY0" fmla="*/ 31369 h 32042"/>
                <a:gd name="connsiteX1" fmla="*/ 19502 w 1301948"/>
                <a:gd name="connsiteY1" fmla="*/ 31706 h 32042"/>
                <a:gd name="connsiteX2" fmla="*/ 308 w 1301948"/>
                <a:gd name="connsiteY2" fmla="*/ 11838 h 32042"/>
                <a:gd name="connsiteX3" fmla="*/ 11084 w 1301948"/>
                <a:gd name="connsiteY3" fmla="*/ 725 h 32042"/>
                <a:gd name="connsiteX4" fmla="*/ 31288 w 1301948"/>
                <a:gd name="connsiteY4" fmla="*/ 725 h 32042"/>
                <a:gd name="connsiteX5" fmla="*/ 1280597 w 1301948"/>
                <a:gd name="connsiteY5" fmla="*/ 1062 h 32042"/>
                <a:gd name="connsiteX6" fmla="*/ 1301811 w 1301948"/>
                <a:gd name="connsiteY6" fmla="*/ 11838 h 32042"/>
                <a:gd name="connsiteX7" fmla="*/ 1282617 w 1301948"/>
                <a:gd name="connsiteY7" fmla="*/ 32042 h 32042"/>
                <a:gd name="connsiteX8" fmla="*/ 649208 w 1301948"/>
                <a:gd name="connsiteY8" fmla="*/ 31369 h 3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48" h="32042">
                  <a:moveTo>
                    <a:pt x="649208" y="31369"/>
                  </a:moveTo>
                  <a:cubicBezTo>
                    <a:pt x="439418" y="31369"/>
                    <a:pt x="229292" y="31032"/>
                    <a:pt x="19502" y="31706"/>
                  </a:cubicBezTo>
                  <a:cubicBezTo>
                    <a:pt x="3676" y="31706"/>
                    <a:pt x="-1375" y="26991"/>
                    <a:pt x="308" y="11838"/>
                  </a:cubicBezTo>
                  <a:cubicBezTo>
                    <a:pt x="982" y="4430"/>
                    <a:pt x="3002" y="389"/>
                    <a:pt x="11084" y="725"/>
                  </a:cubicBezTo>
                  <a:cubicBezTo>
                    <a:pt x="17819" y="1062"/>
                    <a:pt x="24554" y="725"/>
                    <a:pt x="31288" y="725"/>
                  </a:cubicBezTo>
                  <a:cubicBezTo>
                    <a:pt x="447837" y="725"/>
                    <a:pt x="864048" y="725"/>
                    <a:pt x="1280597" y="1062"/>
                  </a:cubicBezTo>
                  <a:cubicBezTo>
                    <a:pt x="1288342" y="1062"/>
                    <a:pt x="1300465" y="-4999"/>
                    <a:pt x="1301811" y="11838"/>
                  </a:cubicBezTo>
                  <a:cubicBezTo>
                    <a:pt x="1302822" y="26991"/>
                    <a:pt x="1298444" y="32042"/>
                    <a:pt x="1282617" y="32042"/>
                  </a:cubicBezTo>
                  <a:cubicBezTo>
                    <a:pt x="1071481" y="31032"/>
                    <a:pt x="860344" y="31369"/>
                    <a:pt x="649208" y="31369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CD9CD2-B20C-4429-BFA9-3F5B1211FCCD}"/>
                </a:ext>
              </a:extLst>
            </p:cNvPr>
            <p:cNvSpPr/>
            <p:nvPr/>
          </p:nvSpPr>
          <p:spPr>
            <a:xfrm>
              <a:off x="7536451" y="2628189"/>
              <a:ext cx="638929" cy="515756"/>
            </a:xfrm>
            <a:custGeom>
              <a:avLst/>
              <a:gdLst>
                <a:gd name="connsiteX0" fmla="*/ 522958 w 638929"/>
                <a:gd name="connsiteY0" fmla="*/ 152730 h 515756"/>
                <a:gd name="connsiteX1" fmla="*/ 496019 w 638929"/>
                <a:gd name="connsiteY1" fmla="*/ 140271 h 515756"/>
                <a:gd name="connsiteX2" fmla="*/ 113818 w 638929"/>
                <a:gd name="connsiteY2" fmla="*/ 59790 h 515756"/>
                <a:gd name="connsiteX3" fmla="*/ 35021 w 638929"/>
                <a:gd name="connsiteY3" fmla="*/ 45983 h 515756"/>
                <a:gd name="connsiteX4" fmla="*/ 0 w 638929"/>
                <a:gd name="connsiteY4" fmla="*/ 20391 h 515756"/>
                <a:gd name="connsiteX5" fmla="*/ 40409 w 638929"/>
                <a:gd name="connsiteY5" fmla="*/ 523 h 515756"/>
                <a:gd name="connsiteX6" fmla="*/ 102369 w 638929"/>
                <a:gd name="connsiteY6" fmla="*/ 12309 h 515756"/>
                <a:gd name="connsiteX7" fmla="*/ 259627 w 638929"/>
                <a:gd name="connsiteY7" fmla="*/ 45310 h 515756"/>
                <a:gd name="connsiteX8" fmla="*/ 493999 w 638929"/>
                <a:gd name="connsiteY8" fmla="*/ 95821 h 515756"/>
                <a:gd name="connsiteX9" fmla="*/ 576500 w 638929"/>
                <a:gd name="connsiteY9" fmla="*/ 154414 h 515756"/>
                <a:gd name="connsiteX10" fmla="*/ 583909 w 638929"/>
                <a:gd name="connsiteY10" fmla="*/ 237252 h 515756"/>
                <a:gd name="connsiteX11" fmla="*/ 590307 w 638929"/>
                <a:gd name="connsiteY11" fmla="*/ 247354 h 515756"/>
                <a:gd name="connsiteX12" fmla="*/ 637450 w 638929"/>
                <a:gd name="connsiteY12" fmla="*/ 323794 h 515756"/>
                <a:gd name="connsiteX13" fmla="*/ 581215 w 638929"/>
                <a:gd name="connsiteY13" fmla="*/ 507992 h 515756"/>
                <a:gd name="connsiteX14" fmla="*/ 558990 w 638929"/>
                <a:gd name="connsiteY14" fmla="*/ 509339 h 515756"/>
                <a:gd name="connsiteX15" fmla="*/ 501070 w 638929"/>
                <a:gd name="connsiteY15" fmla="*/ 397204 h 515756"/>
                <a:gd name="connsiteX16" fmla="*/ 497030 w 638929"/>
                <a:gd name="connsiteY16" fmla="*/ 312345 h 515756"/>
                <a:gd name="connsiteX17" fmla="*/ 523969 w 638929"/>
                <a:gd name="connsiteY17" fmla="*/ 249711 h 515756"/>
                <a:gd name="connsiteX18" fmla="*/ 529693 w 638929"/>
                <a:gd name="connsiteY18" fmla="*/ 247017 h 515756"/>
                <a:gd name="connsiteX19" fmla="*/ 547541 w 638929"/>
                <a:gd name="connsiteY19" fmla="*/ 188425 h 515756"/>
                <a:gd name="connsiteX20" fmla="*/ 522958 w 638929"/>
                <a:gd name="connsiteY20" fmla="*/ 152730 h 51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8929" h="515756">
                  <a:moveTo>
                    <a:pt x="522958" y="152730"/>
                  </a:moveTo>
                  <a:cubicBezTo>
                    <a:pt x="515550" y="145322"/>
                    <a:pt x="505785" y="142291"/>
                    <a:pt x="496019" y="140271"/>
                  </a:cubicBezTo>
                  <a:cubicBezTo>
                    <a:pt x="368731" y="113331"/>
                    <a:pt x="241443" y="84372"/>
                    <a:pt x="113818" y="59790"/>
                  </a:cubicBezTo>
                  <a:cubicBezTo>
                    <a:pt x="69705" y="51371"/>
                    <a:pt x="63981" y="52044"/>
                    <a:pt x="35021" y="45983"/>
                  </a:cubicBezTo>
                  <a:cubicBezTo>
                    <a:pt x="20541" y="42952"/>
                    <a:pt x="0" y="37901"/>
                    <a:pt x="0" y="20391"/>
                  </a:cubicBezTo>
                  <a:cubicBezTo>
                    <a:pt x="0" y="186"/>
                    <a:pt x="25929" y="-1161"/>
                    <a:pt x="40409" y="523"/>
                  </a:cubicBezTo>
                  <a:cubicBezTo>
                    <a:pt x="76104" y="4564"/>
                    <a:pt x="69705" y="7595"/>
                    <a:pt x="102369" y="12309"/>
                  </a:cubicBezTo>
                  <a:cubicBezTo>
                    <a:pt x="154901" y="23422"/>
                    <a:pt x="207096" y="34197"/>
                    <a:pt x="259627" y="45310"/>
                  </a:cubicBezTo>
                  <a:cubicBezTo>
                    <a:pt x="337751" y="62147"/>
                    <a:pt x="415875" y="78984"/>
                    <a:pt x="493999" y="95821"/>
                  </a:cubicBezTo>
                  <a:cubicBezTo>
                    <a:pt x="530030" y="103566"/>
                    <a:pt x="558653" y="121413"/>
                    <a:pt x="576500" y="154414"/>
                  </a:cubicBezTo>
                  <a:cubicBezTo>
                    <a:pt x="581215" y="173945"/>
                    <a:pt x="586266" y="208966"/>
                    <a:pt x="583909" y="237252"/>
                  </a:cubicBezTo>
                  <a:cubicBezTo>
                    <a:pt x="583572" y="241630"/>
                    <a:pt x="585256" y="244660"/>
                    <a:pt x="590307" y="247354"/>
                  </a:cubicBezTo>
                  <a:cubicBezTo>
                    <a:pt x="621287" y="263181"/>
                    <a:pt x="633746" y="291467"/>
                    <a:pt x="637450" y="323794"/>
                  </a:cubicBezTo>
                  <a:cubicBezTo>
                    <a:pt x="645196" y="393163"/>
                    <a:pt x="621960" y="453440"/>
                    <a:pt x="581215" y="507992"/>
                  </a:cubicBezTo>
                  <a:cubicBezTo>
                    <a:pt x="573806" y="517757"/>
                    <a:pt x="567745" y="518431"/>
                    <a:pt x="558990" y="509339"/>
                  </a:cubicBezTo>
                  <a:cubicBezTo>
                    <a:pt x="528346" y="477685"/>
                    <a:pt x="509826" y="440980"/>
                    <a:pt x="501070" y="397204"/>
                  </a:cubicBezTo>
                  <a:cubicBezTo>
                    <a:pt x="495346" y="368581"/>
                    <a:pt x="495009" y="340631"/>
                    <a:pt x="497030" y="312345"/>
                  </a:cubicBezTo>
                  <a:cubicBezTo>
                    <a:pt x="498713" y="289447"/>
                    <a:pt x="503764" y="265538"/>
                    <a:pt x="523969" y="249711"/>
                  </a:cubicBezTo>
                  <a:cubicBezTo>
                    <a:pt x="525653" y="248364"/>
                    <a:pt x="528010" y="247691"/>
                    <a:pt x="529693" y="247017"/>
                  </a:cubicBezTo>
                  <a:cubicBezTo>
                    <a:pt x="547877" y="235568"/>
                    <a:pt x="550235" y="216037"/>
                    <a:pt x="547541" y="188425"/>
                  </a:cubicBezTo>
                  <a:cubicBezTo>
                    <a:pt x="546194" y="182026"/>
                    <a:pt x="542490" y="170241"/>
                    <a:pt x="522958" y="152730"/>
                  </a:cubicBezTo>
                  <a:close/>
                </a:path>
              </a:pathLst>
            </a:custGeom>
            <a:solidFill>
              <a:schemeClr val="accent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101A6A-CC0E-40BF-AC44-C37B433B54D7}"/>
                </a:ext>
              </a:extLst>
            </p:cNvPr>
            <p:cNvSpPr/>
            <p:nvPr/>
          </p:nvSpPr>
          <p:spPr>
            <a:xfrm>
              <a:off x="7274467" y="4971336"/>
              <a:ext cx="735707" cy="470971"/>
            </a:xfrm>
            <a:custGeom>
              <a:avLst/>
              <a:gdLst>
                <a:gd name="connsiteX0" fmla="*/ 75430 w 735707"/>
                <a:gd name="connsiteY0" fmla="*/ 194045 h 470971"/>
                <a:gd name="connsiteX1" fmla="*/ 0 w 735707"/>
                <a:gd name="connsiteY1" fmla="*/ 152289 h 470971"/>
                <a:gd name="connsiteX2" fmla="*/ 86879 w 735707"/>
                <a:gd name="connsiteY2" fmla="*/ 109860 h 470971"/>
                <a:gd name="connsiteX3" fmla="*/ 484570 w 735707"/>
                <a:gd name="connsiteY3" fmla="*/ 114574 h 470971"/>
                <a:gd name="connsiteX4" fmla="*/ 424967 w 735707"/>
                <a:gd name="connsiteY4" fmla="*/ 86288 h 470971"/>
                <a:gd name="connsiteX5" fmla="*/ 372772 w 735707"/>
                <a:gd name="connsiteY5" fmla="*/ 75512 h 470971"/>
                <a:gd name="connsiteX6" fmla="*/ 339435 w 735707"/>
                <a:gd name="connsiteY6" fmla="*/ 14899 h 470971"/>
                <a:gd name="connsiteX7" fmla="*/ 355935 w 735707"/>
                <a:gd name="connsiteY7" fmla="*/ 1092 h 470971"/>
                <a:gd name="connsiteX8" fmla="*/ 502080 w 735707"/>
                <a:gd name="connsiteY8" fmla="*/ 16582 h 470971"/>
                <a:gd name="connsiteX9" fmla="*/ 628695 w 735707"/>
                <a:gd name="connsiteY9" fmla="*/ 75175 h 470971"/>
                <a:gd name="connsiteX10" fmla="*/ 711197 w 735707"/>
                <a:gd name="connsiteY10" fmla="*/ 144207 h 470971"/>
                <a:gd name="connsiteX11" fmla="*/ 734432 w 735707"/>
                <a:gd name="connsiteY11" fmla="*/ 171146 h 470971"/>
                <a:gd name="connsiteX12" fmla="*/ 734432 w 735707"/>
                <a:gd name="connsiteY12" fmla="*/ 283281 h 470971"/>
                <a:gd name="connsiteX13" fmla="*/ 730054 w 735707"/>
                <a:gd name="connsiteY13" fmla="*/ 435825 h 470971"/>
                <a:gd name="connsiteX14" fmla="*/ 706819 w 735707"/>
                <a:gd name="connsiteY14" fmla="*/ 434141 h 470971"/>
                <a:gd name="connsiteX15" fmla="*/ 623644 w 735707"/>
                <a:gd name="connsiteY15" fmla="*/ 453672 h 470971"/>
                <a:gd name="connsiteX16" fmla="*/ 537102 w 735707"/>
                <a:gd name="connsiteY16" fmla="*/ 470509 h 470971"/>
                <a:gd name="connsiteX17" fmla="*/ 389272 w 735707"/>
                <a:gd name="connsiteY17" fmla="*/ 470846 h 470971"/>
                <a:gd name="connsiteX18" fmla="*/ 325965 w 735707"/>
                <a:gd name="connsiteY18" fmla="*/ 463101 h 470971"/>
                <a:gd name="connsiteX19" fmla="*/ 303403 w 735707"/>
                <a:gd name="connsiteY19" fmla="*/ 394742 h 470971"/>
                <a:gd name="connsiteX20" fmla="*/ 239760 w 735707"/>
                <a:gd name="connsiteY20" fmla="*/ 342211 h 470971"/>
                <a:gd name="connsiteX21" fmla="*/ 295658 w 735707"/>
                <a:gd name="connsiteY21" fmla="*/ 291363 h 470971"/>
                <a:gd name="connsiteX22" fmla="*/ 253566 w 735707"/>
                <a:gd name="connsiteY22" fmla="*/ 278903 h 470971"/>
                <a:gd name="connsiteX23" fmla="*/ 229657 w 735707"/>
                <a:gd name="connsiteY23" fmla="*/ 238831 h 470971"/>
                <a:gd name="connsiteX24" fmla="*/ 265015 w 735707"/>
                <a:gd name="connsiteY24" fmla="*/ 208188 h 470971"/>
                <a:gd name="connsiteX25" fmla="*/ 301383 w 735707"/>
                <a:gd name="connsiteY25" fmla="*/ 202127 h 470971"/>
                <a:gd name="connsiteX26" fmla="*/ 286903 w 735707"/>
                <a:gd name="connsiteY26" fmla="*/ 195055 h 470971"/>
                <a:gd name="connsiteX27" fmla="*/ 75430 w 735707"/>
                <a:gd name="connsiteY27" fmla="*/ 194045 h 47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5707" h="470971">
                  <a:moveTo>
                    <a:pt x="75430" y="194045"/>
                  </a:moveTo>
                  <a:cubicBezTo>
                    <a:pt x="24582" y="193708"/>
                    <a:pt x="0" y="176198"/>
                    <a:pt x="0" y="152289"/>
                  </a:cubicBezTo>
                  <a:cubicBezTo>
                    <a:pt x="0" y="126360"/>
                    <a:pt x="21215" y="110196"/>
                    <a:pt x="86879" y="109860"/>
                  </a:cubicBezTo>
                  <a:cubicBezTo>
                    <a:pt x="108767" y="110196"/>
                    <a:pt x="371425" y="112890"/>
                    <a:pt x="484570" y="114574"/>
                  </a:cubicBezTo>
                  <a:cubicBezTo>
                    <a:pt x="466049" y="96390"/>
                    <a:pt x="447529" y="86961"/>
                    <a:pt x="424967" y="86288"/>
                  </a:cubicBezTo>
                  <a:cubicBezTo>
                    <a:pt x="406783" y="85614"/>
                    <a:pt x="389272" y="83257"/>
                    <a:pt x="372772" y="75512"/>
                  </a:cubicBezTo>
                  <a:cubicBezTo>
                    <a:pt x="348863" y="64063"/>
                    <a:pt x="336404" y="40828"/>
                    <a:pt x="339435" y="14899"/>
                  </a:cubicBezTo>
                  <a:cubicBezTo>
                    <a:pt x="340782" y="4797"/>
                    <a:pt x="346506" y="-2949"/>
                    <a:pt x="355935" y="1092"/>
                  </a:cubicBezTo>
                  <a:cubicBezTo>
                    <a:pt x="403079" y="20960"/>
                    <a:pt x="453590" y="9511"/>
                    <a:pt x="502080" y="16582"/>
                  </a:cubicBezTo>
                  <a:cubicBezTo>
                    <a:pt x="550571" y="23654"/>
                    <a:pt x="590307" y="47226"/>
                    <a:pt x="628695" y="75175"/>
                  </a:cubicBezTo>
                  <a:cubicBezTo>
                    <a:pt x="657655" y="96390"/>
                    <a:pt x="684257" y="120299"/>
                    <a:pt x="711197" y="144207"/>
                  </a:cubicBezTo>
                  <a:cubicBezTo>
                    <a:pt x="731401" y="164412"/>
                    <a:pt x="729717" y="159697"/>
                    <a:pt x="734432" y="171146"/>
                  </a:cubicBezTo>
                  <a:cubicBezTo>
                    <a:pt x="737126" y="208525"/>
                    <a:pt x="734769" y="245903"/>
                    <a:pt x="734432" y="283281"/>
                  </a:cubicBezTo>
                  <a:cubicBezTo>
                    <a:pt x="733758" y="334129"/>
                    <a:pt x="731738" y="384977"/>
                    <a:pt x="730054" y="435825"/>
                  </a:cubicBezTo>
                  <a:cubicBezTo>
                    <a:pt x="722309" y="435488"/>
                    <a:pt x="714227" y="435488"/>
                    <a:pt x="706819" y="434141"/>
                  </a:cubicBezTo>
                  <a:cubicBezTo>
                    <a:pt x="676512" y="429763"/>
                    <a:pt x="650583" y="443906"/>
                    <a:pt x="623644" y="453672"/>
                  </a:cubicBezTo>
                  <a:cubicBezTo>
                    <a:pt x="595695" y="463774"/>
                    <a:pt x="566735" y="469836"/>
                    <a:pt x="537102" y="470509"/>
                  </a:cubicBezTo>
                  <a:cubicBezTo>
                    <a:pt x="487938" y="471519"/>
                    <a:pt x="438437" y="470509"/>
                    <a:pt x="389272" y="470846"/>
                  </a:cubicBezTo>
                  <a:cubicBezTo>
                    <a:pt x="367721" y="471183"/>
                    <a:pt x="346843" y="466468"/>
                    <a:pt x="325965" y="463101"/>
                  </a:cubicBezTo>
                  <a:cubicBezTo>
                    <a:pt x="292965" y="457376"/>
                    <a:pt x="282862" y="419324"/>
                    <a:pt x="303403" y="394742"/>
                  </a:cubicBezTo>
                  <a:cubicBezTo>
                    <a:pt x="274444" y="386324"/>
                    <a:pt x="239760" y="383630"/>
                    <a:pt x="239760" y="342211"/>
                  </a:cubicBezTo>
                  <a:cubicBezTo>
                    <a:pt x="239760" y="308874"/>
                    <a:pt x="267709" y="302139"/>
                    <a:pt x="295658" y="291363"/>
                  </a:cubicBezTo>
                  <a:cubicBezTo>
                    <a:pt x="278485" y="289006"/>
                    <a:pt x="265689" y="284965"/>
                    <a:pt x="253566" y="278903"/>
                  </a:cubicBezTo>
                  <a:cubicBezTo>
                    <a:pt x="235045" y="269475"/>
                    <a:pt x="226963" y="254995"/>
                    <a:pt x="229657" y="238831"/>
                  </a:cubicBezTo>
                  <a:cubicBezTo>
                    <a:pt x="232351" y="223005"/>
                    <a:pt x="245484" y="211555"/>
                    <a:pt x="265015" y="208188"/>
                  </a:cubicBezTo>
                  <a:cubicBezTo>
                    <a:pt x="267709" y="207851"/>
                    <a:pt x="292965" y="205494"/>
                    <a:pt x="301383" y="202127"/>
                  </a:cubicBezTo>
                  <a:cubicBezTo>
                    <a:pt x="297679" y="199433"/>
                    <a:pt x="292965" y="196065"/>
                    <a:pt x="286903" y="195055"/>
                  </a:cubicBezTo>
                  <a:cubicBezTo>
                    <a:pt x="216188" y="194382"/>
                    <a:pt x="145809" y="194382"/>
                    <a:pt x="75430" y="19404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3B6AF68-8DC2-4C54-94D8-EBF96E910A4C}"/>
              </a:ext>
            </a:extLst>
          </p:cNvPr>
          <p:cNvSpPr txBox="1"/>
          <p:nvPr/>
        </p:nvSpPr>
        <p:spPr>
          <a:xfrm>
            <a:off x="5844242" y="4865168"/>
            <a:ext cx="2719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spc="300" dirty="0">
                <a:cs typeface="Arial" pitchFamily="34" charset="0"/>
              </a:rPr>
              <a:t>CERTIFICATE</a:t>
            </a:r>
            <a:endParaRPr lang="ko-KR" altLang="en-US" sz="1400" b="1" spc="300" dirty="0">
              <a:cs typeface="Arial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FF71FFE-A0FF-4F0E-81EC-1BE3DAC319D5}"/>
              </a:ext>
            </a:extLst>
          </p:cNvPr>
          <p:cNvGrpSpPr/>
          <p:nvPr/>
        </p:nvGrpSpPr>
        <p:grpSpPr>
          <a:xfrm flipH="1">
            <a:off x="-461419" y="3779171"/>
            <a:ext cx="5162181" cy="1250558"/>
            <a:chOff x="6504047" y="1781840"/>
            <a:chExt cx="4095503" cy="1250558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EB9E3E8-C3DF-4A3A-B6ED-B45A23FD2601}"/>
                </a:ext>
              </a:extLst>
            </p:cNvPr>
            <p:cNvCxnSpPr/>
            <p:nvPr/>
          </p:nvCxnSpPr>
          <p:spPr>
            <a:xfrm>
              <a:off x="6504047" y="2026305"/>
              <a:ext cx="1080000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 Placeholder 12">
              <a:extLst>
                <a:ext uri="{FF2B5EF4-FFF2-40B4-BE49-F238E27FC236}">
                  <a16:creationId xmlns:a16="http://schemas.microsoft.com/office/drawing/2014/main" id="{40F574C4-9ED7-40D2-901F-9617AAD8F002}"/>
                </a:ext>
              </a:extLst>
            </p:cNvPr>
            <p:cNvSpPr txBox="1">
              <a:spLocks/>
            </p:cNvSpPr>
            <p:nvPr/>
          </p:nvSpPr>
          <p:spPr>
            <a:xfrm>
              <a:off x="7705018" y="1781840"/>
              <a:ext cx="2894532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hu-H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Gépészmérnöki</a:t>
              </a:r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alapszak (</a:t>
              </a:r>
              <a:r>
                <a:rPr lang="hu-HU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BSc</a:t>
              </a:r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b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hu-HU" altLang="ko-KR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Nappali, levelező 7 félév</a:t>
              </a:r>
              <a:endParaRPr lang="ko-KR" alt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4" name="Text Placeholder 12">
              <a:extLst>
                <a:ext uri="{FF2B5EF4-FFF2-40B4-BE49-F238E27FC236}">
                  <a16:creationId xmlns:a16="http://schemas.microsoft.com/office/drawing/2014/main" id="{CD0DBFD6-97BF-40C4-AE99-F9C5E1A5BE1A}"/>
                </a:ext>
              </a:extLst>
            </p:cNvPr>
            <p:cNvSpPr txBox="1">
              <a:spLocks/>
            </p:cNvSpPr>
            <p:nvPr/>
          </p:nvSpPr>
          <p:spPr>
            <a:xfrm>
              <a:off x="7297129" y="2565865"/>
              <a:ext cx="2990463" cy="4665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Gazdálkodás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és</a:t>
              </a:r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menedzsment</a:t>
              </a:r>
              <a:b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alapszak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br>
                <a:rPr lang="hu-HU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hu-HU" altLang="ko-KR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Nappali, levelező 7 félév</a:t>
              </a:r>
              <a:endParaRPr lang="en-US" altLang="ko-KR" sz="16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85" name="Graphic 5343">
            <a:extLst>
              <a:ext uri="{FF2B5EF4-FFF2-40B4-BE49-F238E27FC236}">
                <a16:creationId xmlns:a16="http://schemas.microsoft.com/office/drawing/2014/main" id="{6FF32ECD-F9A8-4BD6-9AE0-EA2778C55F74}"/>
              </a:ext>
            </a:extLst>
          </p:cNvPr>
          <p:cNvGrpSpPr/>
          <p:nvPr/>
        </p:nvGrpSpPr>
        <p:grpSpPr>
          <a:xfrm rot="14298466">
            <a:off x="6265782" y="5711485"/>
            <a:ext cx="255324" cy="1157652"/>
            <a:chOff x="7783270" y="3992865"/>
            <a:chExt cx="267645" cy="121352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72591F3-2D39-4C82-860D-6635D5D38BB1}"/>
                </a:ext>
              </a:extLst>
            </p:cNvPr>
            <p:cNvSpPr/>
            <p:nvPr/>
          </p:nvSpPr>
          <p:spPr>
            <a:xfrm>
              <a:off x="7783287" y="4105294"/>
              <a:ext cx="190501" cy="990600"/>
            </a:xfrm>
            <a:custGeom>
              <a:avLst/>
              <a:gdLst>
                <a:gd name="connsiteX0" fmla="*/ 155734 w 190500"/>
                <a:gd name="connsiteY0" fmla="*/ 973931 h 990600"/>
                <a:gd name="connsiteX1" fmla="*/ 21431 w 190500"/>
                <a:gd name="connsiteY1" fmla="*/ 970121 h 990600"/>
                <a:gd name="connsiteX2" fmla="*/ 43339 w 190500"/>
                <a:gd name="connsiteY2" fmla="*/ 21431 h 990600"/>
                <a:gd name="connsiteX3" fmla="*/ 177641 w 190500"/>
                <a:gd name="connsiteY3" fmla="*/ 25241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990600">
                  <a:moveTo>
                    <a:pt x="155734" y="973931"/>
                  </a:moveTo>
                  <a:lnTo>
                    <a:pt x="21431" y="970121"/>
                  </a:lnTo>
                  <a:lnTo>
                    <a:pt x="43339" y="21431"/>
                  </a:lnTo>
                  <a:lnTo>
                    <a:pt x="177641" y="25241"/>
                  </a:lnTo>
                  <a:close/>
                </a:path>
              </a:pathLst>
            </a:custGeom>
            <a:solidFill>
              <a:schemeClr val="accent1"/>
            </a:solidFill>
            <a:ln w="28575" cap="rnd">
              <a:solidFill>
                <a:srgbClr val="33333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81E7CF1-F59F-4541-86FD-58A95E7F1136}"/>
                </a:ext>
              </a:extLst>
            </p:cNvPr>
            <p:cNvSpPr/>
            <p:nvPr/>
          </p:nvSpPr>
          <p:spPr>
            <a:xfrm>
              <a:off x="7831864" y="3992865"/>
              <a:ext cx="123825" cy="152400"/>
            </a:xfrm>
            <a:custGeom>
              <a:avLst/>
              <a:gdLst>
                <a:gd name="connsiteX0" fmla="*/ 66199 w 123825"/>
                <a:gd name="connsiteY0" fmla="*/ 21467 h 152400"/>
                <a:gd name="connsiteX1" fmla="*/ 66199 w 123825"/>
                <a:gd name="connsiteY1" fmla="*/ 21467 h 152400"/>
                <a:gd name="connsiteX2" fmla="*/ 24289 w 123825"/>
                <a:gd name="connsiteY2" fmla="*/ 61472 h 152400"/>
                <a:gd name="connsiteX3" fmla="*/ 21431 w 123825"/>
                <a:gd name="connsiteY3" fmla="*/ 134815 h 152400"/>
                <a:gd name="connsiteX4" fmla="*/ 102394 w 123825"/>
                <a:gd name="connsiteY4" fmla="*/ 137672 h 152400"/>
                <a:gd name="connsiteX5" fmla="*/ 105251 w 123825"/>
                <a:gd name="connsiteY5" fmla="*/ 64330 h 152400"/>
                <a:gd name="connsiteX6" fmla="*/ 66199 w 123825"/>
                <a:gd name="connsiteY6" fmla="*/ 2146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152400">
                  <a:moveTo>
                    <a:pt x="66199" y="21467"/>
                  </a:moveTo>
                  <a:lnTo>
                    <a:pt x="66199" y="21467"/>
                  </a:lnTo>
                  <a:cubicBezTo>
                    <a:pt x="44291" y="20515"/>
                    <a:pt x="25241" y="38612"/>
                    <a:pt x="24289" y="61472"/>
                  </a:cubicBezTo>
                  <a:lnTo>
                    <a:pt x="21431" y="134815"/>
                  </a:lnTo>
                  <a:lnTo>
                    <a:pt x="102394" y="137672"/>
                  </a:lnTo>
                  <a:lnTo>
                    <a:pt x="105251" y="64330"/>
                  </a:lnTo>
                  <a:cubicBezTo>
                    <a:pt x="106204" y="40517"/>
                    <a:pt x="89059" y="22420"/>
                    <a:pt x="66199" y="21467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rgbClr val="33333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5010C36-B5EB-4CA5-88F5-43E7DA5D873B}"/>
                </a:ext>
              </a:extLst>
            </p:cNvPr>
            <p:cNvSpPr/>
            <p:nvPr/>
          </p:nvSpPr>
          <p:spPr>
            <a:xfrm>
              <a:off x="7783270" y="5053987"/>
              <a:ext cx="171451" cy="152400"/>
            </a:xfrm>
            <a:custGeom>
              <a:avLst/>
              <a:gdLst>
                <a:gd name="connsiteX0" fmla="*/ 21431 w 171450"/>
                <a:gd name="connsiteY0" fmla="*/ 21431 h 152400"/>
                <a:gd name="connsiteX1" fmla="*/ 61436 w 171450"/>
                <a:gd name="connsiteY1" fmla="*/ 118586 h 152400"/>
                <a:gd name="connsiteX2" fmla="*/ 109061 w 171450"/>
                <a:gd name="connsiteY2" fmla="*/ 119539 h 152400"/>
                <a:gd name="connsiteX3" fmla="*/ 154781 w 171450"/>
                <a:gd name="connsiteY3" fmla="*/ 25241 h 152400"/>
                <a:gd name="connsiteX4" fmla="*/ 21431 w 171450"/>
                <a:gd name="connsiteY4" fmla="*/ 2143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21431" y="21431"/>
                  </a:moveTo>
                  <a:lnTo>
                    <a:pt x="61436" y="118586"/>
                  </a:lnTo>
                  <a:cubicBezTo>
                    <a:pt x="70009" y="139541"/>
                    <a:pt x="99536" y="140494"/>
                    <a:pt x="109061" y="119539"/>
                  </a:cubicBezTo>
                  <a:lnTo>
                    <a:pt x="154781" y="25241"/>
                  </a:lnTo>
                  <a:lnTo>
                    <a:pt x="21431" y="214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8575" cap="rnd">
              <a:solidFill>
                <a:srgbClr val="33333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3A6B83A-5FEA-4D7F-B2B0-C52DC60D2A7A}"/>
                </a:ext>
              </a:extLst>
            </p:cNvPr>
            <p:cNvSpPr/>
            <p:nvPr/>
          </p:nvSpPr>
          <p:spPr>
            <a:xfrm>
              <a:off x="7812789" y="4156731"/>
              <a:ext cx="238126" cy="314325"/>
            </a:xfrm>
            <a:custGeom>
              <a:avLst/>
              <a:gdLst>
                <a:gd name="connsiteX0" fmla="*/ 21431 w 238125"/>
                <a:gd name="connsiteY0" fmla="*/ 21431 h 314325"/>
                <a:gd name="connsiteX1" fmla="*/ 164306 w 238125"/>
                <a:gd name="connsiteY1" fmla="*/ 23336 h 314325"/>
                <a:gd name="connsiteX2" fmla="*/ 224314 w 238125"/>
                <a:gd name="connsiteY2" fmla="*/ 100489 h 314325"/>
                <a:gd name="connsiteX3" fmla="*/ 218599 w 238125"/>
                <a:gd name="connsiteY3" fmla="*/ 297656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314325">
                  <a:moveTo>
                    <a:pt x="21431" y="21431"/>
                  </a:moveTo>
                  <a:lnTo>
                    <a:pt x="164306" y="23336"/>
                  </a:lnTo>
                  <a:cubicBezTo>
                    <a:pt x="198596" y="24289"/>
                    <a:pt x="226219" y="58579"/>
                    <a:pt x="224314" y="100489"/>
                  </a:cubicBezTo>
                  <a:lnTo>
                    <a:pt x="218599" y="297656"/>
                  </a:lnTo>
                </a:path>
              </a:pathLst>
            </a:custGeom>
            <a:noFill/>
            <a:ln w="28575" cap="rnd">
              <a:solidFill>
                <a:srgbClr val="33333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8" name="Straight Arrow Connector 67">
            <a:extLst>
              <a:ext uri="{FF2B5EF4-FFF2-40B4-BE49-F238E27FC236}">
                <a16:creationId xmlns:a16="http://schemas.microsoft.com/office/drawing/2014/main" id="{3434B19E-8DB3-9CFD-70BA-6349BDD0DF80}"/>
              </a:ext>
            </a:extLst>
          </p:cNvPr>
          <p:cNvCxnSpPr/>
          <p:nvPr/>
        </p:nvCxnSpPr>
        <p:spPr>
          <a:xfrm flipH="1">
            <a:off x="4328349" y="5857410"/>
            <a:ext cx="1258266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3CD3412-2691-57A0-80AA-99B695E4D78A}"/>
              </a:ext>
            </a:extLst>
          </p:cNvPr>
          <p:cNvSpPr txBox="1">
            <a:spLocks/>
          </p:cNvSpPr>
          <p:nvPr/>
        </p:nvSpPr>
        <p:spPr>
          <a:xfrm flipH="1">
            <a:off x="270464" y="3064409"/>
            <a:ext cx="3372307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Villamosmérnöki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alapszak (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BSc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Nappali, levelező 7 félév</a:t>
            </a:r>
            <a:endParaRPr lang="ko-KR" altLang="en-US" sz="1600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30" name="Straight Arrow Connector 63">
            <a:extLst>
              <a:ext uri="{FF2B5EF4-FFF2-40B4-BE49-F238E27FC236}">
                <a16:creationId xmlns:a16="http://schemas.microsoft.com/office/drawing/2014/main" id="{588E457A-64A0-6F85-FEAE-D9F2BF1BD0BC}"/>
              </a:ext>
            </a:extLst>
          </p:cNvPr>
          <p:cNvCxnSpPr/>
          <p:nvPr/>
        </p:nvCxnSpPr>
        <p:spPr>
          <a:xfrm flipH="1">
            <a:off x="6026556" y="1877062"/>
            <a:ext cx="1361287" cy="4210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E6D0FDD-8C6B-8F21-86F7-EEDDBDC50E0B}"/>
              </a:ext>
            </a:extLst>
          </p:cNvPr>
          <p:cNvSpPr txBox="1">
            <a:spLocks/>
          </p:cNvSpPr>
          <p:nvPr/>
        </p:nvSpPr>
        <p:spPr>
          <a:xfrm flipH="1">
            <a:off x="1860133" y="1434996"/>
            <a:ext cx="4016381" cy="7311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Mérnökinformatikus</a:t>
            </a:r>
            <a:r>
              <a:rPr lang="hu-HU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asszisztens</a:t>
            </a:r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br>
              <a:rPr lang="hu-HU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accent1"/>
                </a:solidFill>
                <a:cs typeface="Arial" pitchFamily="34" charset="0"/>
              </a:rPr>
              <a:t>felsőoktatási szakképzés (FOSZK)</a:t>
            </a:r>
            <a:br>
              <a:rPr lang="hu-HU" altLang="ko-KR" sz="1600" dirty="0">
                <a:solidFill>
                  <a:schemeClr val="accent1"/>
                </a:solidFill>
                <a:cs typeface="Arial" pitchFamily="34" charset="0"/>
              </a:rPr>
            </a:br>
            <a:r>
              <a:rPr lang="hu-HU" altLang="ko-K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Nappali 4 félév</a:t>
            </a:r>
            <a:endParaRPr lang="en-US" altLang="ko-KR" sz="1600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32" name="Straight Arrow Connector 67">
            <a:extLst>
              <a:ext uri="{FF2B5EF4-FFF2-40B4-BE49-F238E27FC236}">
                <a16:creationId xmlns:a16="http://schemas.microsoft.com/office/drawing/2014/main" id="{A9C846FB-69CB-09CF-91C7-D4110F69ACDF}"/>
              </a:ext>
            </a:extLst>
          </p:cNvPr>
          <p:cNvCxnSpPr/>
          <p:nvPr/>
        </p:nvCxnSpPr>
        <p:spPr>
          <a:xfrm flipH="1">
            <a:off x="4474642" y="2644299"/>
            <a:ext cx="1258266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535BD336-64DF-4B19-DC86-C23B36EB9BCF}"/>
              </a:ext>
            </a:extLst>
          </p:cNvPr>
          <p:cNvSpPr txBox="1">
            <a:spLocks/>
          </p:cNvSpPr>
          <p:nvPr/>
        </p:nvSpPr>
        <p:spPr>
          <a:xfrm flipH="1">
            <a:off x="720555" y="2240611"/>
            <a:ext cx="3372307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Mérnökinformatikus </a:t>
            </a:r>
            <a:b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alapszak (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BSc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Nappali 7 félév</a:t>
            </a:r>
            <a:endParaRPr lang="ko-KR" altLang="en-US" sz="1600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39" name="Straight Arrow Connector 63">
            <a:extLst>
              <a:ext uri="{FF2B5EF4-FFF2-40B4-BE49-F238E27FC236}">
                <a16:creationId xmlns:a16="http://schemas.microsoft.com/office/drawing/2014/main" id="{9BCB7A20-1E5E-BF42-FCE5-DCB2C7EDDEDB}"/>
              </a:ext>
            </a:extLst>
          </p:cNvPr>
          <p:cNvCxnSpPr/>
          <p:nvPr/>
        </p:nvCxnSpPr>
        <p:spPr>
          <a:xfrm flipH="1">
            <a:off x="3845271" y="4860958"/>
            <a:ext cx="1361287" cy="4210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AF89DD67-5709-1A00-4387-105B25D97DC2}"/>
              </a:ext>
            </a:extLst>
          </p:cNvPr>
          <p:cNvSpPr txBox="1">
            <a:spLocks/>
          </p:cNvSpPr>
          <p:nvPr/>
        </p:nvSpPr>
        <p:spPr>
          <a:xfrm flipH="1">
            <a:off x="323529" y="5602732"/>
            <a:ext cx="3769333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Földmérő-földrendező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mérnöki alapszak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(</a:t>
            </a:r>
            <a:r>
              <a:rPr lang="hu-HU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BSc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Nappali, levelező 7 félév</a:t>
            </a:r>
            <a:endParaRPr lang="en-US" altLang="ko-KR" sz="1600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33" name="Kép 32">
            <a:extLst>
              <a:ext uri="{FF2B5EF4-FFF2-40B4-BE49-F238E27FC236}">
                <a16:creationId xmlns:a16="http://schemas.microsoft.com/office/drawing/2014/main" id="{25525EB9-0FDB-C261-88F7-2DF768C0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022" y="5857410"/>
            <a:ext cx="1837758" cy="504000"/>
          </a:xfrm>
          <a:prstGeom prst="rect">
            <a:avLst/>
          </a:prstGeom>
        </p:spPr>
      </p:pic>
      <p:cxnSp>
        <p:nvCxnSpPr>
          <p:cNvPr id="34" name="Straight Arrow Connector 63">
            <a:extLst>
              <a:ext uri="{FF2B5EF4-FFF2-40B4-BE49-F238E27FC236}">
                <a16:creationId xmlns:a16="http://schemas.microsoft.com/office/drawing/2014/main" id="{18E1324F-45E6-4905-81D1-199B39D03BB9}"/>
              </a:ext>
            </a:extLst>
          </p:cNvPr>
          <p:cNvCxnSpPr/>
          <p:nvPr/>
        </p:nvCxnSpPr>
        <p:spPr>
          <a:xfrm flipH="1">
            <a:off x="3742488" y="3283986"/>
            <a:ext cx="1361287" cy="4210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353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634355" y="2921168"/>
            <a:ext cx="6607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 asszisztens </a:t>
            </a:r>
            <a:r>
              <a:rPr lang="hu-HU" altLang="ko-KR" sz="2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Felsőoktatási szakképzés FOSZK</a:t>
            </a:r>
            <a:endParaRPr lang="ko-KR" altLang="en-US" sz="28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81129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20" y="3226782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Infotech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specializáció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Bármelyik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kettő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vizsgatárgy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2584" y="1423142"/>
            <a:ext cx="573937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Minimum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pontszám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200</a:t>
            </a: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75154" y="15513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cs typeface="Arial" pitchFamily="34" charset="0"/>
              </a:rPr>
              <a:t>Számítógép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architektúrák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alapjai</a:t>
            </a:r>
            <a:r>
              <a:rPr lang="hu-HU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Intelligens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rendszerek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Operációs rendszerek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Webalkalmazás fejlesztés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Felhőszolgáltatások</a:t>
            </a:r>
            <a:r>
              <a:rPr lang="en-US" altLang="ko-KR" dirty="0"/>
              <a:t> </a:t>
            </a:r>
            <a:r>
              <a:rPr lang="en-US" altLang="ko-KR" dirty="0" err="1"/>
              <a:t>és</a:t>
            </a:r>
            <a:r>
              <a:rPr lang="en-US" altLang="ko-KR" dirty="0"/>
              <a:t> LAN/WAN </a:t>
            </a:r>
            <a:r>
              <a:rPr lang="en-US" altLang="ko-KR" dirty="0" err="1"/>
              <a:t>hálózatok</a:t>
            </a:r>
            <a:r>
              <a:rPr lang="en-US" altLang="ko-KR" dirty="0"/>
              <a:t> </a:t>
            </a:r>
            <a:r>
              <a:rPr lang="en-US" altLang="ko-KR" dirty="0" err="1"/>
              <a:t>kialakítása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362895"/>
            <a:ext cx="775335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tanulmányaikat a 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mérnökinformatikus </a:t>
            </a:r>
            <a:r>
              <a:rPr lang="hu-HU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BSc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szakon a szerzett 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kreditek 75 %-</a:t>
            </a:r>
            <a:r>
              <a:rPr lang="hu-HU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ának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beszámít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ásával folytathatják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64">
            <a:extLst>
              <a:ext uri="{FF2B5EF4-FFF2-40B4-BE49-F238E27FC236}">
                <a16:creationId xmlns:a16="http://schemas.microsoft.com/office/drawing/2014/main" id="{DD0EC8A9-167E-E931-0B48-B8F724905549}"/>
              </a:ext>
            </a:extLst>
          </p:cNvPr>
          <p:cNvSpPr txBox="1"/>
          <p:nvPr/>
        </p:nvSpPr>
        <p:spPr>
          <a:xfrm>
            <a:off x="5652584" y="1873295"/>
            <a:ext cx="573937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elméleti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+ 1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gyakorlati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félév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Oval 22">
            <a:extLst>
              <a:ext uri="{FF2B5EF4-FFF2-40B4-BE49-F238E27FC236}">
                <a16:creationId xmlns:a16="http://schemas.microsoft.com/office/drawing/2014/main" id="{826603FA-5643-AC81-A2ED-FFDAA49CDF94}"/>
              </a:ext>
            </a:extLst>
          </p:cNvPr>
          <p:cNvSpPr/>
          <p:nvPr/>
        </p:nvSpPr>
        <p:spPr>
          <a:xfrm>
            <a:off x="5475154" y="2037491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8B00C256-92E9-9E5A-5416-B6601B34A933}"/>
              </a:ext>
            </a:extLst>
          </p:cNvPr>
          <p:cNvSpPr txBox="1"/>
          <p:nvPr/>
        </p:nvSpPr>
        <p:spPr>
          <a:xfrm>
            <a:off x="5652584" y="3830192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cs typeface="Arial" pitchFamily="34" charset="0"/>
              </a:rPr>
              <a:t>Szoftvertechnológia</a:t>
            </a:r>
            <a:r>
              <a:rPr lang="hu-HU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Adatbázisok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7D05792-7FF2-D42C-BFE7-B740B939EFB2}"/>
              </a:ext>
            </a:extLst>
          </p:cNvPr>
          <p:cNvSpPr txBox="1"/>
          <p:nvPr/>
        </p:nvSpPr>
        <p:spPr>
          <a:xfrm>
            <a:off x="5652584" y="4188414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Adatvédelem, informatikai biztonság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59E87189-0413-06C5-54D7-0167E5FF8696}"/>
              </a:ext>
            </a:extLst>
          </p:cNvPr>
          <p:cNvSpPr txBox="1"/>
          <p:nvPr/>
        </p:nvSpPr>
        <p:spPr>
          <a:xfrm>
            <a:off x="5640405" y="4554008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Digitális technika, Számítógép hálózatok</a:t>
            </a:r>
          </a:p>
        </p:txBody>
      </p:sp>
      <p:sp>
        <p:nvSpPr>
          <p:cNvPr id="9" name="Oval 45">
            <a:extLst>
              <a:ext uri="{FF2B5EF4-FFF2-40B4-BE49-F238E27FC236}">
                <a16:creationId xmlns:a16="http://schemas.microsoft.com/office/drawing/2014/main" id="{04AF3EEC-324D-3AD3-3D45-12781887F733}"/>
              </a:ext>
            </a:extLst>
          </p:cNvPr>
          <p:cNvSpPr/>
          <p:nvPr/>
        </p:nvSpPr>
        <p:spPr>
          <a:xfrm>
            <a:off x="5450563" y="3898120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Oval 46">
            <a:extLst>
              <a:ext uri="{FF2B5EF4-FFF2-40B4-BE49-F238E27FC236}">
                <a16:creationId xmlns:a16="http://schemas.microsoft.com/office/drawing/2014/main" id="{E93B8875-D93A-AD07-01BE-FD8112CFA7C4}"/>
              </a:ext>
            </a:extLst>
          </p:cNvPr>
          <p:cNvSpPr/>
          <p:nvPr/>
        </p:nvSpPr>
        <p:spPr>
          <a:xfrm>
            <a:off x="5450563" y="4263713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" name="Oval 47">
            <a:extLst>
              <a:ext uri="{FF2B5EF4-FFF2-40B4-BE49-F238E27FC236}">
                <a16:creationId xmlns:a16="http://schemas.microsoft.com/office/drawing/2014/main" id="{6540128C-54AA-A022-3C4F-016735E75DC9}"/>
              </a:ext>
            </a:extLst>
          </p:cNvPr>
          <p:cNvSpPr/>
          <p:nvPr/>
        </p:nvSpPr>
        <p:spPr>
          <a:xfrm>
            <a:off x="5450563" y="462930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784EA9E-7448-F997-16CE-C8CC2C70990C}"/>
              </a:ext>
            </a:extLst>
          </p:cNvPr>
          <p:cNvSpPr txBox="1">
            <a:spLocks/>
          </p:cNvSpPr>
          <p:nvPr/>
        </p:nvSpPr>
        <p:spPr>
          <a:xfrm>
            <a:off x="5475154" y="3263855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Hálózati informatika specializáció</a:t>
            </a:r>
          </a:p>
        </p:txBody>
      </p:sp>
    </p:spTree>
    <p:extLst>
      <p:ext uri="{BB962C8B-B14F-4D97-AF65-F5344CB8AC3E}">
        <p14:creationId xmlns:p14="http://schemas.microsoft.com/office/powerpoint/2010/main" val="392517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299433" y="2857051"/>
            <a:ext cx="61205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Mérnökinformatika FOSZK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Kép 5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B6FD2EDC-2F67-784C-0082-AC7BC5A96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347" y="1135455"/>
            <a:ext cx="10131416" cy="50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ép helye 42" descr="A képen személy, ruházat, fedett pályás, Irodaépület látható&#10;&#10;Automatikusan generált leírás">
            <a:extLst>
              <a:ext uri="{FF2B5EF4-FFF2-40B4-BE49-F238E27FC236}">
                <a16:creationId xmlns:a16="http://schemas.microsoft.com/office/drawing/2014/main" id="{2248D40B-2292-3182-EBF5-6ADC9D7B521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그룹 7">
            <a:extLst>
              <a:ext uri="{FF2B5EF4-FFF2-40B4-BE49-F238E27FC236}">
                <a16:creationId xmlns:a16="http://schemas.microsoft.com/office/drawing/2014/main" id="{E616BD54-4A2F-F201-A5B5-70A3B16B1477}"/>
              </a:ext>
            </a:extLst>
          </p:cNvPr>
          <p:cNvGrpSpPr/>
          <p:nvPr/>
        </p:nvGrpSpPr>
        <p:grpSpPr>
          <a:xfrm>
            <a:off x="6604735" y="2958758"/>
            <a:ext cx="1704867" cy="455477"/>
            <a:chOff x="5134372" y="3131004"/>
            <a:chExt cx="1431908" cy="315692"/>
          </a:xfrm>
        </p:grpSpPr>
        <p:sp>
          <p:nvSpPr>
            <p:cNvPr id="5" name="직사각형 6">
              <a:extLst>
                <a:ext uri="{FF2B5EF4-FFF2-40B4-BE49-F238E27FC236}">
                  <a16:creationId xmlns:a16="http://schemas.microsoft.com/office/drawing/2014/main" id="{A63423EC-D9BB-BDB8-9F0E-D68E1FDAF0AF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6" name="자유형: 도형 32">
              <a:extLst>
                <a:ext uri="{FF2B5EF4-FFF2-40B4-BE49-F238E27FC236}">
                  <a16:creationId xmlns:a16="http://schemas.microsoft.com/office/drawing/2014/main" id="{510C57CB-7712-B9A2-46F0-9EB22648DF4F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7" name="그룹 34">
            <a:extLst>
              <a:ext uri="{FF2B5EF4-FFF2-40B4-BE49-F238E27FC236}">
                <a16:creationId xmlns:a16="http://schemas.microsoft.com/office/drawing/2014/main" id="{CD57DA96-39FC-70A3-BA70-2A64A72F860F}"/>
              </a:ext>
            </a:extLst>
          </p:cNvPr>
          <p:cNvGrpSpPr/>
          <p:nvPr/>
        </p:nvGrpSpPr>
        <p:grpSpPr>
          <a:xfrm>
            <a:off x="6743174" y="3459392"/>
            <a:ext cx="1704867" cy="455477"/>
            <a:chOff x="5134372" y="3131004"/>
            <a:chExt cx="1431908" cy="315692"/>
          </a:xfrm>
        </p:grpSpPr>
        <p:sp>
          <p:nvSpPr>
            <p:cNvPr id="8" name="직사각형 6">
              <a:extLst>
                <a:ext uri="{FF2B5EF4-FFF2-40B4-BE49-F238E27FC236}">
                  <a16:creationId xmlns:a16="http://schemas.microsoft.com/office/drawing/2014/main" id="{FDE62549-BABD-E193-0CD5-F5C2DA697605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9" name="자유형: 도형 36">
              <a:extLst>
                <a:ext uri="{FF2B5EF4-FFF2-40B4-BE49-F238E27FC236}">
                  <a16:creationId xmlns:a16="http://schemas.microsoft.com/office/drawing/2014/main" id="{DE444238-4FEF-1E67-2B24-D2E60696A67E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0" name="그룹 37">
            <a:extLst>
              <a:ext uri="{FF2B5EF4-FFF2-40B4-BE49-F238E27FC236}">
                <a16:creationId xmlns:a16="http://schemas.microsoft.com/office/drawing/2014/main" id="{2D0F447D-79D4-9600-0E13-E51BA2CCF67C}"/>
              </a:ext>
            </a:extLst>
          </p:cNvPr>
          <p:cNvGrpSpPr/>
          <p:nvPr/>
        </p:nvGrpSpPr>
        <p:grpSpPr>
          <a:xfrm>
            <a:off x="6604735" y="3960026"/>
            <a:ext cx="1704867" cy="455477"/>
            <a:chOff x="5134372" y="3131004"/>
            <a:chExt cx="1431908" cy="315692"/>
          </a:xfrm>
        </p:grpSpPr>
        <p:sp>
          <p:nvSpPr>
            <p:cNvPr id="11" name="직사각형 6">
              <a:extLst>
                <a:ext uri="{FF2B5EF4-FFF2-40B4-BE49-F238E27FC236}">
                  <a16:creationId xmlns:a16="http://schemas.microsoft.com/office/drawing/2014/main" id="{9F4CF660-891D-A45C-C041-65B16A8CFE21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2" name="자유형: 도형 39">
              <a:extLst>
                <a:ext uri="{FF2B5EF4-FFF2-40B4-BE49-F238E27FC236}">
                  <a16:creationId xmlns:a16="http://schemas.microsoft.com/office/drawing/2014/main" id="{366221E0-55F2-29C7-18F9-4B85F072D8E8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3" name="그룹 40">
            <a:extLst>
              <a:ext uri="{FF2B5EF4-FFF2-40B4-BE49-F238E27FC236}">
                <a16:creationId xmlns:a16="http://schemas.microsoft.com/office/drawing/2014/main" id="{129C36EC-4947-92C0-0356-F9CFBCD27A99}"/>
              </a:ext>
            </a:extLst>
          </p:cNvPr>
          <p:cNvGrpSpPr/>
          <p:nvPr/>
        </p:nvGrpSpPr>
        <p:grpSpPr>
          <a:xfrm>
            <a:off x="6743174" y="4460660"/>
            <a:ext cx="1704867" cy="455477"/>
            <a:chOff x="5134372" y="3131004"/>
            <a:chExt cx="1431908" cy="315692"/>
          </a:xfrm>
        </p:grpSpPr>
        <p:sp>
          <p:nvSpPr>
            <p:cNvPr id="14" name="직사각형 6">
              <a:extLst>
                <a:ext uri="{FF2B5EF4-FFF2-40B4-BE49-F238E27FC236}">
                  <a16:creationId xmlns:a16="http://schemas.microsoft.com/office/drawing/2014/main" id="{8B272BA7-4AC1-1B25-7716-404FBC130369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5" name="자유형: 도형 46">
              <a:extLst>
                <a:ext uri="{FF2B5EF4-FFF2-40B4-BE49-F238E27FC236}">
                  <a16:creationId xmlns:a16="http://schemas.microsoft.com/office/drawing/2014/main" id="{EBB1530C-4C8C-FD65-A601-516828C5DAD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grpSp>
        <p:nvGrpSpPr>
          <p:cNvPr id="16" name="그룹 47">
            <a:extLst>
              <a:ext uri="{FF2B5EF4-FFF2-40B4-BE49-F238E27FC236}">
                <a16:creationId xmlns:a16="http://schemas.microsoft.com/office/drawing/2014/main" id="{BB5E2209-9B15-8601-E147-2C539413B333}"/>
              </a:ext>
            </a:extLst>
          </p:cNvPr>
          <p:cNvGrpSpPr/>
          <p:nvPr/>
        </p:nvGrpSpPr>
        <p:grpSpPr>
          <a:xfrm>
            <a:off x="6604735" y="4961294"/>
            <a:ext cx="1704867" cy="455477"/>
            <a:chOff x="5134372" y="3131004"/>
            <a:chExt cx="1431908" cy="315692"/>
          </a:xfrm>
        </p:grpSpPr>
        <p:sp>
          <p:nvSpPr>
            <p:cNvPr id="17" name="직사각형 6">
              <a:extLst>
                <a:ext uri="{FF2B5EF4-FFF2-40B4-BE49-F238E27FC236}">
                  <a16:creationId xmlns:a16="http://schemas.microsoft.com/office/drawing/2014/main" id="{CF4DD03E-C99A-A902-7BF0-1D2D43632596}"/>
                </a:ext>
              </a:extLst>
            </p:cNvPr>
            <p:cNvSpPr/>
            <p:nvPr/>
          </p:nvSpPr>
          <p:spPr>
            <a:xfrm>
              <a:off x="5208323" y="3177330"/>
              <a:ext cx="1258310" cy="223041"/>
            </a:xfrm>
            <a:custGeom>
              <a:avLst/>
              <a:gdLst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  <a:gd name="connsiteX0" fmla="*/ 0 w 1258310"/>
                <a:gd name="connsiteY0" fmla="*/ 0 h 199384"/>
                <a:gd name="connsiteX1" fmla="*/ 1258310 w 1258310"/>
                <a:gd name="connsiteY1" fmla="*/ 0 h 199384"/>
                <a:gd name="connsiteX2" fmla="*/ 1258310 w 1258310"/>
                <a:gd name="connsiteY2" fmla="*/ 199384 h 199384"/>
                <a:gd name="connsiteX3" fmla="*/ 0 w 1258310"/>
                <a:gd name="connsiteY3" fmla="*/ 199384 h 199384"/>
                <a:gd name="connsiteX4" fmla="*/ 0 w 1258310"/>
                <a:gd name="connsiteY4" fmla="*/ 0 h 199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310" h="199384">
                  <a:moveTo>
                    <a:pt x="0" y="0"/>
                  </a:moveTo>
                  <a:lnTo>
                    <a:pt x="1258310" y="0"/>
                  </a:lnTo>
                  <a:cubicBezTo>
                    <a:pt x="1210685" y="75986"/>
                    <a:pt x="1213065" y="130541"/>
                    <a:pt x="1258310" y="199384"/>
                  </a:cubicBezTo>
                  <a:lnTo>
                    <a:pt x="0" y="199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  <p:sp>
          <p:nvSpPr>
            <p:cNvPr id="18" name="자유형: 도형 68">
              <a:extLst>
                <a:ext uri="{FF2B5EF4-FFF2-40B4-BE49-F238E27FC236}">
                  <a16:creationId xmlns:a16="http://schemas.microsoft.com/office/drawing/2014/main" id="{121CDD0B-25B2-DB23-B97A-74688201669B}"/>
                </a:ext>
              </a:extLst>
            </p:cNvPr>
            <p:cNvSpPr/>
            <p:nvPr/>
          </p:nvSpPr>
          <p:spPr>
            <a:xfrm>
              <a:off x="5134372" y="3131004"/>
              <a:ext cx="1431908" cy="315692"/>
            </a:xfrm>
            <a:custGeom>
              <a:avLst/>
              <a:gdLst>
                <a:gd name="connsiteX0" fmla="*/ 62289 w 1431908"/>
                <a:gd name="connsiteY0" fmla="*/ 0 h 315692"/>
                <a:gd name="connsiteX1" fmla="*/ 1371331 w 1431908"/>
                <a:gd name="connsiteY1" fmla="*/ 0 h 315692"/>
                <a:gd name="connsiteX2" fmla="*/ 1415376 w 1431908"/>
                <a:gd name="connsiteY2" fmla="*/ 18244 h 315692"/>
                <a:gd name="connsiteX3" fmla="*/ 1431908 w 1431908"/>
                <a:gd name="connsiteY3" fmla="*/ 58155 h 315692"/>
                <a:gd name="connsiteX4" fmla="*/ 100375 w 1431908"/>
                <a:gd name="connsiteY4" fmla="*/ 58155 h 315692"/>
                <a:gd name="connsiteX5" fmla="*/ 73951 w 1431908"/>
                <a:gd name="connsiteY5" fmla="*/ 84579 h 315692"/>
                <a:gd name="connsiteX6" fmla="*/ 73951 w 1431908"/>
                <a:gd name="connsiteY6" fmla="*/ 231114 h 315692"/>
                <a:gd name="connsiteX7" fmla="*/ 100375 w 1431908"/>
                <a:gd name="connsiteY7" fmla="*/ 257538 h 315692"/>
                <a:gd name="connsiteX8" fmla="*/ 1431907 w 1431908"/>
                <a:gd name="connsiteY8" fmla="*/ 257538 h 315692"/>
                <a:gd name="connsiteX9" fmla="*/ 1415376 w 1431908"/>
                <a:gd name="connsiteY9" fmla="*/ 297448 h 315692"/>
                <a:gd name="connsiteX10" fmla="*/ 1371331 w 1431908"/>
                <a:gd name="connsiteY10" fmla="*/ 315692 h 315692"/>
                <a:gd name="connsiteX11" fmla="*/ 62289 w 1431908"/>
                <a:gd name="connsiteY11" fmla="*/ 315692 h 315692"/>
                <a:gd name="connsiteX12" fmla="*/ 0 w 1431908"/>
                <a:gd name="connsiteY12" fmla="*/ 253403 h 315692"/>
                <a:gd name="connsiteX13" fmla="*/ 0 w 1431908"/>
                <a:gd name="connsiteY13" fmla="*/ 62289 h 315692"/>
                <a:gd name="connsiteX14" fmla="*/ 62289 w 1431908"/>
                <a:gd name="connsiteY14" fmla="*/ 0 h 31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08" h="315692">
                  <a:moveTo>
                    <a:pt x="62289" y="0"/>
                  </a:moveTo>
                  <a:lnTo>
                    <a:pt x="1371331" y="0"/>
                  </a:lnTo>
                  <a:cubicBezTo>
                    <a:pt x="1388532" y="0"/>
                    <a:pt x="1404104" y="6972"/>
                    <a:pt x="1415376" y="18244"/>
                  </a:cubicBezTo>
                  <a:lnTo>
                    <a:pt x="1431908" y="58155"/>
                  </a:lnTo>
                  <a:lnTo>
                    <a:pt x="100375" y="58155"/>
                  </a:lnTo>
                  <a:cubicBezTo>
                    <a:pt x="85781" y="58155"/>
                    <a:pt x="73951" y="69985"/>
                    <a:pt x="73951" y="84579"/>
                  </a:cubicBezTo>
                  <a:lnTo>
                    <a:pt x="73951" y="231114"/>
                  </a:lnTo>
                  <a:cubicBezTo>
                    <a:pt x="73951" y="245708"/>
                    <a:pt x="85781" y="257538"/>
                    <a:pt x="100375" y="257538"/>
                  </a:cubicBezTo>
                  <a:lnTo>
                    <a:pt x="1431907" y="257538"/>
                  </a:lnTo>
                  <a:lnTo>
                    <a:pt x="1415376" y="297448"/>
                  </a:lnTo>
                  <a:cubicBezTo>
                    <a:pt x="1404104" y="308720"/>
                    <a:pt x="1388532" y="315692"/>
                    <a:pt x="1371331" y="315692"/>
                  </a:cubicBezTo>
                  <a:lnTo>
                    <a:pt x="62289" y="315692"/>
                  </a:lnTo>
                  <a:cubicBezTo>
                    <a:pt x="27888" y="315692"/>
                    <a:pt x="0" y="287804"/>
                    <a:pt x="0" y="253403"/>
                  </a:cubicBezTo>
                  <a:lnTo>
                    <a:pt x="0" y="62289"/>
                  </a:lnTo>
                  <a:cubicBezTo>
                    <a:pt x="0" y="27888"/>
                    <a:pt x="27888" y="0"/>
                    <a:pt x="62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rgbClr val="151F39"/>
                </a:solidFill>
              </a:endParaRPr>
            </a:p>
          </p:txBody>
        </p:sp>
      </p:grpSp>
      <p:sp>
        <p:nvSpPr>
          <p:cNvPr id="19" name="Freeform 1">
            <a:extLst>
              <a:ext uri="{FF2B5EF4-FFF2-40B4-BE49-F238E27FC236}">
                <a16:creationId xmlns:a16="http://schemas.microsoft.com/office/drawing/2014/main" id="{0CC45C4E-B713-6238-2E79-A854890F82C6}"/>
              </a:ext>
            </a:extLst>
          </p:cNvPr>
          <p:cNvSpPr/>
          <p:nvPr/>
        </p:nvSpPr>
        <p:spPr>
          <a:xfrm>
            <a:off x="5380508" y="2595088"/>
            <a:ext cx="1498177" cy="604746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4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0" name="Freeform 43">
            <a:extLst>
              <a:ext uri="{FF2B5EF4-FFF2-40B4-BE49-F238E27FC236}">
                <a16:creationId xmlns:a16="http://schemas.microsoft.com/office/drawing/2014/main" id="{6AF1F43B-5AE9-FDD2-6CBB-267AA3F4003B}"/>
              </a:ext>
            </a:extLst>
          </p:cNvPr>
          <p:cNvSpPr/>
          <p:nvPr/>
        </p:nvSpPr>
        <p:spPr>
          <a:xfrm>
            <a:off x="5380509" y="393611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AA1E69CB-349E-EC2F-1546-DE5E300D6B3A}"/>
              </a:ext>
            </a:extLst>
          </p:cNvPr>
          <p:cNvSpPr/>
          <p:nvPr/>
        </p:nvSpPr>
        <p:spPr>
          <a:xfrm rot="10800000" flipV="1">
            <a:off x="7990360" y="4973736"/>
            <a:ext cx="1498176" cy="19464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5">
                <a:lumMod val="5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A558B758-1060-A7FD-91A2-BCA0D85DD39D}"/>
              </a:ext>
            </a:extLst>
          </p:cNvPr>
          <p:cNvSpPr/>
          <p:nvPr/>
        </p:nvSpPr>
        <p:spPr>
          <a:xfrm flipH="1">
            <a:off x="8137941" y="3434622"/>
            <a:ext cx="1498176" cy="266701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3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sp>
        <p:nvSpPr>
          <p:cNvPr id="23" name="Freeform 49">
            <a:extLst>
              <a:ext uri="{FF2B5EF4-FFF2-40B4-BE49-F238E27FC236}">
                <a16:creationId xmlns:a16="http://schemas.microsoft.com/office/drawing/2014/main" id="{B2B81717-5671-DBB1-2201-F2158B88DE18}"/>
              </a:ext>
            </a:extLst>
          </p:cNvPr>
          <p:cNvSpPr/>
          <p:nvPr/>
        </p:nvSpPr>
        <p:spPr>
          <a:xfrm rot="10800000" flipH="1">
            <a:off x="5380508" y="4701766"/>
            <a:ext cx="1616922" cy="46838"/>
          </a:xfrm>
          <a:custGeom>
            <a:avLst/>
            <a:gdLst>
              <a:gd name="connsiteX0" fmla="*/ 927100 w 927100"/>
              <a:gd name="connsiteY0" fmla="*/ 266700 h 266700"/>
              <a:gd name="connsiteX1" fmla="*/ 304800 w 927100"/>
              <a:gd name="connsiteY1" fmla="*/ 266700 h 266700"/>
              <a:gd name="connsiteX2" fmla="*/ 0 w 927100"/>
              <a:gd name="connsiteY2" fmla="*/ 266700 h 266700"/>
              <a:gd name="connsiteX3" fmla="*/ 0 w 927100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266700">
                <a:moveTo>
                  <a:pt x="927100" y="266700"/>
                </a:moveTo>
                <a:lnTo>
                  <a:pt x="304800" y="266700"/>
                </a:lnTo>
                <a:lnTo>
                  <a:pt x="0" y="266700"/>
                </a:lnTo>
                <a:lnTo>
                  <a:pt x="0" y="0"/>
                </a:lnTo>
              </a:path>
            </a:pathLst>
          </a:custGeom>
          <a:noFill/>
          <a:ln w="31750">
            <a:solidFill>
              <a:schemeClr val="accent1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6513DF76-8D8C-2CAF-4309-81E8D3215C36}"/>
              </a:ext>
            </a:extLst>
          </p:cNvPr>
          <p:cNvGrpSpPr/>
          <p:nvPr/>
        </p:nvGrpSpPr>
        <p:grpSpPr>
          <a:xfrm>
            <a:off x="3753402" y="1163858"/>
            <a:ext cx="3115903" cy="1358542"/>
            <a:chOff x="1092501" y="1472811"/>
            <a:chExt cx="2647343" cy="846409"/>
          </a:xfrm>
        </p:grpSpPr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F8148BB4-924B-D7F0-A747-C03435FD6188}"/>
                </a:ext>
              </a:extLst>
            </p:cNvPr>
            <p:cNvSpPr txBox="1"/>
            <p:nvPr/>
          </p:nvSpPr>
          <p:spPr>
            <a:xfrm>
              <a:off x="1092501" y="1916538"/>
              <a:ext cx="2647343" cy="4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Mérnöki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 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informatikai</a:t>
              </a:r>
              <a:r>
                <a:rPr lang="en-US" altLang="ko-KR" dirty="0">
                  <a:solidFill>
                    <a:srgbClr val="151F39"/>
                  </a:solidFill>
                  <a:cs typeface="Arial" pitchFamily="34" charset="0"/>
                </a:rPr>
                <a:t>,</a:t>
              </a:r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 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  <a:cs typeface="Arial" pitchFamily="34" charset="0"/>
                </a:rPr>
                <a:t>gazdasági képzések</a:t>
              </a:r>
              <a:endParaRPr lang="en-US" altLang="ko-KR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  <p:sp>
          <p:nvSpPr>
            <p:cNvPr id="26" name="TextBox 40">
              <a:extLst>
                <a:ext uri="{FF2B5EF4-FFF2-40B4-BE49-F238E27FC236}">
                  <a16:creationId xmlns:a16="http://schemas.microsoft.com/office/drawing/2014/main" id="{31FEEDB5-FA9D-A503-A0BE-6B4D45F408BA}"/>
                </a:ext>
              </a:extLst>
            </p:cNvPr>
            <p:cNvSpPr txBox="1"/>
            <p:nvPr/>
          </p:nvSpPr>
          <p:spPr>
            <a:xfrm>
              <a:off x="1229772" y="1472811"/>
              <a:ext cx="2358631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Képzési és </a:t>
              </a:r>
              <a:b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</a:br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kutatási területek</a:t>
              </a:r>
              <a:endParaRPr lang="ko-KR" altLang="en-US" sz="2000" b="1" dirty="0">
                <a:solidFill>
                  <a:srgbClr val="151F39"/>
                </a:solidFill>
                <a:cs typeface="Arial" pitchFamily="34" charset="0"/>
              </a:endParaRP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700152FA-E929-0FF5-9537-6711D4D47F25}"/>
              </a:ext>
            </a:extLst>
          </p:cNvPr>
          <p:cNvSpPr/>
          <p:nvPr/>
        </p:nvSpPr>
        <p:spPr>
          <a:xfrm>
            <a:off x="7520583" y="1278219"/>
            <a:ext cx="838200" cy="596901"/>
          </a:xfrm>
          <a:custGeom>
            <a:avLst/>
            <a:gdLst>
              <a:gd name="connsiteX0" fmla="*/ 0 w 838200"/>
              <a:gd name="connsiteY0" fmla="*/ 596900 h 596900"/>
              <a:gd name="connsiteX1" fmla="*/ 0 w 838200"/>
              <a:gd name="connsiteY1" fmla="*/ 0 h 596900"/>
              <a:gd name="connsiteX2" fmla="*/ 838200 w 838200"/>
              <a:gd name="connsiteY2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596900">
                <a:moveTo>
                  <a:pt x="0" y="596900"/>
                </a:moveTo>
                <a:lnTo>
                  <a:pt x="0" y="0"/>
                </a:lnTo>
                <a:lnTo>
                  <a:pt x="838200" y="0"/>
                </a:lnTo>
              </a:path>
            </a:pathLst>
          </a:custGeom>
          <a:noFill/>
          <a:ln w="31750">
            <a:solidFill>
              <a:schemeClr val="accent2"/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rgbClr val="151F39"/>
              </a:solidFill>
            </a:endParaRPr>
          </a:p>
        </p:txBody>
      </p:sp>
      <p:grpSp>
        <p:nvGrpSpPr>
          <p:cNvPr id="28" name="Group 38">
            <a:extLst>
              <a:ext uri="{FF2B5EF4-FFF2-40B4-BE49-F238E27FC236}">
                <a16:creationId xmlns:a16="http://schemas.microsoft.com/office/drawing/2014/main" id="{40A8BFA8-13E6-C0A4-5250-66DDF4621A3C}"/>
              </a:ext>
            </a:extLst>
          </p:cNvPr>
          <p:cNvGrpSpPr/>
          <p:nvPr/>
        </p:nvGrpSpPr>
        <p:grpSpPr>
          <a:xfrm>
            <a:off x="8397650" y="1781298"/>
            <a:ext cx="3074303" cy="1627579"/>
            <a:chOff x="1381213" y="1521262"/>
            <a:chExt cx="2358631" cy="1505773"/>
          </a:xfrm>
        </p:grpSpPr>
        <p:sp>
          <p:nvSpPr>
            <p:cNvPr id="29" name="TextBox 39">
              <a:extLst>
                <a:ext uri="{FF2B5EF4-FFF2-40B4-BE49-F238E27FC236}">
                  <a16:creationId xmlns:a16="http://schemas.microsoft.com/office/drawing/2014/main" id="{DD1E86D6-A1CD-50D9-C341-9D733DC0EF98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111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Székesfehérvár - a duális képzések fellegvára</a:t>
              </a:r>
            </a:p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Friss diplomások </a:t>
              </a:r>
            </a:p>
            <a:p>
              <a:r>
                <a:rPr lang="hu-HU" altLang="ko-KR" dirty="0">
                  <a:solidFill>
                    <a:srgbClr val="151F39"/>
                  </a:solidFill>
                </a:rPr>
                <a:t>gyakorlati tapasztalattal</a:t>
              </a:r>
            </a:p>
          </p:txBody>
        </p:sp>
        <p:sp>
          <p:nvSpPr>
            <p:cNvPr id="30" name="TextBox 40">
              <a:extLst>
                <a:ext uri="{FF2B5EF4-FFF2-40B4-BE49-F238E27FC236}">
                  <a16:creationId xmlns:a16="http://schemas.microsoft.com/office/drawing/2014/main" id="{9F00724A-A1BF-143F-6AB4-2AFFD251D906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37016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Duális képzés</a:t>
              </a:r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4B916F9E-93A0-F81A-F3CE-B0EEE714E2AF}"/>
              </a:ext>
            </a:extLst>
          </p:cNvPr>
          <p:cNvGrpSpPr/>
          <p:nvPr/>
        </p:nvGrpSpPr>
        <p:grpSpPr>
          <a:xfrm>
            <a:off x="6979949" y="1926241"/>
            <a:ext cx="1080000" cy="1080000"/>
            <a:chOff x="4574848" y="1897856"/>
            <a:chExt cx="3028217" cy="3026664"/>
          </a:xfrm>
        </p:grpSpPr>
        <p:sp>
          <p:nvSpPr>
            <p:cNvPr id="32" name="Freeform: Shape 29">
              <a:extLst>
                <a:ext uri="{FF2B5EF4-FFF2-40B4-BE49-F238E27FC236}">
                  <a16:creationId xmlns:a16="http://schemas.microsoft.com/office/drawing/2014/main" id="{F7E8DAC6-046C-550C-434A-3E31FEA1B11A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>
              <a:solidFill>
                <a:srgbClr val="FF9900"/>
              </a:solidFill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  <p:sp>
          <p:nvSpPr>
            <p:cNvPr id="33" name="Freeform: Shape 30">
              <a:extLst>
                <a:ext uri="{FF2B5EF4-FFF2-40B4-BE49-F238E27FC236}">
                  <a16:creationId xmlns:a16="http://schemas.microsoft.com/office/drawing/2014/main" id="{537D9381-498D-73B4-36C1-755932C571B2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317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solidFill>
                  <a:srgbClr val="151F39"/>
                </a:solidFill>
              </a:endParaRPr>
            </a:p>
          </p:txBody>
        </p:sp>
      </p:grpSp>
      <p:sp>
        <p:nvSpPr>
          <p:cNvPr id="34" name="TextBox 40">
            <a:extLst>
              <a:ext uri="{FF2B5EF4-FFF2-40B4-BE49-F238E27FC236}">
                <a16:creationId xmlns:a16="http://schemas.microsoft.com/office/drawing/2014/main" id="{45E4455D-6B10-2E6A-9FFF-C504A92381FC}"/>
              </a:ext>
            </a:extLst>
          </p:cNvPr>
          <p:cNvSpPr txBox="1"/>
          <p:nvPr/>
        </p:nvSpPr>
        <p:spPr>
          <a:xfrm>
            <a:off x="8032265" y="414690"/>
            <a:ext cx="2853233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151F39"/>
                </a:solidFill>
                <a:cs typeface="Arial" pitchFamily="34" charset="0"/>
              </a:rPr>
              <a:t>#1 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gyakorlat orientált </a:t>
            </a:r>
          </a:p>
          <a:p>
            <a:pPr algn="ctr"/>
            <a:r>
              <a:rPr lang="hu-HU" altLang="ko-KR" sz="2000" dirty="0">
                <a:solidFill>
                  <a:srgbClr val="151F39"/>
                </a:solidFill>
                <a:cs typeface="Arial" pitchFamily="34" charset="0"/>
              </a:rPr>
              <a:t>műszaki egyetem Magyarországon</a:t>
            </a:r>
            <a:endParaRPr lang="ko-KR" altLang="en-US" sz="2000" b="1" dirty="0">
              <a:solidFill>
                <a:srgbClr val="151F39"/>
              </a:solidFill>
              <a:cs typeface="Arial" pitchFamily="34" charset="0"/>
            </a:endParaRPr>
          </a:p>
        </p:txBody>
      </p:sp>
      <p:sp>
        <p:nvSpPr>
          <p:cNvPr id="35" name="TextBox 40">
            <a:extLst>
              <a:ext uri="{FF2B5EF4-FFF2-40B4-BE49-F238E27FC236}">
                <a16:creationId xmlns:a16="http://schemas.microsoft.com/office/drawing/2014/main" id="{C0122E4E-FFA2-9869-DC27-A2F9C5582B86}"/>
              </a:ext>
            </a:extLst>
          </p:cNvPr>
          <p:cNvSpPr txBox="1"/>
          <p:nvPr/>
        </p:nvSpPr>
        <p:spPr>
          <a:xfrm>
            <a:off x="8309602" y="4040998"/>
            <a:ext cx="3058047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7 KAR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  <a:r>
              <a:rPr lang="sv-SE" altLang="ko-KR" sz="2000" b="1" dirty="0">
                <a:solidFill>
                  <a:srgbClr val="151F39"/>
                </a:solidFill>
                <a:cs typeface="Arial" pitchFamily="34" charset="0"/>
              </a:rPr>
              <a:t>17 alapképzés</a:t>
            </a:r>
            <a:r>
              <a:rPr lang="hu-HU" altLang="ko-KR" sz="2000" b="1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13 mesterképzés</a:t>
            </a:r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, </a:t>
            </a:r>
          </a:p>
          <a:p>
            <a:pPr algn="ctr"/>
            <a:r>
              <a:rPr lang="hu-HU" altLang="ko-KR" dirty="0">
                <a:solidFill>
                  <a:srgbClr val="151F39"/>
                </a:solidFill>
                <a:cs typeface="Arial" pitchFamily="34" charset="0"/>
              </a:rPr>
              <a:t>4</a:t>
            </a:r>
            <a:r>
              <a:rPr lang="sv-SE" altLang="ko-KR" dirty="0">
                <a:solidFill>
                  <a:srgbClr val="151F39"/>
                </a:solidFill>
                <a:cs typeface="Arial" pitchFamily="34" charset="0"/>
              </a:rPr>
              <a:t> doktori iskola</a:t>
            </a:r>
          </a:p>
        </p:txBody>
      </p:sp>
      <p:grpSp>
        <p:nvGrpSpPr>
          <p:cNvPr id="36" name="Group 38">
            <a:extLst>
              <a:ext uri="{FF2B5EF4-FFF2-40B4-BE49-F238E27FC236}">
                <a16:creationId xmlns:a16="http://schemas.microsoft.com/office/drawing/2014/main" id="{BAAA7CEF-FF4E-FB59-DD2D-5FF28842C622}"/>
              </a:ext>
            </a:extLst>
          </p:cNvPr>
          <p:cNvGrpSpPr/>
          <p:nvPr/>
        </p:nvGrpSpPr>
        <p:grpSpPr>
          <a:xfrm>
            <a:off x="3295144" y="4739492"/>
            <a:ext cx="3404006" cy="1517077"/>
            <a:chOff x="1158042" y="1521262"/>
            <a:chExt cx="2581802" cy="1893181"/>
          </a:xfrm>
        </p:grpSpPr>
        <p:sp>
          <p:nvSpPr>
            <p:cNvPr id="37" name="TextBox 39">
              <a:extLst>
                <a:ext uri="{FF2B5EF4-FFF2-40B4-BE49-F238E27FC236}">
                  <a16:creationId xmlns:a16="http://schemas.microsoft.com/office/drawing/2014/main" id="{865CD499-2B08-B0D3-B417-FD2E2BD51591}"/>
                </a:ext>
              </a:extLst>
            </p:cNvPr>
            <p:cNvSpPr txBox="1"/>
            <p:nvPr/>
          </p:nvSpPr>
          <p:spPr>
            <a:xfrm>
              <a:off x="1158042" y="1916537"/>
              <a:ext cx="2581802" cy="149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hu-HU" altLang="ko-KR" dirty="0">
                  <a:solidFill>
                    <a:srgbClr val="151F39"/>
                  </a:solidFill>
                </a:rPr>
                <a:t>Az Ipar 4.0 kihívásainak megfelelő piaci szereplők minél intenzívebb bevonása az oktatásba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6A36444B-6F9E-FFEE-FE3B-137A02894E83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Ipari tanszékek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E9D993-7700-DA4D-8B64-F2BB9738A499}"/>
              </a:ext>
            </a:extLst>
          </p:cNvPr>
          <p:cNvGrpSpPr/>
          <p:nvPr/>
        </p:nvGrpSpPr>
        <p:grpSpPr>
          <a:xfrm>
            <a:off x="3923722" y="3234611"/>
            <a:ext cx="2758584" cy="686080"/>
            <a:chOff x="1381213" y="1521262"/>
            <a:chExt cx="2358631" cy="8561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CBF9E8D-8E39-EB32-332E-24E42EAE8243}"/>
                </a:ext>
              </a:extLst>
            </p:cNvPr>
            <p:cNvSpPr txBox="1"/>
            <p:nvPr/>
          </p:nvSpPr>
          <p:spPr>
            <a:xfrm>
              <a:off x="1393685" y="1916537"/>
              <a:ext cx="2346159" cy="46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dirty="0">
                  <a:solidFill>
                    <a:srgbClr val="151F39"/>
                  </a:solidFill>
                </a:rPr>
                <a:t>Ipari szereplőkkel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77E55E-8025-C9F6-AFF2-DF89B1B6EF18}"/>
                </a:ext>
              </a:extLst>
            </p:cNvPr>
            <p:cNvSpPr txBox="1"/>
            <p:nvPr/>
          </p:nvSpPr>
          <p:spPr>
            <a:xfrm>
              <a:off x="1381213" y="1521262"/>
              <a:ext cx="2358631" cy="49930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rgbClr val="151F39"/>
                  </a:solidFill>
                  <a:cs typeface="Arial" pitchFamily="34" charset="0"/>
                </a:rPr>
                <a:t>Technológiai parkok</a:t>
              </a:r>
            </a:p>
          </p:txBody>
        </p:sp>
      </p:grpSp>
      <p:pic>
        <p:nvPicPr>
          <p:cNvPr id="44" name="Kép 43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C24C70BF-B874-FC12-CE2D-E7A1B90F1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34" y="5584593"/>
            <a:ext cx="3168000" cy="6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51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181742" y="2809643"/>
            <a:ext cx="5850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</a:t>
            </a:r>
            <a:b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alapképzés </a:t>
            </a:r>
            <a:r>
              <a:rPr lang="hu-HU" altLang="ko-KR" sz="4400" b="1" dirty="0" err="1">
                <a:solidFill>
                  <a:schemeClr val="accent1"/>
                </a:solidFill>
                <a:latin typeface="+mj-lt"/>
                <a:cs typeface="Arial" pitchFamily="34" charset="0"/>
              </a:rPr>
              <a:t>BSc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20" y="4934106"/>
            <a:ext cx="5920561" cy="5928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99745" y="4970091"/>
            <a:ext cx="5796736" cy="50037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Felhő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szolgáltatási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technológiák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és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IT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biztonság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specializáció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gazdasági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ismeretek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biológia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matematika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kémia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fizika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digitális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kultúra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2584" y="18873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előkészítő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ágazaton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belüli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specializáció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vizsgatárgyak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idegen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nyelv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02844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77175" y="552629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cs typeface="Arial" pitchFamily="34" charset="0"/>
              </a:rPr>
              <a:t>Hálózati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technológiák</a:t>
            </a:r>
            <a:r>
              <a:rPr lang="en-US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Felhőszolgáltatások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77175" y="588451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Számítógép hálózatok és felhők biztonsága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64996" y="625011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Virtuális hálózatok és adatközpontok technológiái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75154" y="559422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75154" y="595981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75154" y="632541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77175" y="458893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Haladó</a:t>
            </a:r>
            <a:r>
              <a:rPr lang="en-US" altLang="ko-KR" dirty="0"/>
              <a:t> </a:t>
            </a:r>
            <a:r>
              <a:rPr lang="en-US" altLang="ko-KR" dirty="0" err="1"/>
              <a:t>adatelemzés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75155" y="465686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977207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tárgyat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emelt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szinten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teljesíteni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ECE03B3C-606C-C118-AFF3-6FF616273457}"/>
              </a:ext>
            </a:extLst>
          </p:cNvPr>
          <p:cNvSpPr/>
          <p:nvPr/>
        </p:nvSpPr>
        <p:spPr>
          <a:xfrm>
            <a:off x="5375920" y="3448106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2F38912D-8B7A-D9B4-BB53-BB33D98E82C1}"/>
              </a:ext>
            </a:extLst>
          </p:cNvPr>
          <p:cNvSpPr txBox="1"/>
          <p:nvPr/>
        </p:nvSpPr>
        <p:spPr>
          <a:xfrm>
            <a:off x="5677175" y="388067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Korszerű adatbázisok, Adattárházak és üzleti intelligencia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469433EB-A768-4289-44CE-275A4C338B58}"/>
              </a:ext>
            </a:extLst>
          </p:cNvPr>
          <p:cNvSpPr txBox="1"/>
          <p:nvPr/>
        </p:nvSpPr>
        <p:spPr>
          <a:xfrm>
            <a:off x="5677175" y="423889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Big Data és felhő alapú szolgáltatások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A6884D6-EDE1-28BE-1103-CB26EAD8DC4D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14F5030F-9214-15DA-DE4F-94DF8D95B00B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1ED3473-64B1-43E5-1E48-D2127E6981F7}"/>
              </a:ext>
            </a:extLst>
          </p:cNvPr>
          <p:cNvSpPr txBox="1">
            <a:spLocks/>
          </p:cNvSpPr>
          <p:nvPr/>
        </p:nvSpPr>
        <p:spPr>
          <a:xfrm>
            <a:off x="5475154" y="3480270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ko-KR" sz="1800" b="1" cap="small" dirty="0">
                <a:solidFill>
                  <a:schemeClr val="bg1"/>
                </a:solidFill>
                <a:cs typeface="Arial" pitchFamily="34" charset="0"/>
              </a:rPr>
              <a:t>Big Data és üzleti intelligencia specializáció</a:t>
            </a:r>
          </a:p>
        </p:txBody>
      </p:sp>
    </p:spTree>
    <p:extLst>
      <p:ext uri="{BB962C8B-B14F-4D97-AF65-F5344CB8AC3E}">
        <p14:creationId xmlns:p14="http://schemas.microsoft.com/office/powerpoint/2010/main" val="29930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280130" y="2789404"/>
            <a:ext cx="6046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Mérnökinformatikus </a:t>
            </a:r>
            <a:r>
              <a:rPr lang="hu-HU" altLang="ko-KR" sz="3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BSc</a:t>
            </a:r>
            <a:r>
              <a:rPr lang="hu-H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Kép 2" descr="A képen szöveg, Betűtípus, Lenyomat, képernyőkép látható&#10;&#10;Automatikusan generált leírás">
            <a:extLst>
              <a:ext uri="{FF2B5EF4-FFF2-40B4-BE49-F238E27FC236}">
                <a16:creationId xmlns:a16="http://schemas.microsoft.com/office/drawing/2014/main" id="{9F611192-5506-DEED-47D0-AD38EB223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0" y="157162"/>
            <a:ext cx="69151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>
            <a:extLst>
              <a:ext uri="{FF2B5EF4-FFF2-40B4-BE49-F238E27FC236}">
                <a16:creationId xmlns:a16="http://schemas.microsoft.com/office/drawing/2014/main" id="{0636BE0C-C7EC-50F3-0718-02196C8BE1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1D5821-408B-68A6-B673-954DB7E4E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871615"/>
              </p:ext>
            </p:extLst>
          </p:nvPr>
        </p:nvGraphicFramePr>
        <p:xfrm>
          <a:off x="3642852" y="2286658"/>
          <a:ext cx="8549148" cy="434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8CCF1D4D-6142-24E2-92FB-3E1C064B7979}"/>
              </a:ext>
            </a:extLst>
          </p:cNvPr>
          <p:cNvSpPr txBox="1"/>
          <p:nvPr/>
        </p:nvSpPr>
        <p:spPr>
          <a:xfrm>
            <a:off x="4267198" y="226970"/>
            <a:ext cx="7924802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0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Természettudományi és Szoftvertechnológiai Intézet</a:t>
            </a:r>
          </a:p>
          <a:p>
            <a:pPr algn="r"/>
            <a:endParaRPr lang="hu-HU" altLang="ko-KR" sz="4000" b="1" cap="small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13" name="Kép 12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4306DE6-C807-824D-DE26-E729D2F1B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8" y="1756261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7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3044280"/>
            <a:ext cx="5183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Gépészmérnök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Folyamattechnikai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specializáció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alapismeretek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honvédelmi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alapismeretek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matematika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kémia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földrajz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endParaRPr lang="hu-HU" altLang="ko-KR" sz="1400" b="1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fizika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digitális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kultúra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biológia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19154" y="2474065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előkészítő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ágazaton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belüli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specializáció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vizsgatárgyak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idegen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nyelv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cs typeface="Arial" pitchFamily="34" charset="0"/>
              </a:rPr>
              <a:t>Gépészeti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folyamatok</a:t>
            </a:r>
            <a:r>
              <a:rPr lang="en-US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eljárások</a:t>
            </a:r>
            <a:r>
              <a:rPr lang="hu-HU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Ipari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robotok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Gyártóberendezések</a:t>
            </a:r>
            <a:r>
              <a:rPr lang="en-US" altLang="ko-KR" dirty="0"/>
              <a:t> </a:t>
            </a:r>
            <a:r>
              <a:rPr lang="en-US" altLang="ko-KR" dirty="0" err="1"/>
              <a:t>és</a:t>
            </a:r>
            <a:r>
              <a:rPr lang="en-US" altLang="ko-KR" dirty="0"/>
              <a:t> </a:t>
            </a:r>
            <a:r>
              <a:rPr lang="en-US" altLang="ko-KR" dirty="0" err="1"/>
              <a:t>rendszerek</a:t>
            </a:r>
            <a:r>
              <a:rPr lang="hu-HU" altLang="ko-KR" dirty="0"/>
              <a:t>, </a:t>
            </a:r>
            <a:r>
              <a:rPr lang="en-US" altLang="ko-KR" dirty="0" err="1"/>
              <a:t>Automatizálás</a:t>
            </a:r>
            <a:endParaRPr lang="en-US" altLang="ko-KR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Mérési adatgyűjtés, jelfeldolgozás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Anyagtechnológiák</a:t>
            </a:r>
            <a:r>
              <a:rPr lang="hu-HU" altLang="ko-KR" dirty="0"/>
              <a:t>, </a:t>
            </a:r>
            <a:r>
              <a:rPr lang="en-US" altLang="ko-KR" dirty="0" err="1"/>
              <a:t>Irányítástechnika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 descr="A képen gép, ruházat, személy, Műszerész látható&#10;&#10;Automatikusan generált leírás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Kép helye 9" descr="A képen Autóalkatrész, kerék, fémáru, fogaskerék látható&#10;&#10;Automatikusan generált leírás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tárgyat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emelt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szinten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teljesíteni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90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705726"/>
            <a:ext cx="51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Gépészmérnök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Kép helye 17" descr="A képen szöveg, Betűtípus, képernyőkép, tervezés látható&#10;&#10;Automatikusan generált leírás">
            <a:extLst>
              <a:ext uri="{FF2B5EF4-FFF2-40B4-BE49-F238E27FC236}">
                <a16:creationId xmlns:a16="http://schemas.microsoft.com/office/drawing/2014/main" id="{F843FF33-11C9-5C95-8766-97ADA66F3A8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525" y="308521"/>
            <a:ext cx="9658350" cy="6398259"/>
          </a:xfrm>
        </p:spPr>
      </p:pic>
    </p:spTree>
    <p:extLst>
      <p:ext uri="{BB962C8B-B14F-4D97-AF65-F5344CB8AC3E}">
        <p14:creationId xmlns:p14="http://schemas.microsoft.com/office/powerpoint/2010/main" val="3898739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3044280"/>
            <a:ext cx="5183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Villamosmérnök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Infotech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specializáció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alapismeretek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honvédelmi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alapismeretek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matematika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kémia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földrajz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fizika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digitális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kultúra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biológia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8270" y="2400260"/>
            <a:ext cx="5739379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előkészítő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ágazaton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belüli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specializáció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vizsgatárgyak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idegen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nyelv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cs typeface="Arial" pitchFamily="34" charset="0"/>
              </a:rPr>
              <a:t>Perifériák</a:t>
            </a:r>
            <a:r>
              <a:rPr lang="hu-HU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Számítógép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architektúrák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alapjai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Korszerű számítógép architektúrák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Mikrokontrollerek alkalmazástechnikája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Programozható</a:t>
            </a:r>
            <a:r>
              <a:rPr lang="en-US" altLang="ko-KR" dirty="0"/>
              <a:t> </a:t>
            </a:r>
            <a:r>
              <a:rPr lang="en-US" altLang="ko-KR" dirty="0" err="1"/>
              <a:t>áramkörök</a:t>
            </a:r>
            <a:r>
              <a:rPr lang="hu-HU" altLang="ko-KR" dirty="0"/>
              <a:t>, </a:t>
            </a:r>
            <a:r>
              <a:rPr lang="en-US" altLang="ko-KR" dirty="0" err="1"/>
              <a:t>Szenzorhálózatok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tárgyat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emelt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szinten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teljesíteni</a:t>
            </a:r>
            <a:r>
              <a:rPr lang="hu-HU" altLang="ko-KR" sz="2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89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705726"/>
            <a:ext cx="51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Villamosmérnök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Kép 4" descr="A képen szöveg, Betűtípus, tervezés látható&#10;&#10;Automatikusan generált leírás">
            <a:extLst>
              <a:ext uri="{FF2B5EF4-FFF2-40B4-BE49-F238E27FC236}">
                <a16:creationId xmlns:a16="http://schemas.microsoft.com/office/drawing/2014/main" id="{B1D64B7F-FA34-D482-4657-BB3CCE02E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49" y="163327"/>
            <a:ext cx="7439025" cy="65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3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094515" y="3090217"/>
            <a:ext cx="564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Műszaki menedzser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51329" y="4478140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75154" y="4514124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Logisztika- és minőségmenedzsment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katonai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honvédelmi alapismeretek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természettudomány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kémia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informatika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földrajz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történelem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fizika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digitális kultúra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biológia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67694" y="24335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választható szakmai előkészítő / ágazati szakmai / ágazaton belüli specializáció szakmai érettségi vizsgatárgyak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egy választható idegen nyelv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15011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5493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52584" y="4910707"/>
            <a:ext cx="612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Gazdasági-műszaki összefüggések, Vállalati folyamatok optimalizálása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52584" y="526892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Menedzsment, szervezeti magatartás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40405" y="563452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Projekt menedzsment, Minőségmenedzsment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50563" y="497863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50563" y="534422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50563" y="570982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40405" y="600011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Logisztika, Mérnöki ismeretek, Marketing</a:t>
            </a:r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50563" y="607541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715823"/>
            <a:ext cx="775335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Legalább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tárgyat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emelt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szinten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teljesíteni</a:t>
            </a:r>
            <a:r>
              <a:rPr lang="hu-HU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  <a:endParaRPr lang="en-US" altLang="ko-KR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41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406737" y="2818969"/>
            <a:ext cx="62827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Műszaki menedzser – </a:t>
            </a:r>
          </a:p>
          <a:p>
            <a:pPr algn="ctr"/>
            <a:r>
              <a:rPr lang="hu-HU" altLang="ko-KR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 a képzést?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Kép 2" descr="A képen szöveg, Betűtípus, képernyőkép, tipográfia látható&#10;&#10;Automatikusan generált leírás">
            <a:extLst>
              <a:ext uri="{FF2B5EF4-FFF2-40B4-BE49-F238E27FC236}">
                <a16:creationId xmlns:a16="http://schemas.microsoft.com/office/drawing/2014/main" id="{24D8BEB3-EDB6-B66F-A977-2408C534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85" y="898911"/>
            <a:ext cx="10512905" cy="52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43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767281"/>
            <a:ext cx="5183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Gazdálkodás és menedzsment</a:t>
            </a:r>
            <a:endParaRPr lang="ko-KR" altLang="en-US" sz="4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89750" y="5008413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513575" y="5044397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600" b="1" cap="small" dirty="0">
                <a:solidFill>
                  <a:schemeClr val="bg1"/>
                </a:solidFill>
                <a:cs typeface="Arial" pitchFamily="34" charset="0"/>
              </a:rPr>
              <a:t>Projektmenedzsment és B2B marketing specializáció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6" y="989356"/>
            <a:ext cx="5742077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Választható: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gazdasági ismeretek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egy idegen nyelv </a:t>
            </a:r>
            <a:r>
              <a:rPr lang="hu-HU" altLang="ko-KR" sz="1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(angol, francia, német, olasz, orosz, spanyol) </a:t>
            </a:r>
          </a:p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matematika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 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történelem </a:t>
            </a:r>
            <a:r>
              <a:rPr lang="hu-HU" altLang="ko-KR" sz="1400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hu-HU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szakmai előkészítő tárgy**</a:t>
            </a:r>
            <a:br>
              <a:rPr lang="hu-HU" altLang="ko-KR" sz="1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accent1"/>
                </a:solidFill>
                <a:cs typeface="Arial" pitchFamily="34" charset="0"/>
              </a:rPr>
              <a:t>A kettőből </a:t>
            </a:r>
            <a:r>
              <a:rPr lang="hu-HU" altLang="ko-KR" sz="1600" b="1" dirty="0">
                <a:solidFill>
                  <a:schemeClr val="accent1"/>
                </a:solidFill>
                <a:cs typeface="Arial" pitchFamily="34" charset="0"/>
              </a:rPr>
              <a:t>az egyiknek emelt szintűnek </a:t>
            </a:r>
            <a:r>
              <a:rPr lang="hu-HU" altLang="ko-KR" sz="1600" dirty="0">
                <a:solidFill>
                  <a:schemeClr val="accent1"/>
                </a:solidFill>
                <a:cs typeface="Arial" pitchFamily="34" charset="0"/>
              </a:rPr>
              <a:t>kell lennie.</a:t>
            </a:r>
            <a:endParaRPr lang="hu-HU" altLang="ko-KR" sz="14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67694" y="23111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 előkészítő tárgy: </a:t>
            </a: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kereskedelmi és marketing alapismeretek, közgazdasági alapismeretek, </a:t>
            </a:r>
          </a:p>
          <a:p>
            <a:pPr>
              <a:lnSpc>
                <a:spcPct val="150000"/>
              </a:lnSpc>
            </a:pPr>
            <a:r>
              <a:rPr lang="hu-H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vendéglátás-idegenforgalom alapismeretek 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15011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42696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91005" y="5799202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Agilitás a vezetésben, Program és portfólió menedzsment</a:t>
            </a:r>
            <a:endParaRPr lang="en-US" altLang="ko-KR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78826" y="6164796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Projektek üzleti elemzése, Digitális pénzügyek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88984" y="550890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88984" y="58745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88984" y="62400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3387797"/>
            <a:ext cx="775335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NINCS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kötelezően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előírt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tárgy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Kettőt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kell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választani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!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C97B5550-5BFA-4EBD-2BD9-1186399BA093}"/>
              </a:ext>
            </a:extLst>
          </p:cNvPr>
          <p:cNvSpPr/>
          <p:nvPr/>
        </p:nvSpPr>
        <p:spPr>
          <a:xfrm>
            <a:off x="5389750" y="3833488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C9BC9C8-9AEB-A73C-BF23-437ABDC2BA8B}"/>
              </a:ext>
            </a:extLst>
          </p:cNvPr>
          <p:cNvSpPr txBox="1">
            <a:spLocks/>
          </p:cNvSpPr>
          <p:nvPr/>
        </p:nvSpPr>
        <p:spPr>
          <a:xfrm>
            <a:off x="5513575" y="3869472"/>
            <a:ext cx="5782906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600" b="1" cap="small" dirty="0">
                <a:solidFill>
                  <a:schemeClr val="bg1"/>
                </a:solidFill>
                <a:cs typeface="Arial" pitchFamily="34" charset="0"/>
              </a:rPr>
              <a:t>Sportinnováció specializáció</a:t>
            </a:r>
            <a:endParaRPr lang="en-US" altLang="ko-KR" sz="16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707431AF-8BC0-1CCE-D052-E9EA179CA144}"/>
              </a:ext>
            </a:extLst>
          </p:cNvPr>
          <p:cNvSpPr txBox="1"/>
          <p:nvPr/>
        </p:nvSpPr>
        <p:spPr>
          <a:xfrm>
            <a:off x="5691005" y="4266055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Sportinnováció alapjai, Sportrendezvények szervezési alapjai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E7D97ACF-B6F1-2E8B-0541-7944027D571C}"/>
              </a:ext>
            </a:extLst>
          </p:cNvPr>
          <p:cNvSpPr txBox="1"/>
          <p:nvPr/>
        </p:nvSpPr>
        <p:spPr>
          <a:xfrm>
            <a:off x="5691005" y="4624277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Globális</a:t>
            </a:r>
            <a:r>
              <a:rPr lang="en-US" altLang="ko-KR" dirty="0"/>
              <a:t> </a:t>
            </a:r>
            <a:r>
              <a:rPr lang="en-US" altLang="ko-KR" dirty="0" err="1"/>
              <a:t>trendek</a:t>
            </a:r>
            <a:r>
              <a:rPr lang="en-US" altLang="ko-KR" dirty="0"/>
              <a:t> a </a:t>
            </a:r>
            <a:r>
              <a:rPr lang="en-US" altLang="ko-KR" dirty="0" err="1"/>
              <a:t>sportban</a:t>
            </a:r>
            <a:r>
              <a:rPr lang="en-US" altLang="ko-KR" dirty="0"/>
              <a:t>, </a:t>
            </a:r>
            <a:r>
              <a:rPr lang="en-US" altLang="ko-KR" dirty="0" err="1"/>
              <a:t>Sportgazdaság</a:t>
            </a:r>
            <a:r>
              <a:rPr lang="en-US" altLang="ko-KR" dirty="0"/>
              <a:t> </a:t>
            </a:r>
            <a:r>
              <a:rPr lang="en-US" altLang="ko-KR" dirty="0" err="1"/>
              <a:t>alapjai</a:t>
            </a:r>
            <a:endParaRPr lang="en-US" altLang="ko-KR" dirty="0"/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5E68A0FA-FFD8-E071-95A3-7205140BD8CD}"/>
              </a:ext>
            </a:extLst>
          </p:cNvPr>
          <p:cNvSpPr txBox="1"/>
          <p:nvPr/>
        </p:nvSpPr>
        <p:spPr>
          <a:xfrm>
            <a:off x="5691005" y="5444797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sz="1400" dirty="0">
                <a:cs typeface="Arial" pitchFamily="34" charset="0"/>
              </a:rPr>
              <a:t>Business marketing, eladásmenedzsment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9" name="Oval 45">
            <a:extLst>
              <a:ext uri="{FF2B5EF4-FFF2-40B4-BE49-F238E27FC236}">
                <a16:creationId xmlns:a16="http://schemas.microsoft.com/office/drawing/2014/main" id="{C6EA1B66-FE40-D687-2915-5FB62E3D7462}"/>
              </a:ext>
            </a:extLst>
          </p:cNvPr>
          <p:cNvSpPr/>
          <p:nvPr/>
        </p:nvSpPr>
        <p:spPr>
          <a:xfrm>
            <a:off x="5488984" y="4333983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Oval 46">
            <a:extLst>
              <a:ext uri="{FF2B5EF4-FFF2-40B4-BE49-F238E27FC236}">
                <a16:creationId xmlns:a16="http://schemas.microsoft.com/office/drawing/2014/main" id="{C74C232F-A40D-5D6D-8327-54A16552155E}"/>
              </a:ext>
            </a:extLst>
          </p:cNvPr>
          <p:cNvSpPr/>
          <p:nvPr/>
        </p:nvSpPr>
        <p:spPr>
          <a:xfrm>
            <a:off x="5488984" y="469957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296400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aphic 17">
            <a:extLst>
              <a:ext uri="{FF2B5EF4-FFF2-40B4-BE49-F238E27FC236}">
                <a16:creationId xmlns:a16="http://schemas.microsoft.com/office/drawing/2014/main" id="{3764589F-E3EA-48B1-AA8E-6E213FE0904B}"/>
              </a:ext>
            </a:extLst>
          </p:cNvPr>
          <p:cNvGrpSpPr/>
          <p:nvPr/>
        </p:nvGrpSpPr>
        <p:grpSpPr>
          <a:xfrm>
            <a:off x="3023214" y="1511468"/>
            <a:ext cx="6390789" cy="3750555"/>
            <a:chOff x="2687161" y="3731096"/>
            <a:chExt cx="5158677" cy="3027467"/>
          </a:xfrm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D2E2955-2766-4008-A603-43CDF79AA26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F1169F76-9796-4149-9219-5FFBB07E0F0C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ADE62296-A746-4257-A448-1A9B7053EB36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5DA54C73-98D4-4380-A846-5EBC8084A084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4C8D344-FAFB-4934-AEDD-656E68F2C6EE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FEB891D-423A-4677-B539-DF8888500BC8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FAE472E-2DFD-4B52-88F0-44D2016FFA14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E68176CE-F825-445E-BEF9-EF34A47F1904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97DBE61-A4AE-460F-AE3D-D3FBBCA9A03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B065DEE-7DE4-4FFD-BA14-CF71DCFEA9B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C2EB41C-8D48-4D91-B283-C853DF9978BA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3B166412-EE59-4B7F-9368-421138EE1E5E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17B1225-2BC0-42BC-8563-226F4A5D5CEE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CD298E4-B2C4-4710-B424-9918D7BC49FE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25F9DCE-33C3-4E60-9A85-CB42280611EF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62230B5A-B737-472E-8749-04F00A9BDA82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16662FE-E0F9-46DC-BC90-39E4D2E7840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7C97096A-205A-4BDD-86D8-F78CB7B581B2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C72B753E-14E6-4607-9558-6D4C83838C63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83AE231-E030-419E-BC05-130C744CA651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2FB09DC-CAD9-4B1A-A144-726888AC0F17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4B87DD4-AFAD-4970-8047-A86DAE56B897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AC82A7EE-AC4C-4BDE-9156-94CBA50B89D4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370D191-EB78-487D-B78F-16DBF7C64D12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3955C00-9DFE-4D24-AFC1-8EA915D63E67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A0AA517-AD12-4821-8EF6-651F73800583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7DD1837-064E-414F-8C3D-89754E91DE77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DAFD784-6C06-4BBF-9797-4A8E94E8D127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B008118-2C9F-44BE-ACAC-7B1A11E3C9BA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6C6CEF-189A-4A04-9338-DC2821EC318D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6063CDB-9F8D-4938-A016-2C8052DE011C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661B0497-762E-4D82-A9FA-AE77061E3E91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807E7E84-21F7-4EA0-8DA5-CD090E0A6084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271DE72-6C69-419A-8695-FDAB594C2C01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3AD3BAB-222D-4BFB-8FCD-EF46F907DA7C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C73D3CC-5099-4860-B50F-FB1AAD9DBB93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3E0488DF-2A4C-4B8D-AF62-945AB6BC1448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B0FA843-B406-498B-8981-947F154048CD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9DE3B5F4-39B6-4E2D-94FC-6691DE295F1F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D263A89-8961-4D41-A8AA-AD0835056BE7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6E732921-0FF7-4061-AF38-B008426FDF84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5E7DE7AC-2600-4D9D-9022-719314F05732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BF2945D-B042-4251-AE15-13B1C646BEAA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5D1AE1B9-6B03-4A87-AA76-71F273ACD7F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48BCBF7-DE0D-4B0C-9FEB-5B5518F6AE77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D868BB2-9576-4A08-9A35-1EAE551EC1B5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0CA1004E-147F-4C2F-B735-98024D4892DC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87B29440-BAF7-41C7-BB3E-542C772D33A6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8970A69A-B799-41B3-BB36-0EEB05C3E7A3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DAA5DB8D-AC9B-4B47-A6E9-CD3E569964A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1B7CEB0-E18D-4B0A-81FA-67CD890E899F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631396A-7ABC-4449-B6A0-820B3A9DEB0C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763B2ACF-6CB9-4C5A-BBCE-39D03491F0CE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CDACA1D0-2038-49A3-8F9A-60A6E9019920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705F32A-B182-42C6-ACC8-B5F37630ACD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654DAE1-0D75-4F3A-A5CA-E0C4D97DC58E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3B6FF00-93A6-43BB-8F56-1FFFFC25C3D2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BFCED2C7-D656-4657-AEBE-2C2241239CA1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7B1411F-F4D0-4D38-96D3-E9C1C3C8058B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94D0454F-978F-4096-99FF-CF7C05FD1C01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CC9A9C5-B602-4A55-856A-EF40E04F3BAF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2B75C585-8124-4495-B9FC-E2CEA8F277DF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23E58079-409D-498F-9135-2EA2A5772FC4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CA6F462-4F2A-4760-83A3-543D0FD468AE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CA4778E-8E1F-4E55-B584-F1A23901138A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5BE5C586-D89E-43C1-BB14-EB6985B77A0D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1FE8182A-A6D7-423E-B814-144FFDAF8FF2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56A3176-195B-4F8B-A3CF-05CC61AFA261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967EA9D-6CC9-47F1-BECE-245D548FDE6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3C686B5-B923-449B-A9F7-011F747BB09E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01D28F31-1223-4A01-B8E5-6E33E94F3007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99A3E43-CF4E-4A69-A56C-0F07B7677BF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AC5E58EA-235A-4545-BBDC-58F1CA13FFE1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13A9525E-6715-4705-92F1-184D0731D43E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F9391579-F841-4F24-AACD-6E9BB4875D22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B497568-E5A5-4695-9990-4965B4889F0A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4511CF5C-FEFC-4E9D-BF83-78D31ACD5060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7F60BA3F-2EF0-4130-BBB9-73D760CB5DEA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F63A835-35B0-418C-B7E0-3F0212FC9AE9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B346B02B-0FCE-4C12-99FB-E089232D379C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CC30630-6721-4BCE-AF6D-3C13AAE91884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F5AC9B34-CCE6-4A75-885B-86A4610E671B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A886EF64-4A59-4411-A0AA-CF574179119F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F917B8EA-BF04-44EF-A7B1-B0AB73CD7664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81F4BFED-2EAE-4B0D-A30A-F24390D1F7FF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533BC89-0348-48DB-8ED3-D86AD8A67955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no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FB0DE539-607B-42D1-9D88-6E86DF1BD437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2989BDFA-1628-4815-91E0-99EDC6049B88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B1E184BA-8D73-4F6F-8615-BE683C923C5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A3AD8DF-1C8E-44D2-A877-63FBEBDAEC01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A71A4344-CD1E-45D6-ACCC-71879EE06DFE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E1C8154A-1331-4AF7-9D08-2B07A6819530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3FFD3527-A68C-49BC-A63E-128DE47EB3A3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6CBF1B9C-D678-4E3F-83E1-77D88066AFB4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FA87E476-007D-4B8D-B3B0-52571194D7C9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8D0AA56C-3C7E-47C8-94FA-6F854342E956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D3F16D77-81BF-4E88-B966-B3D0B2752C6C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99705EB2-8CD3-471A-B876-53EF465F0A71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6800DD48-FD45-4749-933F-ADFC4327B721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21C544FA-6098-4C16-B804-EC54C7C8AC51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DC7BEC1B-7A3B-40D3-B50F-359476399601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8C88ED6-8ADB-485F-A754-FEDC54F2474F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F349B58-500C-4D64-89AE-FA66DAAC010C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90B41C3C-E32A-4992-8EFC-393FBFA93E3A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2B28B7AD-8E82-4CBE-9F17-14CE871B09BE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7F3406A-9E12-4326-8959-6C96A1B84153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D801DF3-AFBE-4860-9F0E-290A28798CB9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055F0082-4653-4153-B2F4-3D1FEBA33980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F173A9D-88C3-435F-AA04-21DC34FFCFCD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48AB151C-E547-48CB-B121-E1943510522B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86AD846-D88A-4D45-9403-26C6BE15F985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AE9265A2-60E9-46BD-8417-76CB58F78E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rgbClr val="D9D9D9"/>
            </a:solidFill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25" y="339509"/>
            <a:ext cx="11594502" cy="724247"/>
          </a:xfrm>
          <a:prstGeom prst="rect">
            <a:avLst/>
          </a:prstGeom>
        </p:spPr>
        <p:txBody>
          <a:bodyPr/>
          <a:lstStyle/>
          <a:p>
            <a:r>
              <a:rPr lang="hu-HU" cap="small" dirty="0"/>
              <a:t>Egyetemi Rangsor</a:t>
            </a:r>
            <a:endParaRPr lang="en-US" cap="small" dirty="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FE0EBA3-70E2-4F2B-A654-B2CF3DB25316}"/>
              </a:ext>
            </a:extLst>
          </p:cNvPr>
          <p:cNvSpPr/>
          <p:nvPr/>
        </p:nvSpPr>
        <p:spPr>
          <a:xfrm>
            <a:off x="5428481" y="5103017"/>
            <a:ext cx="482763" cy="482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2C96CE0-B062-404C-A218-EA5789809D80}"/>
              </a:ext>
            </a:extLst>
          </p:cNvPr>
          <p:cNvSpPr txBox="1"/>
          <p:nvPr/>
        </p:nvSpPr>
        <p:spPr>
          <a:xfrm>
            <a:off x="1368197" y="5099162"/>
            <a:ext cx="3311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világ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legjobb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00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felsőoktatási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intézménye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Times Higher Education (THE) 202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ö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ranglistáján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BB64CF-B7B9-4C65-A230-AC4B36F8B4CA}"/>
              </a:ext>
            </a:extLst>
          </p:cNvPr>
          <p:cNvSpPr/>
          <p:nvPr/>
        </p:nvSpPr>
        <p:spPr>
          <a:xfrm>
            <a:off x="828840" y="5103017"/>
            <a:ext cx="482763" cy="4827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76292669-AF91-4AB5-A295-723A036B8869}"/>
              </a:ext>
            </a:extLst>
          </p:cNvPr>
          <p:cNvSpPr txBox="1"/>
          <p:nvPr/>
        </p:nvSpPr>
        <p:spPr>
          <a:xfrm>
            <a:off x="6040946" y="5110224"/>
            <a:ext cx="24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11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hazai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intézmény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között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 </a:t>
            </a:r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helyen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202C7DEB-0D59-4FE4-B442-F7E8F2410D96}"/>
              </a:ext>
            </a:extLst>
          </p:cNvPr>
          <p:cNvSpPr/>
          <p:nvPr/>
        </p:nvSpPr>
        <p:spPr>
          <a:xfrm>
            <a:off x="8715765" y="5103017"/>
            <a:ext cx="482763" cy="4827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DA04699-BA68-4329-AFB1-6C892A9716A6}"/>
              </a:ext>
            </a:extLst>
          </p:cNvPr>
          <p:cNvSpPr txBox="1"/>
          <p:nvPr/>
        </p:nvSpPr>
        <p:spPr>
          <a:xfrm>
            <a:off x="9275723" y="5096409"/>
            <a:ext cx="2226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legjobb műszaki egyetemként </a:t>
            </a: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került </a:t>
            </a:r>
            <a:b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hu-HU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601- 800 közötti tartományba.</a:t>
            </a: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5E43087E-FC74-4D79-8213-595F55B924E0}"/>
              </a:ext>
            </a:extLst>
          </p:cNvPr>
          <p:cNvSpPr/>
          <p:nvPr/>
        </p:nvSpPr>
        <p:spPr>
          <a:xfrm>
            <a:off x="3842295" y="2839167"/>
            <a:ext cx="723141" cy="723141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7" name="Elbow Connector 5">
            <a:extLst>
              <a:ext uri="{FF2B5EF4-FFF2-40B4-BE49-F238E27FC236}">
                <a16:creationId xmlns:a16="http://schemas.microsoft.com/office/drawing/2014/main" id="{1E32ECC6-10AD-4614-B24C-AA9C23193997}"/>
              </a:ext>
            </a:extLst>
          </p:cNvPr>
          <p:cNvCxnSpPr>
            <a:cxnSpLocks/>
            <a:endCxn id="296" idx="0"/>
          </p:cNvCxnSpPr>
          <p:nvPr/>
        </p:nvCxnSpPr>
        <p:spPr>
          <a:xfrm rot="16200000" flipH="1">
            <a:off x="3074454" y="1709755"/>
            <a:ext cx="200108" cy="2058716"/>
          </a:xfrm>
          <a:prstGeom prst="bentConnector3">
            <a:avLst>
              <a:gd name="adj1" fmla="val -114238"/>
            </a:avLst>
          </a:prstGeom>
          <a:ln w="19050">
            <a:solidFill>
              <a:schemeClr val="accent4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8" name="Chart 7">
            <a:extLst>
              <a:ext uri="{FF2B5EF4-FFF2-40B4-BE49-F238E27FC236}">
                <a16:creationId xmlns:a16="http://schemas.microsoft.com/office/drawing/2014/main" id="{0E7D508C-2DB5-4383-AF6A-5FC7BCDD7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684725"/>
              </p:ext>
            </p:extLst>
          </p:nvPr>
        </p:nvGraphicFramePr>
        <p:xfrm>
          <a:off x="153205" y="2477365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1" name="TextBox 300">
            <a:extLst>
              <a:ext uri="{FF2B5EF4-FFF2-40B4-BE49-F238E27FC236}">
                <a16:creationId xmlns:a16="http://schemas.microsoft.com/office/drawing/2014/main" id="{C2BE9A35-9AED-48EE-A779-2F0751EA79E1}"/>
              </a:ext>
            </a:extLst>
          </p:cNvPr>
          <p:cNvSpPr txBox="1"/>
          <p:nvPr/>
        </p:nvSpPr>
        <p:spPr>
          <a:xfrm>
            <a:off x="1011273" y="2743975"/>
            <a:ext cx="2819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251–300 1. Semmelweis Egyetem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601–800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Óbudai Egyetem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1D76CF56-2DB7-4D40-9A5B-5EEFB0BBCF1A}"/>
              </a:ext>
            </a:extLst>
          </p:cNvPr>
          <p:cNvSpPr/>
          <p:nvPr/>
        </p:nvSpPr>
        <p:spPr>
          <a:xfrm>
            <a:off x="4658632" y="3813424"/>
            <a:ext cx="771453" cy="771453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3" name="Elbow Connector 97">
            <a:extLst>
              <a:ext uri="{FF2B5EF4-FFF2-40B4-BE49-F238E27FC236}">
                <a16:creationId xmlns:a16="http://schemas.microsoft.com/office/drawing/2014/main" id="{3ACC3F9E-90A5-4CC2-9498-CCD0B21393BA}"/>
              </a:ext>
            </a:extLst>
          </p:cNvPr>
          <p:cNvCxnSpPr>
            <a:cxnSpLocks/>
            <a:stCxn id="306" idx="2"/>
            <a:endCxn id="302" idx="4"/>
          </p:cNvCxnSpPr>
          <p:nvPr/>
        </p:nvCxnSpPr>
        <p:spPr>
          <a:xfrm rot="16200000" flipH="1">
            <a:off x="3794904" y="3335421"/>
            <a:ext cx="22955" cy="2475955"/>
          </a:xfrm>
          <a:prstGeom prst="bentConnector3">
            <a:avLst>
              <a:gd name="adj1" fmla="val 1095861"/>
            </a:avLst>
          </a:prstGeom>
          <a:ln w="19050">
            <a:solidFill>
              <a:schemeClr val="accent1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221CB5F7-09A6-48D2-A49E-3B8991D0BAE3}"/>
              </a:ext>
            </a:extLst>
          </p:cNvPr>
          <p:cNvSpPr txBox="1"/>
          <p:nvPr/>
        </p:nvSpPr>
        <p:spPr>
          <a:xfrm>
            <a:off x="613679" y="3546259"/>
            <a:ext cx="390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01–1200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Eötvös Loránd University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4.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Debreceni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5. Magyar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Agrár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Élettudományi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	6. </a:t>
            </a:r>
            <a:r>
              <a:rPr lang="hu-HU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Pécsi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Egyetem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DDFDABC5-4B31-4ABC-86D6-4A5BDAB8D835}"/>
              </a:ext>
            </a:extLst>
          </p:cNvPr>
          <p:cNvSpPr/>
          <p:nvPr/>
        </p:nvSpPr>
        <p:spPr>
          <a:xfrm>
            <a:off x="5940535" y="3235350"/>
            <a:ext cx="776610" cy="776610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8" name="Elbow Connector 117">
            <a:extLst>
              <a:ext uri="{FF2B5EF4-FFF2-40B4-BE49-F238E27FC236}">
                <a16:creationId xmlns:a16="http://schemas.microsoft.com/office/drawing/2014/main" id="{AEA607E4-42F4-413E-9B73-2CCD9EE2F588}"/>
              </a:ext>
            </a:extLst>
          </p:cNvPr>
          <p:cNvCxnSpPr>
            <a:cxnSpLocks/>
            <a:stCxn id="312" idx="0"/>
            <a:endCxn id="307" idx="0"/>
          </p:cNvCxnSpPr>
          <p:nvPr/>
        </p:nvCxnSpPr>
        <p:spPr>
          <a:xfrm rot="16200000" flipH="1" flipV="1">
            <a:off x="8173064" y="509118"/>
            <a:ext cx="882007" cy="4570456"/>
          </a:xfrm>
          <a:prstGeom prst="bentConnector3">
            <a:avLst>
              <a:gd name="adj1" fmla="val -25918"/>
            </a:avLst>
          </a:prstGeom>
          <a:ln w="19050">
            <a:solidFill>
              <a:schemeClr val="accent3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Oval 308">
            <a:extLst>
              <a:ext uri="{FF2B5EF4-FFF2-40B4-BE49-F238E27FC236}">
                <a16:creationId xmlns:a16="http://schemas.microsoft.com/office/drawing/2014/main" id="{E2C403F0-0C26-4A44-8F77-2DB002717A85}"/>
              </a:ext>
            </a:extLst>
          </p:cNvPr>
          <p:cNvSpPr/>
          <p:nvPr/>
        </p:nvSpPr>
        <p:spPr>
          <a:xfrm>
            <a:off x="8022598" y="3990225"/>
            <a:ext cx="806822" cy="806822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0" name="Elbow Connector 119">
            <a:extLst>
              <a:ext uri="{FF2B5EF4-FFF2-40B4-BE49-F238E27FC236}">
                <a16:creationId xmlns:a16="http://schemas.microsoft.com/office/drawing/2014/main" id="{B936FA54-5E0A-4AA3-B6D7-84721569F47A}"/>
              </a:ext>
            </a:extLst>
          </p:cNvPr>
          <p:cNvCxnSpPr>
            <a:cxnSpLocks/>
            <a:stCxn id="316" idx="2"/>
            <a:endCxn id="309" idx="4"/>
          </p:cNvCxnSpPr>
          <p:nvPr/>
        </p:nvCxnSpPr>
        <p:spPr>
          <a:xfrm rot="5400000">
            <a:off x="8751885" y="4231818"/>
            <a:ext cx="239354" cy="891105"/>
          </a:xfrm>
          <a:prstGeom prst="bentConnector3">
            <a:avLst>
              <a:gd name="adj1" fmla="val 195507"/>
            </a:avLst>
          </a:prstGeom>
          <a:ln w="19050">
            <a:solidFill>
              <a:schemeClr val="accent2">
                <a:alpha val="69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그룹 11">
            <a:extLst>
              <a:ext uri="{FF2B5EF4-FFF2-40B4-BE49-F238E27FC236}">
                <a16:creationId xmlns:a16="http://schemas.microsoft.com/office/drawing/2014/main" id="{FCEDD58F-DCAF-4000-B687-32B06C144D45}"/>
              </a:ext>
            </a:extLst>
          </p:cNvPr>
          <p:cNvGrpSpPr/>
          <p:nvPr/>
        </p:nvGrpSpPr>
        <p:grpSpPr>
          <a:xfrm>
            <a:off x="7980624" y="2353343"/>
            <a:ext cx="3602672" cy="943912"/>
            <a:chOff x="7980624" y="2412114"/>
            <a:chExt cx="3602672" cy="943912"/>
          </a:xfrm>
        </p:grpSpPr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0997D93C-C578-4A29-ACB8-B7F22F239676}"/>
                </a:ext>
              </a:extLst>
            </p:cNvPr>
            <p:cNvSpPr txBox="1"/>
            <p:nvPr/>
          </p:nvSpPr>
          <p:spPr>
            <a:xfrm>
              <a:off x="10215296" y="2412114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1201-1500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DBB8F0B8-F576-4F4D-AF57-6E09320E5ABA}"/>
                </a:ext>
              </a:extLst>
            </p:cNvPr>
            <p:cNvSpPr txBox="1"/>
            <p:nvPr/>
          </p:nvSpPr>
          <p:spPr>
            <a:xfrm>
              <a:off x="7980624" y="2709695"/>
              <a:ext cx="2789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Szegedi Egyetem 7.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BME 8.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Pannon Egyetem 9.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4" name="그룹 12">
            <a:extLst>
              <a:ext uri="{FF2B5EF4-FFF2-40B4-BE49-F238E27FC236}">
                <a16:creationId xmlns:a16="http://schemas.microsoft.com/office/drawing/2014/main" id="{018591B0-34E3-444E-81AC-9165D9588783}"/>
              </a:ext>
            </a:extLst>
          </p:cNvPr>
          <p:cNvGrpSpPr/>
          <p:nvPr/>
        </p:nvGrpSpPr>
        <p:grpSpPr>
          <a:xfrm>
            <a:off x="7815304" y="3527270"/>
            <a:ext cx="3658006" cy="1030423"/>
            <a:chOff x="7815304" y="3413715"/>
            <a:chExt cx="3658006" cy="1030423"/>
          </a:xfrm>
        </p:grpSpPr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E2F19BB-D975-4D28-BF4C-F4301862462E}"/>
                </a:ext>
              </a:extLst>
            </p:cNvPr>
            <p:cNvSpPr txBox="1"/>
            <p:nvPr/>
          </p:nvSpPr>
          <p:spPr>
            <a:xfrm>
              <a:off x="10105310" y="3413715"/>
              <a:ext cx="136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1500+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59197416-A8CC-4FF7-BCBE-29D0B001091C}"/>
                </a:ext>
              </a:extLst>
            </p:cNvPr>
            <p:cNvSpPr txBox="1"/>
            <p:nvPr/>
          </p:nvSpPr>
          <p:spPr>
            <a:xfrm>
              <a:off x="7815304" y="3797807"/>
              <a:ext cx="3003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Széchenyi István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10.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Miskolci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Egyetem</a:t>
              </a:r>
              <a:r>
                <a:rPr lang="hu-HU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11.</a:t>
              </a:r>
              <a:endParaRPr lang="en-US" altLang="ko-K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</a:p>
          </p:txBody>
        </p:sp>
      </p:grpSp>
      <p:graphicFrame>
        <p:nvGraphicFramePr>
          <p:cNvPr id="317" name="Chart 7">
            <a:extLst>
              <a:ext uri="{FF2B5EF4-FFF2-40B4-BE49-F238E27FC236}">
                <a16:creationId xmlns:a16="http://schemas.microsoft.com/office/drawing/2014/main" id="{B9CDFEAB-7D61-4709-B3F1-A5798A8FE823}"/>
              </a:ext>
            </a:extLst>
          </p:cNvPr>
          <p:cNvGraphicFramePr/>
          <p:nvPr/>
        </p:nvGraphicFramePr>
        <p:xfrm>
          <a:off x="10659043" y="362791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8" name="Chart 7">
            <a:extLst>
              <a:ext uri="{FF2B5EF4-FFF2-40B4-BE49-F238E27FC236}">
                <a16:creationId xmlns:a16="http://schemas.microsoft.com/office/drawing/2014/main" id="{1AAC9105-33E3-47F9-BE0C-FD848426E38F}"/>
              </a:ext>
            </a:extLst>
          </p:cNvPr>
          <p:cNvGraphicFramePr/>
          <p:nvPr/>
        </p:nvGraphicFramePr>
        <p:xfrm>
          <a:off x="10659043" y="2481380"/>
          <a:ext cx="924253" cy="9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9" name="Chart 7">
            <a:extLst>
              <a:ext uri="{FF2B5EF4-FFF2-40B4-BE49-F238E27FC236}">
                <a16:creationId xmlns:a16="http://schemas.microsoft.com/office/drawing/2014/main" id="{B6B7E935-122A-4834-A2AB-8F936E742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303585"/>
              </p:ext>
            </p:extLst>
          </p:nvPr>
        </p:nvGraphicFramePr>
        <p:xfrm>
          <a:off x="700784" y="3709036"/>
          <a:ext cx="856364" cy="91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0" name="Rectangle 30">
            <a:extLst>
              <a:ext uri="{FF2B5EF4-FFF2-40B4-BE49-F238E27FC236}">
                <a16:creationId xmlns:a16="http://schemas.microsoft.com/office/drawing/2014/main" id="{086E7D9A-AB58-48C5-96BD-D32322F3A03F}"/>
              </a:ext>
            </a:extLst>
          </p:cNvPr>
          <p:cNvSpPr/>
          <p:nvPr/>
        </p:nvSpPr>
        <p:spPr>
          <a:xfrm>
            <a:off x="5528242" y="5191268"/>
            <a:ext cx="272745" cy="271948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1" name="Rounded Rectangle 5">
            <a:extLst>
              <a:ext uri="{FF2B5EF4-FFF2-40B4-BE49-F238E27FC236}">
                <a16:creationId xmlns:a16="http://schemas.microsoft.com/office/drawing/2014/main" id="{CCB0EB4C-6BA5-4779-95C1-722E8717E24B}"/>
              </a:ext>
            </a:extLst>
          </p:cNvPr>
          <p:cNvSpPr/>
          <p:nvPr/>
        </p:nvSpPr>
        <p:spPr>
          <a:xfrm flipH="1">
            <a:off x="888945" y="5211629"/>
            <a:ext cx="336779" cy="27782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3" name="Oval 21">
            <a:extLst>
              <a:ext uri="{FF2B5EF4-FFF2-40B4-BE49-F238E27FC236}">
                <a16:creationId xmlns:a16="http://schemas.microsoft.com/office/drawing/2014/main" id="{1B037C04-35FA-4269-81D2-FD4846374C15}"/>
              </a:ext>
            </a:extLst>
          </p:cNvPr>
          <p:cNvSpPr>
            <a:spLocks noChangeAspect="1"/>
          </p:cNvSpPr>
          <p:nvPr/>
        </p:nvSpPr>
        <p:spPr>
          <a:xfrm>
            <a:off x="8792960" y="5166509"/>
            <a:ext cx="328372" cy="3311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0F9E8EC-5431-B36C-895E-21C16DE8775E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75" y="1273741"/>
            <a:ext cx="2748663" cy="72424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67F8F15-7C20-26A4-FB7A-22BF8C9A4F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05" y="232895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406737" y="2757413"/>
            <a:ext cx="6282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Gazdálkodás és menedzsment - </a:t>
            </a:r>
            <a:r>
              <a:rPr lang="hu-HU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hu-HU" altLang="ko-KR" sz="36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 lehetek a képzés után?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Kép 8" descr="A képen szöveg, Betűtípus, embléma, kör látható&#10;&#10;Automatikusan generált leírás">
            <a:extLst>
              <a:ext uri="{FF2B5EF4-FFF2-40B4-BE49-F238E27FC236}">
                <a16:creationId xmlns:a16="http://schemas.microsoft.com/office/drawing/2014/main" id="{969F7435-F85D-2F55-5B0F-A6AE3689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619125"/>
            <a:ext cx="8563492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 descr="A képen személy, ruházat, fedett pályás, fal látható&#10;&#10;Automatikusan generált leírás">
            <a:extLst>
              <a:ext uri="{FF2B5EF4-FFF2-40B4-BE49-F238E27FC236}">
                <a16:creationId xmlns:a16="http://schemas.microsoft.com/office/drawing/2014/main" id="{0636BE0C-C7EC-50F3-0718-02196C8BE1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1D5821-408B-68A6-B673-954DB7E4E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435339"/>
              </p:ext>
            </p:extLst>
          </p:nvPr>
        </p:nvGraphicFramePr>
        <p:xfrm>
          <a:off x="4038601" y="2200276"/>
          <a:ext cx="7791450" cy="474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8CCF1D4D-6142-24E2-92FB-3E1C064B7979}"/>
              </a:ext>
            </a:extLst>
          </p:cNvPr>
          <p:cNvSpPr txBox="1"/>
          <p:nvPr/>
        </p:nvSpPr>
        <p:spPr>
          <a:xfrm>
            <a:off x="4267198" y="817520"/>
            <a:ext cx="7924802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4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Mérnöki Intézet</a:t>
            </a: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13" name="Kép 12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4306DE6-C807-824D-DE26-E729D2F1B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1" y="1058803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40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181742" y="3178975"/>
            <a:ext cx="5850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Földmérő-földrendező</a:t>
            </a:r>
            <a:endParaRPr lang="ko-KR" altLang="en-US" sz="4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20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3600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20" y="5059849"/>
            <a:ext cx="5920561" cy="3705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1800" b="1" cap="small" dirty="0">
                <a:solidFill>
                  <a:schemeClr val="bg1"/>
                </a:solidFill>
                <a:cs typeface="Arial" pitchFamily="34" charset="0"/>
              </a:rPr>
              <a:t>Felvételi tárgyak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99745" y="5095833"/>
            <a:ext cx="5796736" cy="32223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Földrendező</a:t>
            </a:r>
            <a:r>
              <a:rPr lang="en-US" altLang="ko-KR" sz="1800" b="1" cap="small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800" b="1" cap="small" dirty="0" err="1">
                <a:solidFill>
                  <a:schemeClr val="bg1"/>
                </a:solidFill>
                <a:cs typeface="Arial" pitchFamily="34" charset="0"/>
              </a:rPr>
              <a:t>specializáció</a:t>
            </a:r>
            <a:endParaRPr lang="en-US" altLang="ko-KR" sz="1800" b="1" cap="small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52584" y="931353"/>
            <a:ext cx="574207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természettudomány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matematika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kémia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informatika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földrajz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fizika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digitális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kultúra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biológia</a:t>
            </a:r>
            <a:endParaRPr lang="en-US" altLang="ko-KR" sz="14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52584" y="1887387"/>
            <a:ext cx="57393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előkészítő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/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ágazaton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belüli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specializáció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szakmai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érettségi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vizsgatárgyak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hu-HU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vagy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egy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választható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idegen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nyelv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29312" y="2028442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9C161-2D56-41F0-AE6B-C955AF137C02}"/>
              </a:ext>
            </a:extLst>
          </p:cNvPr>
          <p:cNvSpPr txBox="1"/>
          <p:nvPr/>
        </p:nvSpPr>
        <p:spPr>
          <a:xfrm>
            <a:off x="5677175" y="5526297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cs typeface="Arial" pitchFamily="34" charset="0"/>
              </a:rPr>
              <a:t>Nagyméretarányú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térképezés</a:t>
            </a:r>
            <a:r>
              <a:rPr lang="en-US" altLang="ko-KR" sz="1400" dirty="0">
                <a:cs typeface="Arial" pitchFamily="34" charset="0"/>
              </a:rPr>
              <a:t>, </a:t>
            </a:r>
            <a:r>
              <a:rPr lang="en-US" altLang="ko-KR" sz="1400" dirty="0" err="1">
                <a:cs typeface="Arial" pitchFamily="34" charset="0"/>
              </a:rPr>
              <a:t>Föld</a:t>
            </a:r>
            <a:r>
              <a:rPr lang="en-US" altLang="ko-KR" sz="1400" dirty="0">
                <a:cs typeface="Arial" pitchFamily="34" charset="0"/>
              </a:rPr>
              <a:t>- </a:t>
            </a:r>
            <a:r>
              <a:rPr lang="en-US" altLang="ko-KR" sz="1400" dirty="0" err="1">
                <a:cs typeface="Arial" pitchFamily="34" charset="0"/>
              </a:rPr>
              <a:t>és</a:t>
            </a:r>
            <a:r>
              <a:rPr lang="en-US" altLang="ko-KR" sz="1400" dirty="0">
                <a:cs typeface="Arial" pitchFamily="34" charset="0"/>
              </a:rPr>
              <a:t> </a:t>
            </a:r>
            <a:r>
              <a:rPr lang="en-US" altLang="ko-KR" sz="1400" dirty="0" err="1">
                <a:cs typeface="Arial" pitchFamily="34" charset="0"/>
              </a:rPr>
              <a:t>területrendezés</a:t>
            </a:r>
            <a:endParaRPr lang="en-US" altLang="ko-KR" sz="1400" dirty="0"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8807E8-2E3C-4B0B-A9F5-15E12C6F35A0}"/>
              </a:ext>
            </a:extLst>
          </p:cNvPr>
          <p:cNvSpPr txBox="1"/>
          <p:nvPr/>
        </p:nvSpPr>
        <p:spPr>
          <a:xfrm>
            <a:off x="5677175" y="588451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Vidék- és területfejlesztés, Vízrendezés és melioráció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A5A8C7-986F-446D-BDAF-AD4AED75BCEB}"/>
              </a:ext>
            </a:extLst>
          </p:cNvPr>
          <p:cNvSpPr txBox="1"/>
          <p:nvPr/>
        </p:nvSpPr>
        <p:spPr>
          <a:xfrm>
            <a:off x="5664996" y="6250113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Távérzékelési alkalmazások</a:t>
            </a:r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75154" y="5594225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75154" y="595981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75154" y="632541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728CAC-1409-451A-87C3-8E7946FECF05}"/>
              </a:ext>
            </a:extLst>
          </p:cNvPr>
          <p:cNvSpPr txBox="1"/>
          <p:nvPr/>
        </p:nvSpPr>
        <p:spPr>
          <a:xfrm>
            <a:off x="5677175" y="4588939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en-US" altLang="ko-KR" dirty="0" err="1"/>
              <a:t>Felsőgeodézia</a:t>
            </a:r>
            <a:r>
              <a:rPr lang="en-US" altLang="ko-KR" dirty="0"/>
              <a:t>, </a:t>
            </a:r>
            <a:r>
              <a:rPr lang="en-US" altLang="ko-KR" dirty="0" err="1"/>
              <a:t>Mérnökgeodézia</a:t>
            </a:r>
            <a:endParaRPr lang="en-US" altLang="ko-KR" dirty="0"/>
          </a:p>
        </p:txBody>
      </p:sp>
      <p:sp>
        <p:nvSpPr>
          <p:cNvPr id="78" name="Oval 49">
            <a:extLst>
              <a:ext uri="{FF2B5EF4-FFF2-40B4-BE49-F238E27FC236}">
                <a16:creationId xmlns:a16="http://schemas.microsoft.com/office/drawing/2014/main" id="{EA00FA67-2D34-4198-91D4-27163AE468AE}"/>
              </a:ext>
            </a:extLst>
          </p:cNvPr>
          <p:cNvSpPr/>
          <p:nvPr/>
        </p:nvSpPr>
        <p:spPr>
          <a:xfrm>
            <a:off x="5475155" y="4656866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254415EC-A276-7761-F861-62AAD9D97B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562895"/>
            <a:ext cx="3311968" cy="1800000"/>
          </a:xfrm>
        </p:spPr>
      </p:pic>
      <p:pic>
        <p:nvPicPr>
          <p:cNvPr id="8" name="Kép helye 7">
            <a:extLst>
              <a:ext uri="{FF2B5EF4-FFF2-40B4-BE49-F238E27FC236}">
                <a16:creationId xmlns:a16="http://schemas.microsoft.com/office/drawing/2014/main" id="{1FF78B18-EACB-FCA2-2C04-9EA43732CFC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Kép helye 9">
            <a:extLst>
              <a:ext uri="{FF2B5EF4-FFF2-40B4-BE49-F238E27FC236}">
                <a16:creationId xmlns:a16="http://schemas.microsoft.com/office/drawing/2014/main" id="{1577CEF7-D2C8-AACE-CFFC-CE466F6BF87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509" y="4499595"/>
            <a:ext cx="3311968" cy="1800000"/>
          </a:xfr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4438650" y="2977207"/>
            <a:ext cx="77533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2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ECE03B3C-606C-C118-AFF3-6FF616273457}"/>
              </a:ext>
            </a:extLst>
          </p:cNvPr>
          <p:cNvSpPr/>
          <p:nvPr/>
        </p:nvSpPr>
        <p:spPr>
          <a:xfrm>
            <a:off x="5375920" y="3448106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TextBox 70">
            <a:extLst>
              <a:ext uri="{FF2B5EF4-FFF2-40B4-BE49-F238E27FC236}">
                <a16:creationId xmlns:a16="http://schemas.microsoft.com/office/drawing/2014/main" id="{2F38912D-8B7A-D9B4-BB53-BB33D98E82C1}"/>
              </a:ext>
            </a:extLst>
          </p:cNvPr>
          <p:cNvSpPr txBox="1"/>
          <p:nvPr/>
        </p:nvSpPr>
        <p:spPr>
          <a:xfrm>
            <a:off x="5677175" y="3880673"/>
            <a:ext cx="5450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400" dirty="0">
                <a:cs typeface="Arial" pitchFamily="34" charset="0"/>
              </a:rPr>
              <a:t>Nagyméretarányú térképezés, Digitális kartográfia</a:t>
            </a:r>
          </a:p>
        </p:txBody>
      </p:sp>
      <p:sp>
        <p:nvSpPr>
          <p:cNvPr id="5" name="TextBox 71">
            <a:extLst>
              <a:ext uri="{FF2B5EF4-FFF2-40B4-BE49-F238E27FC236}">
                <a16:creationId xmlns:a16="http://schemas.microsoft.com/office/drawing/2014/main" id="{469433EB-A768-4289-44CE-275A4C338B58}"/>
              </a:ext>
            </a:extLst>
          </p:cNvPr>
          <p:cNvSpPr txBox="1"/>
          <p:nvPr/>
        </p:nvSpPr>
        <p:spPr>
          <a:xfrm>
            <a:off x="5677175" y="4238895"/>
            <a:ext cx="5739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cs typeface="Arial" pitchFamily="34" charset="0"/>
              </a:defRPr>
            </a:lvl1pPr>
          </a:lstStyle>
          <a:p>
            <a:r>
              <a:rPr lang="hu-HU" altLang="ko-KR" dirty="0"/>
              <a:t>Térinformatikai menedzsment</a:t>
            </a: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A6884D6-EDE1-28BE-1103-CB26EAD8DC4D}"/>
              </a:ext>
            </a:extLst>
          </p:cNvPr>
          <p:cNvSpPr/>
          <p:nvPr/>
        </p:nvSpPr>
        <p:spPr>
          <a:xfrm>
            <a:off x="5475154" y="394860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9" name="Oval 46">
            <a:extLst>
              <a:ext uri="{FF2B5EF4-FFF2-40B4-BE49-F238E27FC236}">
                <a16:creationId xmlns:a16="http://schemas.microsoft.com/office/drawing/2014/main" id="{14F5030F-9214-15DA-DE4F-94DF8D95B00B}"/>
              </a:ext>
            </a:extLst>
          </p:cNvPr>
          <p:cNvSpPr/>
          <p:nvPr/>
        </p:nvSpPr>
        <p:spPr>
          <a:xfrm>
            <a:off x="5475154" y="431419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1ED3473-64B1-43E5-1E48-D2127E6981F7}"/>
              </a:ext>
            </a:extLst>
          </p:cNvPr>
          <p:cNvSpPr txBox="1">
            <a:spLocks/>
          </p:cNvSpPr>
          <p:nvPr/>
        </p:nvSpPr>
        <p:spPr>
          <a:xfrm>
            <a:off x="5475154" y="3480270"/>
            <a:ext cx="5539730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ko-KR" sz="1800" b="1" cap="small" dirty="0">
                <a:solidFill>
                  <a:schemeClr val="bg1"/>
                </a:solidFill>
                <a:cs typeface="Arial" pitchFamily="34" charset="0"/>
              </a:rPr>
              <a:t>Geoinformatika specializáció</a:t>
            </a:r>
          </a:p>
        </p:txBody>
      </p:sp>
    </p:spTree>
    <p:extLst>
      <p:ext uri="{BB962C8B-B14F-4D97-AF65-F5344CB8AC3E}">
        <p14:creationId xmlns:p14="http://schemas.microsoft.com/office/powerpoint/2010/main" val="2833763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2095159" y="2872056"/>
            <a:ext cx="5676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Földmérő-földrendező – </a:t>
            </a:r>
            <a:r>
              <a:rPr lang="hu-HU" altLang="ko-KR" sz="44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Miért válasszam?</a:t>
            </a:r>
            <a:endParaRPr lang="ko-KR" altLang="en-US" sz="4400" b="1" dirty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Kép 3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5443F4EA-62A6-1492-60FA-618FBBE2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087" y="523872"/>
            <a:ext cx="9186863" cy="62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E47C49-1B6F-4F15-A110-E5832381D6E7}"/>
              </a:ext>
            </a:extLst>
          </p:cNvPr>
          <p:cNvSpPr txBox="1"/>
          <p:nvPr/>
        </p:nvSpPr>
        <p:spPr>
          <a:xfrm flipH="1">
            <a:off x="7229223" y="731341"/>
            <a:ext cx="4358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3600" b="1" dirty="0">
                <a:solidFill>
                  <a:schemeClr val="accent5"/>
                </a:solidFill>
                <a:latin typeface="+mj-lt"/>
                <a:cs typeface="Arial" pitchFamily="34" charset="0"/>
              </a:rPr>
              <a:t>INTÉZETI</a:t>
            </a:r>
            <a:endParaRPr lang="en-US" altLang="ko-KR" sz="3600" b="1" dirty="0">
              <a:solidFill>
                <a:schemeClr val="accent5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36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Terepgyakorlatok</a:t>
            </a:r>
            <a:endParaRPr lang="en-US" altLang="ko-KR" sz="3600" b="1" cap="sm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6C025F60-A8C7-4035-ADD2-49CFE4A7B8F4}"/>
              </a:ext>
            </a:extLst>
          </p:cNvPr>
          <p:cNvGrpSpPr/>
          <p:nvPr/>
        </p:nvGrpSpPr>
        <p:grpSpPr>
          <a:xfrm>
            <a:off x="3629223" y="2294407"/>
            <a:ext cx="1080120" cy="116632"/>
            <a:chOff x="4031940" y="0"/>
            <a:chExt cx="1080120" cy="116632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D4D20C4D-9D29-4A79-95AA-65078E592E82}"/>
                </a:ext>
              </a:extLst>
            </p:cNvPr>
            <p:cNvSpPr/>
            <p:nvPr userDrawn="1"/>
          </p:nvSpPr>
          <p:spPr>
            <a:xfrm>
              <a:off x="4031940" y="0"/>
              <a:ext cx="1080120" cy="116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4BFE09BC-3072-490B-A268-03AAE70B7323}"/>
                </a:ext>
              </a:extLst>
            </p:cNvPr>
            <p:cNvSpPr/>
            <p:nvPr userDrawn="1"/>
          </p:nvSpPr>
          <p:spPr>
            <a:xfrm>
              <a:off x="4572000" y="0"/>
              <a:ext cx="540000" cy="116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2F4C69-1CA8-4AD1-9B6E-5A5451CAC34E}"/>
              </a:ext>
            </a:extLst>
          </p:cNvPr>
          <p:cNvSpPr txBox="1"/>
          <p:nvPr/>
        </p:nvSpPr>
        <p:spPr>
          <a:xfrm>
            <a:off x="7382410" y="2580157"/>
            <a:ext cx="42054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 cap="small" dirty="0" err="1">
                <a:solidFill>
                  <a:schemeClr val="accent5"/>
                </a:solidFill>
                <a:cs typeface="Arial" pitchFamily="34" charset="0"/>
              </a:rPr>
              <a:t>Geodézia</a:t>
            </a:r>
            <a:r>
              <a:rPr lang="en-US" altLang="ko-KR" sz="2400" b="1" dirty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chemeClr val="accent5"/>
                </a:solidFill>
                <a:cs typeface="Arial" pitchFamily="34" charset="0"/>
              </a:rPr>
              <a:t>terepgyakorlat</a:t>
            </a:r>
            <a:endParaRPr lang="hu-HU" altLang="ko-KR" sz="2400" b="1" dirty="0">
              <a:solidFill>
                <a:schemeClr val="accent5"/>
              </a:solidFill>
              <a:cs typeface="Arial" pitchFamily="34" charset="0"/>
            </a:endParaRPr>
          </a:p>
          <a:p>
            <a:pPr algn="r"/>
            <a:endParaRPr lang="hu-HU" altLang="ko-KR" sz="2400" b="1" dirty="0">
              <a:solidFill>
                <a:schemeClr val="accent5"/>
              </a:solidFill>
              <a:cs typeface="Arial" pitchFamily="34" charset="0"/>
            </a:endParaRPr>
          </a:p>
          <a:p>
            <a:pPr algn="ctr"/>
            <a:r>
              <a:rPr lang="en-US" altLang="ko-KR" sz="4000" b="1" cap="small" dirty="0" err="1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Komplex</a:t>
            </a:r>
            <a:r>
              <a:rPr lang="en-US" altLang="ko-KR" sz="2400" b="1" dirty="0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chemeClr val="bg2">
                    <a:lumMod val="50000"/>
                  </a:schemeClr>
                </a:solidFill>
                <a:cs typeface="Arial" pitchFamily="34" charset="0"/>
              </a:rPr>
              <a:t>terepgyakorlat</a:t>
            </a:r>
            <a:endParaRPr lang="en-US" altLang="ko-KR" sz="2400" b="1" dirty="0">
              <a:solidFill>
                <a:schemeClr val="bg2">
                  <a:lumMod val="50000"/>
                </a:schemeClr>
              </a:solidFill>
              <a:cs typeface="Arial" pitchFamily="34" charset="0"/>
            </a:endParaRPr>
          </a:p>
          <a:p>
            <a:pPr algn="r"/>
            <a:endParaRPr lang="hu-HU" altLang="ko-KR" sz="2400" b="1" dirty="0">
              <a:solidFill>
                <a:schemeClr val="accent5"/>
              </a:solidFill>
              <a:cs typeface="Arial" pitchFamily="34" charset="0"/>
            </a:endParaRPr>
          </a:p>
          <a:p>
            <a:pPr algn="r"/>
            <a:r>
              <a:rPr lang="en-US" altLang="ko-KR" sz="3600" b="1" cap="small" dirty="0" err="1">
                <a:solidFill>
                  <a:schemeClr val="accent5"/>
                </a:solidFill>
                <a:cs typeface="Arial" pitchFamily="34" charset="0"/>
              </a:rPr>
              <a:t>Felmérés</a:t>
            </a:r>
            <a:r>
              <a:rPr lang="en-US" altLang="ko-KR" sz="2400" b="1" dirty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chemeClr val="accent5"/>
                </a:solidFill>
                <a:cs typeface="Arial" pitchFamily="34" charset="0"/>
              </a:rPr>
              <a:t>terepgyakorlat</a:t>
            </a:r>
            <a:endParaRPr lang="en-US" altLang="ko-KR" sz="24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DE6DA5-CC1D-4AA1-8A29-E2A9D7556F18}"/>
              </a:ext>
            </a:extLst>
          </p:cNvPr>
          <p:cNvSpPr/>
          <p:nvPr/>
        </p:nvSpPr>
        <p:spPr>
          <a:xfrm>
            <a:off x="397585" y="0"/>
            <a:ext cx="2520000" cy="15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D8D9BA-FF74-4D0B-8EA1-326AB1553EF9}"/>
              </a:ext>
            </a:extLst>
          </p:cNvPr>
          <p:cNvSpPr/>
          <p:nvPr/>
        </p:nvSpPr>
        <p:spPr>
          <a:xfrm>
            <a:off x="4175449" y="5957999"/>
            <a:ext cx="2520000" cy="8963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accent3"/>
              </a:solidFill>
            </a:endParaRPr>
          </a:p>
        </p:txBody>
      </p:sp>
      <p:pic>
        <p:nvPicPr>
          <p:cNvPr id="19" name="Kép helye 18" descr="A képen kültéri, háromlábú állvány, fű, fa látható&#10;&#10;Automatikusan generált leírás">
            <a:extLst>
              <a:ext uri="{FF2B5EF4-FFF2-40B4-BE49-F238E27FC236}">
                <a16:creationId xmlns:a16="http://schemas.microsoft.com/office/drawing/2014/main" id="{A2A9F9E8-A406-0130-5EAA-00F2FE58B897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Kép helye 3" descr="A képen kültéri, ruházat, személy, ég látható&#10;&#10;Automatikusan generált leírás">
            <a:extLst>
              <a:ext uri="{FF2B5EF4-FFF2-40B4-BE49-F238E27FC236}">
                <a16:creationId xmlns:a16="http://schemas.microsoft.com/office/drawing/2014/main" id="{74E56D0D-C4C2-81C1-1861-E9E26BC8F65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ép helye 10" descr="A képen ruházat, személy, kültéri, fa látható&#10;&#10;Automatikusan generált leírás">
            <a:extLst>
              <a:ext uri="{FF2B5EF4-FFF2-40B4-BE49-F238E27FC236}">
                <a16:creationId xmlns:a16="http://schemas.microsoft.com/office/drawing/2014/main" id="{D96584C8-7EF8-8820-82D2-ACA4D8F2C2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Kép helye 7" descr="A képen kültéri, vízszintező, személy, talaj látható&#10;&#10;Automatikusan generált leírás">
            <a:extLst>
              <a:ext uri="{FF2B5EF4-FFF2-40B4-BE49-F238E27FC236}">
                <a16:creationId xmlns:a16="http://schemas.microsoft.com/office/drawing/2014/main" id="{4B25AD9D-E17B-72C7-D0E5-DB4BFB07232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85" y="3870000"/>
            <a:ext cx="3600000" cy="2988000"/>
          </a:xfr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E5EF437-EFB7-5A9F-949D-ED90A8D67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86" y="479341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36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>
            <a:extLst>
              <a:ext uri="{FF2B5EF4-FFF2-40B4-BE49-F238E27FC236}">
                <a16:creationId xmlns:a16="http://schemas.microsoft.com/office/drawing/2014/main" id="{0636BE0C-C7EC-50F3-0718-02196C8BE1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1D5821-408B-68A6-B673-954DB7E4E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7613315"/>
              </p:ext>
            </p:extLst>
          </p:nvPr>
        </p:nvGraphicFramePr>
        <p:xfrm>
          <a:off x="4038601" y="2200276"/>
          <a:ext cx="7791450" cy="474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6">
            <a:extLst>
              <a:ext uri="{FF2B5EF4-FFF2-40B4-BE49-F238E27FC236}">
                <a16:creationId xmlns:a16="http://schemas.microsoft.com/office/drawing/2014/main" id="{8CCF1D4D-6142-24E2-92FB-3E1C064B7979}"/>
              </a:ext>
            </a:extLst>
          </p:cNvPr>
          <p:cNvSpPr txBox="1"/>
          <p:nvPr/>
        </p:nvSpPr>
        <p:spPr>
          <a:xfrm>
            <a:off x="4267198" y="390243"/>
            <a:ext cx="7924802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0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Geoinformatikai </a:t>
            </a:r>
          </a:p>
          <a:p>
            <a:pPr algn="r"/>
            <a:r>
              <a:rPr lang="hu-HU" altLang="ko-KR" sz="4000" b="1" cap="small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Intézet</a:t>
            </a: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13" name="Kép 12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64306DE6-C807-824D-DE26-E729D2F1B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8" y="1032361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6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848500" y="2967336"/>
            <a:ext cx="518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5400" b="1" cap="small" dirty="0">
                <a:solidFill>
                  <a:srgbClr val="FFC000"/>
                </a:solidFill>
                <a:latin typeface="+mj-lt"/>
                <a:cs typeface="Arial" pitchFamily="34" charset="0"/>
              </a:rPr>
              <a:t>Ösztöndíjak</a:t>
            </a:r>
            <a:endParaRPr lang="ko-KR" altLang="en-US" sz="5400" b="1" cap="small" dirty="0">
              <a:solidFill>
                <a:srgbClr val="FFC00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218AF931-DCAF-6F10-5130-5CBB930D2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398223"/>
              </p:ext>
            </p:extLst>
          </p:nvPr>
        </p:nvGraphicFramePr>
        <p:xfrm>
          <a:off x="1876425" y="233194"/>
          <a:ext cx="9918881" cy="639161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192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838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rgbClr val="151F39"/>
                          </a:solidFill>
                        </a:rPr>
                        <a:t>Összes</a:t>
                      </a:r>
                      <a:r>
                        <a:rPr lang="hu-HU" sz="2800" baseline="0" dirty="0">
                          <a:solidFill>
                            <a:srgbClr val="151F39"/>
                          </a:solidFill>
                        </a:rPr>
                        <a:t> nettó havi juttatás </a:t>
                      </a:r>
                    </a:p>
                    <a:p>
                      <a:pPr algn="ctr"/>
                      <a:r>
                        <a:rPr lang="hu-HU" sz="2800" baseline="0" dirty="0">
                          <a:solidFill>
                            <a:srgbClr val="151F39"/>
                          </a:solidFill>
                        </a:rPr>
                        <a:t>maximális esetben</a:t>
                      </a:r>
                      <a:endParaRPr lang="hu-HU" sz="2800" baseline="0" dirty="0">
                        <a:solidFill>
                          <a:srgbClr val="151F39"/>
                        </a:solidFill>
                        <a:latin typeface="Calibri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3200" dirty="0">
                          <a:solidFill>
                            <a:srgbClr val="151F39"/>
                          </a:solidFill>
                        </a:rPr>
                        <a:t>403.420 Ft</a:t>
                      </a:r>
                      <a:endParaRPr lang="hu-HU" sz="3200" dirty="0">
                        <a:solidFill>
                          <a:srgbClr val="151F39"/>
                        </a:solidFill>
                        <a:latin typeface="Calibri"/>
                      </a:endParaRPr>
                    </a:p>
                  </a:txBody>
                  <a:tcPr marL="121920" marR="12192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794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Tanulmányi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ösztöndíj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(tanulmányi eredménytől függően)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>
                          <a:solidFill>
                            <a:schemeClr val="tx2"/>
                          </a:solidFill>
                        </a:rPr>
                        <a:t>5.000 – 45.000 Ft/hó</a:t>
                      </a:r>
                      <a:endParaRPr lang="hu-HU" sz="2000" kern="120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48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Alba Regia 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ösztöndíj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100.000 Ft/félév 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1600" kern="1200" dirty="0">
                          <a:solidFill>
                            <a:schemeClr val="tx2"/>
                          </a:solidFill>
                        </a:rPr>
                        <a:t>(20.000 Ft/hó)</a:t>
                      </a:r>
                      <a:endParaRPr lang="hu-HU" sz="16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344454312"/>
                  </a:ext>
                </a:extLst>
              </a:tr>
              <a:tr h="553463">
                <a:tc>
                  <a:txBody>
                    <a:bodyPr/>
                    <a:lstStyle/>
                    <a:p>
                      <a:pPr marL="742950" marR="0" lvl="1" indent="-285750" algn="ctr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Nemzeti Felsőoktatási 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ösztöndíj (4,00 átlag felett)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40.000 </a:t>
                      </a:r>
                      <a:r>
                        <a:rPr lang="hu-HU" sz="2000" b="0" u="none" strike="noStrike" kern="1200" noProof="0" dirty="0">
                          <a:solidFill>
                            <a:schemeClr val="tx2"/>
                          </a:solidFill>
                        </a:rPr>
                        <a:t>Ft/hó</a:t>
                      </a:r>
                      <a:endParaRPr lang="hu-HU" sz="2000" b="0" i="0" u="none" strike="noStrike" kern="1200" noProof="0" dirty="0">
                        <a:latin typeface="Calibri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752">
                <a:tc>
                  <a:txBody>
                    <a:bodyPr/>
                    <a:lstStyle/>
                    <a:p>
                      <a:pPr marL="742950" lvl="1" indent="-285750" algn="ctr"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hu-HU" sz="2000" b="0" u="none" strike="noStrike" kern="1200" noProof="0" dirty="0">
                          <a:solidFill>
                            <a:schemeClr val="tx2"/>
                          </a:solidFill>
                        </a:rPr>
                        <a:t>Új Nemzeti Kiválóság Program (</a:t>
                      </a:r>
                      <a:r>
                        <a:rPr lang="hu-HU" sz="2000" b="1" u="none" strike="noStrike" kern="1200" noProof="0" dirty="0">
                          <a:solidFill>
                            <a:schemeClr val="tx2"/>
                          </a:solidFill>
                        </a:rPr>
                        <a:t>ÚNKP</a:t>
                      </a:r>
                      <a:r>
                        <a:rPr lang="hu-HU" sz="2000" b="0" u="none" strike="noStrike" kern="1200" noProof="0" dirty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100.000 Ft/hó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39836441"/>
                  </a:ext>
                </a:extLst>
              </a:tr>
              <a:tr h="500752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Szociális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támogatás 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8.800 - 43.000 Ft/hó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794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ÓE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ösztöndíj </a:t>
                      </a:r>
                      <a:endParaRPr lang="hu-HU" dirty="0"/>
                    </a:p>
                    <a:p>
                      <a:pPr marL="742950" lvl="1" indent="-285750" algn="ctr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(Sport, Tudományos,</a:t>
                      </a:r>
                      <a:r>
                        <a:rPr lang="hu-HU" sz="2000" kern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Közéleti kategória) </a:t>
                      </a:r>
                      <a:endParaRPr lang="hu-H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25.000 Ft/hó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794">
                <a:tc>
                  <a:txBody>
                    <a:bodyPr/>
                    <a:lstStyle/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Duális képzés gyakornoki </a:t>
                      </a:r>
                      <a:r>
                        <a:rPr lang="hu-HU" sz="2000" b="1" kern="1200" dirty="0">
                          <a:solidFill>
                            <a:schemeClr val="tx2"/>
                          </a:solidFill>
                        </a:rPr>
                        <a:t>vállalati</a:t>
                      </a: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 ösztöndíja</a:t>
                      </a:r>
                    </a:p>
                    <a:p>
                      <a:pPr marL="742950" lvl="1" indent="-285750" algn="ctr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hu-HU" sz="1600" kern="1200" dirty="0">
                          <a:solidFill>
                            <a:schemeClr val="tx2"/>
                          </a:solidFill>
                        </a:rPr>
                        <a:t>(minimálbér 65%: 266.800x0,65=173.420)</a:t>
                      </a:r>
                      <a:endParaRPr lang="hu-HU" sz="16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kern="1200" dirty="0">
                          <a:solidFill>
                            <a:schemeClr val="tx2"/>
                          </a:solidFill>
                        </a:rPr>
                        <a:t>173.420 Ft/hó </a:t>
                      </a:r>
                    </a:p>
                    <a:p>
                      <a:pPr marL="742950" marR="0" lvl="1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>
                          <a:solidFill>
                            <a:schemeClr val="tx2"/>
                          </a:solidFill>
                        </a:rPr>
                        <a:t>(2023. dec. 1-től)</a:t>
                      </a:r>
                      <a:endParaRPr lang="hu-HU" sz="2000" kern="1200" dirty="0">
                        <a:solidFill>
                          <a:schemeClr val="tx2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127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BF79CFF-70C1-4BC2-BF49-03EC0291E8FC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0244184 w 18288000"/>
              <a:gd name="connsiteY0" fmla="*/ 8746079 h 10287000"/>
              <a:gd name="connsiteX1" fmla="*/ 9974184 w 18288000"/>
              <a:gd name="connsiteY1" fmla="*/ 9016079 h 10287000"/>
              <a:gd name="connsiteX2" fmla="*/ 10244184 w 18288000"/>
              <a:gd name="connsiteY2" fmla="*/ 9286079 h 10287000"/>
              <a:gd name="connsiteX3" fmla="*/ 10616757 w 18288000"/>
              <a:gd name="connsiteY3" fmla="*/ 9286079 h 10287000"/>
              <a:gd name="connsiteX4" fmla="*/ 10886757 w 18288000"/>
              <a:gd name="connsiteY4" fmla="*/ 9016079 h 10287000"/>
              <a:gd name="connsiteX5" fmla="*/ 10616757 w 18288000"/>
              <a:gd name="connsiteY5" fmla="*/ 8746079 h 10287000"/>
              <a:gd name="connsiteX6" fmla="*/ 7916068 w 18288000"/>
              <a:gd name="connsiteY6" fmla="*/ 7111157 h 10287000"/>
              <a:gd name="connsiteX7" fmla="*/ 7646066 w 18288000"/>
              <a:gd name="connsiteY7" fmla="*/ 7381156 h 10287000"/>
              <a:gd name="connsiteX8" fmla="*/ 7916068 w 18288000"/>
              <a:gd name="connsiteY8" fmla="*/ 7651156 h 10287000"/>
              <a:gd name="connsiteX9" fmla="*/ 8288640 w 18288000"/>
              <a:gd name="connsiteY9" fmla="*/ 7651156 h 10287000"/>
              <a:gd name="connsiteX10" fmla="*/ 8558639 w 18288000"/>
              <a:gd name="connsiteY10" fmla="*/ 7381156 h 10287000"/>
              <a:gd name="connsiteX11" fmla="*/ 8288640 w 18288000"/>
              <a:gd name="connsiteY11" fmla="*/ 7111157 h 10287000"/>
              <a:gd name="connsiteX12" fmla="*/ 17857466 w 18288000"/>
              <a:gd name="connsiteY12" fmla="*/ 6599630 h 10287000"/>
              <a:gd name="connsiteX13" fmla="*/ 18288000 w 18288000"/>
              <a:gd name="connsiteY13" fmla="*/ 6599630 h 10287000"/>
              <a:gd name="connsiteX14" fmla="*/ 18288000 w 18288000"/>
              <a:gd name="connsiteY14" fmla="*/ 6601285 h 10287000"/>
              <a:gd name="connsiteX15" fmla="*/ 17856710 w 18288000"/>
              <a:gd name="connsiteY15" fmla="*/ 6601285 h 10287000"/>
              <a:gd name="connsiteX16" fmla="*/ 18166506 w 18288000"/>
              <a:gd name="connsiteY16" fmla="*/ 5474738 h 10287000"/>
              <a:gd name="connsiteX17" fmla="*/ 18288000 w 18288000"/>
              <a:gd name="connsiteY17" fmla="*/ 5474738 h 10287000"/>
              <a:gd name="connsiteX18" fmla="*/ 18288000 w 18288000"/>
              <a:gd name="connsiteY18" fmla="*/ 6059630 h 10287000"/>
              <a:gd name="connsiteX19" fmla="*/ 18046092 w 18288000"/>
              <a:gd name="connsiteY19" fmla="*/ 6059630 h 10287000"/>
              <a:gd name="connsiteX20" fmla="*/ 18152328 w 18288000"/>
              <a:gd name="connsiteY20" fmla="*/ 5588224 h 10287000"/>
              <a:gd name="connsiteX21" fmla="*/ 18219124 w 18288000"/>
              <a:gd name="connsiteY21" fmla="*/ 4929623 h 10287000"/>
              <a:gd name="connsiteX22" fmla="*/ 18288000 w 18288000"/>
              <a:gd name="connsiteY22" fmla="*/ 4929623 h 10287000"/>
              <a:gd name="connsiteX23" fmla="*/ 18288000 w 18288000"/>
              <a:gd name="connsiteY23" fmla="*/ 4934738 h 10287000"/>
              <a:gd name="connsiteX24" fmla="*/ 18218968 w 18288000"/>
              <a:gd name="connsiteY24" fmla="*/ 4934738 h 10287000"/>
              <a:gd name="connsiteX25" fmla="*/ 18217220 w 18288000"/>
              <a:gd name="connsiteY25" fmla="*/ 4384510 h 10287000"/>
              <a:gd name="connsiteX26" fmla="*/ 18288000 w 18288000"/>
              <a:gd name="connsiteY26" fmla="*/ 4384510 h 10287000"/>
              <a:gd name="connsiteX27" fmla="*/ 18288000 w 18288000"/>
              <a:gd name="connsiteY27" fmla="*/ 4389625 h 10287000"/>
              <a:gd name="connsiteX28" fmla="*/ 18217532 w 18288000"/>
              <a:gd name="connsiteY28" fmla="*/ 4389625 h 10287000"/>
              <a:gd name="connsiteX29" fmla="*/ 5999551 w 18288000"/>
              <a:gd name="connsiteY29" fmla="*/ 4361301 h 10287000"/>
              <a:gd name="connsiteX30" fmla="*/ 5729552 w 18288000"/>
              <a:gd name="connsiteY30" fmla="*/ 4631301 h 10287000"/>
              <a:gd name="connsiteX31" fmla="*/ 5999551 w 18288000"/>
              <a:gd name="connsiteY31" fmla="*/ 4901301 h 10287000"/>
              <a:gd name="connsiteX32" fmla="*/ 6228135 w 18288000"/>
              <a:gd name="connsiteY32" fmla="*/ 4901301 h 10287000"/>
              <a:gd name="connsiteX33" fmla="*/ 6498136 w 18288000"/>
              <a:gd name="connsiteY33" fmla="*/ 4631301 h 10287000"/>
              <a:gd name="connsiteX34" fmla="*/ 6228135 w 18288000"/>
              <a:gd name="connsiteY34" fmla="*/ 4361301 h 10287000"/>
              <a:gd name="connsiteX35" fmla="*/ 18163112 w 18288000"/>
              <a:gd name="connsiteY35" fmla="*/ 3839395 h 10287000"/>
              <a:gd name="connsiteX36" fmla="*/ 18288000 w 18288000"/>
              <a:gd name="connsiteY36" fmla="*/ 3839395 h 10287000"/>
              <a:gd name="connsiteX37" fmla="*/ 18288000 w 18288000"/>
              <a:gd name="connsiteY37" fmla="*/ 3844510 h 10287000"/>
              <a:gd name="connsiteX38" fmla="*/ 18163882 w 18288000"/>
              <a:gd name="connsiteY38" fmla="*/ 3844510 h 10287000"/>
              <a:gd name="connsiteX39" fmla="*/ 18057438 w 18288000"/>
              <a:gd name="connsiteY39" fmla="*/ 3294280 h 10287000"/>
              <a:gd name="connsiteX40" fmla="*/ 18288000 w 18288000"/>
              <a:gd name="connsiteY40" fmla="*/ 3294280 h 10287000"/>
              <a:gd name="connsiteX41" fmla="*/ 18288000 w 18288000"/>
              <a:gd name="connsiteY41" fmla="*/ 3299395 h 10287000"/>
              <a:gd name="connsiteX42" fmla="*/ 18058674 w 18288000"/>
              <a:gd name="connsiteY42" fmla="*/ 3299395 h 10287000"/>
              <a:gd name="connsiteX43" fmla="*/ 17899292 w 18288000"/>
              <a:gd name="connsiteY43" fmla="*/ 2749163 h 10287000"/>
              <a:gd name="connsiteX44" fmla="*/ 18288000 w 18288000"/>
              <a:gd name="connsiteY44" fmla="*/ 2749163 h 10287000"/>
              <a:gd name="connsiteX45" fmla="*/ 18288000 w 18288000"/>
              <a:gd name="connsiteY45" fmla="*/ 2754280 h 10287000"/>
              <a:gd name="connsiteX46" fmla="*/ 17901006 w 18288000"/>
              <a:gd name="connsiteY46" fmla="*/ 2754280 h 10287000"/>
              <a:gd name="connsiteX47" fmla="*/ 17686150 w 18288000"/>
              <a:gd name="connsiteY47" fmla="*/ 2204051 h 10287000"/>
              <a:gd name="connsiteX48" fmla="*/ 18288000 w 18288000"/>
              <a:gd name="connsiteY48" fmla="*/ 2204051 h 10287000"/>
              <a:gd name="connsiteX49" fmla="*/ 18288000 w 18288000"/>
              <a:gd name="connsiteY49" fmla="*/ 2209166 h 10287000"/>
              <a:gd name="connsiteX50" fmla="*/ 17688366 w 18288000"/>
              <a:gd name="connsiteY50" fmla="*/ 2209166 h 10287000"/>
              <a:gd name="connsiteX51" fmla="*/ 6720629 w 18288000"/>
              <a:gd name="connsiteY51" fmla="*/ 1635726 h 10287000"/>
              <a:gd name="connsiteX52" fmla="*/ 6450628 w 18288000"/>
              <a:gd name="connsiteY52" fmla="*/ 1905726 h 10287000"/>
              <a:gd name="connsiteX53" fmla="*/ 6720629 w 18288000"/>
              <a:gd name="connsiteY53" fmla="*/ 2175726 h 10287000"/>
              <a:gd name="connsiteX54" fmla="*/ 6949216 w 18288000"/>
              <a:gd name="connsiteY54" fmla="*/ 2175726 h 10287000"/>
              <a:gd name="connsiteX55" fmla="*/ 7219212 w 18288000"/>
              <a:gd name="connsiteY55" fmla="*/ 1905726 h 10287000"/>
              <a:gd name="connsiteX56" fmla="*/ 6949216 w 18288000"/>
              <a:gd name="connsiteY56" fmla="*/ 1635726 h 10287000"/>
              <a:gd name="connsiteX57" fmla="*/ 18288000 w 18288000"/>
              <a:gd name="connsiteY57" fmla="*/ 39423 h 10287000"/>
              <a:gd name="connsiteX58" fmla="*/ 18288000 w 18288000"/>
              <a:gd name="connsiteY58" fmla="*/ 1664051 h 10287000"/>
              <a:gd name="connsiteX59" fmla="*/ 17416408 w 18288000"/>
              <a:gd name="connsiteY59" fmla="*/ 1664051 h 10287000"/>
              <a:gd name="connsiteX60" fmla="*/ 17413652 w 18288000"/>
              <a:gd name="connsiteY60" fmla="*/ 1658936 h 10287000"/>
              <a:gd name="connsiteX61" fmla="*/ 17817372 w 18288000"/>
              <a:gd name="connsiteY61" fmla="*/ 1658936 h 10287000"/>
              <a:gd name="connsiteX62" fmla="*/ 18087372 w 18288000"/>
              <a:gd name="connsiteY62" fmla="*/ 1388936 h 10287000"/>
              <a:gd name="connsiteX63" fmla="*/ 17817372 w 18288000"/>
              <a:gd name="connsiteY63" fmla="*/ 1118936 h 10287000"/>
              <a:gd name="connsiteX64" fmla="*/ 17125628 w 18288000"/>
              <a:gd name="connsiteY64" fmla="*/ 1118936 h 10287000"/>
              <a:gd name="connsiteX65" fmla="*/ 17125628 w 18288000"/>
              <a:gd name="connsiteY65" fmla="*/ 1089147 h 10287000"/>
              <a:gd name="connsiteX66" fmla="*/ 17144716 w 18288000"/>
              <a:gd name="connsiteY66" fmla="*/ 1081652 h 10287000"/>
              <a:gd name="connsiteX67" fmla="*/ 17274712 w 18288000"/>
              <a:gd name="connsiteY67" fmla="*/ 850742 h 10287000"/>
              <a:gd name="connsiteX68" fmla="*/ 17144716 w 18288000"/>
              <a:gd name="connsiteY68" fmla="*/ 619830 h 10287000"/>
              <a:gd name="connsiteX69" fmla="*/ 17125628 w 18288000"/>
              <a:gd name="connsiteY69" fmla="*/ 610351 h 10287000"/>
              <a:gd name="connsiteX70" fmla="*/ 17125628 w 18288000"/>
              <a:gd name="connsiteY70" fmla="*/ 582035 h 10287000"/>
              <a:gd name="connsiteX71" fmla="*/ 17626964 w 18288000"/>
              <a:gd name="connsiteY71" fmla="*/ 582035 h 10287000"/>
              <a:gd name="connsiteX72" fmla="*/ 17896964 w 18288000"/>
              <a:gd name="connsiteY72" fmla="*/ 312035 h 10287000"/>
              <a:gd name="connsiteX73" fmla="*/ 17681380 w 18288000"/>
              <a:gd name="connsiteY73" fmla="*/ 47521 h 10287000"/>
              <a:gd name="connsiteX74" fmla="*/ 17639832 w 18288000"/>
              <a:gd name="connsiteY74" fmla="*/ 43333 h 10287000"/>
              <a:gd name="connsiteX75" fmla="*/ 18249218 w 18288000"/>
              <a:gd name="connsiteY75" fmla="*/ 43333 h 10287000"/>
              <a:gd name="connsiteX76" fmla="*/ 0 w 18288000"/>
              <a:gd name="connsiteY76" fmla="*/ 0 h 10287000"/>
              <a:gd name="connsiteX77" fmla="*/ 8764198 w 18288000"/>
              <a:gd name="connsiteY77" fmla="*/ 0 h 10287000"/>
              <a:gd name="connsiteX78" fmla="*/ 8774225 w 18288000"/>
              <a:gd name="connsiteY78" fmla="*/ 3113 h 10287000"/>
              <a:gd name="connsiteX79" fmla="*/ 8828639 w 18288000"/>
              <a:gd name="connsiteY79" fmla="*/ 8598 h 10287000"/>
              <a:gd name="connsiteX80" fmla="*/ 9329976 w 18288000"/>
              <a:gd name="connsiteY80" fmla="*/ 8598 h 10287000"/>
              <a:gd name="connsiteX81" fmla="*/ 9329976 w 18288000"/>
              <a:gd name="connsiteY81" fmla="*/ 36914 h 10287000"/>
              <a:gd name="connsiteX82" fmla="*/ 9310888 w 18288000"/>
              <a:gd name="connsiteY82" fmla="*/ 46393 h 10287000"/>
              <a:gd name="connsiteX83" fmla="*/ 9180892 w 18288000"/>
              <a:gd name="connsiteY83" fmla="*/ 277305 h 10287000"/>
              <a:gd name="connsiteX84" fmla="*/ 9310888 w 18288000"/>
              <a:gd name="connsiteY84" fmla="*/ 508215 h 10287000"/>
              <a:gd name="connsiteX85" fmla="*/ 9329976 w 18288000"/>
              <a:gd name="connsiteY85" fmla="*/ 515710 h 10287000"/>
              <a:gd name="connsiteX86" fmla="*/ 9329976 w 18288000"/>
              <a:gd name="connsiteY86" fmla="*/ 545499 h 10287000"/>
              <a:gd name="connsiteX87" fmla="*/ 8638232 w 18288000"/>
              <a:gd name="connsiteY87" fmla="*/ 545499 h 10287000"/>
              <a:gd name="connsiteX88" fmla="*/ 8368234 w 18288000"/>
              <a:gd name="connsiteY88" fmla="*/ 815499 h 10287000"/>
              <a:gd name="connsiteX89" fmla="*/ 8533137 w 18288000"/>
              <a:gd name="connsiteY89" fmla="*/ 1064281 h 10287000"/>
              <a:gd name="connsiteX90" fmla="*/ 8542736 w 18288000"/>
              <a:gd name="connsiteY90" fmla="*/ 1067261 h 10287000"/>
              <a:gd name="connsiteX91" fmla="*/ 8542736 w 18288000"/>
              <a:gd name="connsiteY91" fmla="*/ 1090614 h 10287000"/>
              <a:gd name="connsiteX92" fmla="*/ 7596088 w 18288000"/>
              <a:gd name="connsiteY92" fmla="*/ 1090614 h 10287000"/>
              <a:gd name="connsiteX93" fmla="*/ 7326086 w 18288000"/>
              <a:gd name="connsiteY93" fmla="*/ 1360614 h 10287000"/>
              <a:gd name="connsiteX94" fmla="*/ 7596088 w 18288000"/>
              <a:gd name="connsiteY94" fmla="*/ 1630614 h 10287000"/>
              <a:gd name="connsiteX95" fmla="*/ 8074616 w 18288000"/>
              <a:gd name="connsiteY95" fmla="*/ 1630614 h 10287000"/>
              <a:gd name="connsiteX96" fmla="*/ 8074616 w 18288000"/>
              <a:gd name="connsiteY96" fmla="*/ 1640018 h 10287000"/>
              <a:gd name="connsiteX97" fmla="*/ 8062746 w 18288000"/>
              <a:gd name="connsiteY97" fmla="*/ 1641215 h 10287000"/>
              <a:gd name="connsiteX98" fmla="*/ 7847163 w 18288000"/>
              <a:gd name="connsiteY98" fmla="*/ 1905728 h 10287000"/>
              <a:gd name="connsiteX99" fmla="*/ 8062746 w 18288000"/>
              <a:gd name="connsiteY99" fmla="*/ 2170241 h 10287000"/>
              <a:gd name="connsiteX100" fmla="*/ 8074616 w 18288000"/>
              <a:gd name="connsiteY100" fmla="*/ 2171438 h 10287000"/>
              <a:gd name="connsiteX101" fmla="*/ 8074616 w 18288000"/>
              <a:gd name="connsiteY101" fmla="*/ 2180843 h 10287000"/>
              <a:gd name="connsiteX102" fmla="*/ 7095184 w 18288000"/>
              <a:gd name="connsiteY102" fmla="*/ 2180843 h 10287000"/>
              <a:gd name="connsiteX103" fmla="*/ 6825183 w 18288000"/>
              <a:gd name="connsiteY103" fmla="*/ 2450844 h 10287000"/>
              <a:gd name="connsiteX104" fmla="*/ 6990089 w 18288000"/>
              <a:gd name="connsiteY104" fmla="*/ 2699625 h 10287000"/>
              <a:gd name="connsiteX105" fmla="*/ 7039401 w 18288000"/>
              <a:gd name="connsiteY105" fmla="*/ 2714933 h 10287000"/>
              <a:gd name="connsiteX106" fmla="*/ 7039401 w 18288000"/>
              <a:gd name="connsiteY106" fmla="*/ 2725958 h 10287000"/>
              <a:gd name="connsiteX107" fmla="*/ 6073207 w 18288000"/>
              <a:gd name="connsiteY107" fmla="*/ 2725958 h 10287000"/>
              <a:gd name="connsiteX108" fmla="*/ 5803205 w 18288000"/>
              <a:gd name="connsiteY108" fmla="*/ 2995958 h 10287000"/>
              <a:gd name="connsiteX109" fmla="*/ 6073207 w 18288000"/>
              <a:gd name="connsiteY109" fmla="*/ 3265958 h 10287000"/>
              <a:gd name="connsiteX110" fmla="*/ 7039401 w 18288000"/>
              <a:gd name="connsiteY110" fmla="*/ 3265958 h 10287000"/>
              <a:gd name="connsiteX111" fmla="*/ 7039401 w 18288000"/>
              <a:gd name="connsiteY111" fmla="*/ 3287420 h 10287000"/>
              <a:gd name="connsiteX112" fmla="*/ 7023707 w 18288000"/>
              <a:gd name="connsiteY112" fmla="*/ 3292291 h 10287000"/>
              <a:gd name="connsiteX113" fmla="*/ 6858804 w 18288000"/>
              <a:gd name="connsiteY113" fmla="*/ 3541073 h 10287000"/>
              <a:gd name="connsiteX114" fmla="*/ 7128803 w 18288000"/>
              <a:gd name="connsiteY114" fmla="*/ 3811073 h 10287000"/>
              <a:gd name="connsiteX115" fmla="*/ 7322948 w 18288000"/>
              <a:gd name="connsiteY115" fmla="*/ 3811073 h 10287000"/>
              <a:gd name="connsiteX116" fmla="*/ 7322948 w 18288000"/>
              <a:gd name="connsiteY116" fmla="*/ 3856909 h 10287000"/>
              <a:gd name="connsiteX117" fmla="*/ 7313016 w 18288000"/>
              <a:gd name="connsiteY117" fmla="*/ 3862300 h 10287000"/>
              <a:gd name="connsiteX118" fmla="*/ 7193976 w 18288000"/>
              <a:gd name="connsiteY118" fmla="*/ 4086188 h 10287000"/>
              <a:gd name="connsiteX119" fmla="*/ 7313016 w 18288000"/>
              <a:gd name="connsiteY119" fmla="*/ 4310075 h 10287000"/>
              <a:gd name="connsiteX120" fmla="*/ 7322948 w 18288000"/>
              <a:gd name="connsiteY120" fmla="*/ 4315466 h 10287000"/>
              <a:gd name="connsiteX121" fmla="*/ 7322948 w 18288000"/>
              <a:gd name="connsiteY121" fmla="*/ 4361301 h 10287000"/>
              <a:gd name="connsiteX122" fmla="*/ 6911642 w 18288000"/>
              <a:gd name="connsiteY122" fmla="*/ 4361301 h 10287000"/>
              <a:gd name="connsiteX123" fmla="*/ 6641641 w 18288000"/>
              <a:gd name="connsiteY123" fmla="*/ 4631301 h 10287000"/>
              <a:gd name="connsiteX124" fmla="*/ 6911642 w 18288000"/>
              <a:gd name="connsiteY124" fmla="*/ 4901301 h 10287000"/>
              <a:gd name="connsiteX125" fmla="*/ 7497020 w 18288000"/>
              <a:gd name="connsiteY125" fmla="*/ 4901301 h 10287000"/>
              <a:gd name="connsiteX126" fmla="*/ 7475152 w 18288000"/>
              <a:gd name="connsiteY126" fmla="*/ 4903506 h 10287000"/>
              <a:gd name="connsiteX127" fmla="*/ 7237711 w 18288000"/>
              <a:gd name="connsiteY127" fmla="*/ 5194837 h 10287000"/>
              <a:gd name="connsiteX128" fmla="*/ 7475152 w 18288000"/>
              <a:gd name="connsiteY128" fmla="*/ 5486169 h 10287000"/>
              <a:gd name="connsiteX129" fmla="*/ 7475396 w 18288000"/>
              <a:gd name="connsiteY129" fmla="*/ 5486193 h 10287000"/>
              <a:gd name="connsiteX130" fmla="*/ 7307327 w 18288000"/>
              <a:gd name="connsiteY130" fmla="*/ 5486193 h 10287000"/>
              <a:gd name="connsiteX131" fmla="*/ 7037325 w 18288000"/>
              <a:gd name="connsiteY131" fmla="*/ 5756193 h 10287000"/>
              <a:gd name="connsiteX132" fmla="*/ 7307327 w 18288000"/>
              <a:gd name="connsiteY132" fmla="*/ 6026193 h 10287000"/>
              <a:gd name="connsiteX133" fmla="*/ 7318375 w 18288000"/>
              <a:gd name="connsiteY133" fmla="*/ 6026193 h 10287000"/>
              <a:gd name="connsiteX134" fmla="*/ 7318375 w 18288000"/>
              <a:gd name="connsiteY134" fmla="*/ 6027848 h 10287000"/>
              <a:gd name="connsiteX135" fmla="*/ 6408381 w 18288000"/>
              <a:gd name="connsiteY135" fmla="*/ 6027848 h 10287000"/>
              <a:gd name="connsiteX136" fmla="*/ 6138377 w 18288000"/>
              <a:gd name="connsiteY136" fmla="*/ 6297848 h 10287000"/>
              <a:gd name="connsiteX137" fmla="*/ 6408381 w 18288000"/>
              <a:gd name="connsiteY137" fmla="*/ 6567848 h 10287000"/>
              <a:gd name="connsiteX138" fmla="*/ 8870297 w 18288000"/>
              <a:gd name="connsiteY138" fmla="*/ 6567848 h 10287000"/>
              <a:gd name="connsiteX139" fmla="*/ 8871286 w 18288000"/>
              <a:gd name="connsiteY139" fmla="*/ 6569502 h 10287000"/>
              <a:gd name="connsiteX140" fmla="*/ 8638232 w 18288000"/>
              <a:gd name="connsiteY140" fmla="*/ 6569502 h 10287000"/>
              <a:gd name="connsiteX141" fmla="*/ 8368234 w 18288000"/>
              <a:gd name="connsiteY141" fmla="*/ 6839502 h 10287000"/>
              <a:gd name="connsiteX142" fmla="*/ 8638232 w 18288000"/>
              <a:gd name="connsiteY142" fmla="*/ 7109502 h 10287000"/>
              <a:gd name="connsiteX143" fmla="*/ 9244996 w 18288000"/>
              <a:gd name="connsiteY143" fmla="*/ 7109502 h 10287000"/>
              <a:gd name="connsiteX144" fmla="*/ 9246258 w 18288000"/>
              <a:gd name="connsiteY144" fmla="*/ 7111157 h 10287000"/>
              <a:gd name="connsiteX145" fmla="*/ 9012182 w 18288000"/>
              <a:gd name="connsiteY145" fmla="*/ 7111157 h 10287000"/>
              <a:gd name="connsiteX146" fmla="*/ 8742182 w 18288000"/>
              <a:gd name="connsiteY146" fmla="*/ 7381156 h 10287000"/>
              <a:gd name="connsiteX147" fmla="*/ 9012182 w 18288000"/>
              <a:gd name="connsiteY147" fmla="*/ 7651156 h 10287000"/>
              <a:gd name="connsiteX148" fmla="*/ 9787950 w 18288000"/>
              <a:gd name="connsiteY148" fmla="*/ 7651156 h 10287000"/>
              <a:gd name="connsiteX149" fmla="*/ 9789989 w 18288000"/>
              <a:gd name="connsiteY149" fmla="*/ 7652811 h 10287000"/>
              <a:gd name="connsiteX150" fmla="*/ 9369905 w 18288000"/>
              <a:gd name="connsiteY150" fmla="*/ 7652811 h 10287000"/>
              <a:gd name="connsiteX151" fmla="*/ 9099905 w 18288000"/>
              <a:gd name="connsiteY151" fmla="*/ 7922811 h 10287000"/>
              <a:gd name="connsiteX152" fmla="*/ 9369905 w 18288000"/>
              <a:gd name="connsiteY152" fmla="*/ 8192811 h 10287000"/>
              <a:gd name="connsiteX153" fmla="*/ 10001360 w 18288000"/>
              <a:gd name="connsiteY153" fmla="*/ 8192811 h 10287000"/>
              <a:gd name="connsiteX154" fmla="*/ 9929062 w 18288000"/>
              <a:gd name="connsiteY154" fmla="*/ 8207408 h 10287000"/>
              <a:gd name="connsiteX155" fmla="*/ 9764158 w 18288000"/>
              <a:gd name="connsiteY155" fmla="*/ 8456190 h 10287000"/>
              <a:gd name="connsiteX156" fmla="*/ 10034158 w 18288000"/>
              <a:gd name="connsiteY156" fmla="*/ 8726190 h 10287000"/>
              <a:gd name="connsiteX157" fmla="*/ 10800374 w 18288000"/>
              <a:gd name="connsiteY157" fmla="*/ 8726190 h 10287000"/>
              <a:gd name="connsiteX158" fmla="*/ 10804019 w 18288000"/>
              <a:gd name="connsiteY158" fmla="*/ 8728169 h 10287000"/>
              <a:gd name="connsiteX159" fmla="*/ 10909116 w 18288000"/>
              <a:gd name="connsiteY159" fmla="*/ 8749387 h 10287000"/>
              <a:gd name="connsiteX160" fmla="*/ 11573053 w 18288000"/>
              <a:gd name="connsiteY160" fmla="*/ 8749387 h 10287000"/>
              <a:gd name="connsiteX161" fmla="*/ 11526544 w 18288000"/>
              <a:gd name="connsiteY161" fmla="*/ 8777605 h 10287000"/>
              <a:gd name="connsiteX162" fmla="*/ 11502236 w 18288000"/>
              <a:gd name="connsiteY162" fmla="*/ 8804357 h 10287000"/>
              <a:gd name="connsiteX163" fmla="*/ 11499689 w 18288000"/>
              <a:gd name="connsiteY163" fmla="*/ 8805739 h 10287000"/>
              <a:gd name="connsiteX164" fmla="*/ 11380649 w 18288000"/>
              <a:gd name="connsiteY164" fmla="*/ 9029627 h 10287000"/>
              <a:gd name="connsiteX165" fmla="*/ 11650649 w 18288000"/>
              <a:gd name="connsiteY165" fmla="*/ 9299627 h 10287000"/>
              <a:gd name="connsiteX166" fmla="*/ 12043679 w 18288000"/>
              <a:gd name="connsiteY166" fmla="*/ 9299627 h 10287000"/>
              <a:gd name="connsiteX167" fmla="*/ 11989305 w 18288000"/>
              <a:gd name="connsiteY167" fmla="*/ 9310605 h 10287000"/>
              <a:gd name="connsiteX168" fmla="*/ 11824401 w 18288000"/>
              <a:gd name="connsiteY168" fmla="*/ 9559387 h 10287000"/>
              <a:gd name="connsiteX169" fmla="*/ 12039987 w 18288000"/>
              <a:gd name="connsiteY169" fmla="*/ 9823901 h 10287000"/>
              <a:gd name="connsiteX170" fmla="*/ 12080875 w 18288000"/>
              <a:gd name="connsiteY170" fmla="*/ 9828023 h 10287000"/>
              <a:gd name="connsiteX171" fmla="*/ 14770840 w 18288000"/>
              <a:gd name="connsiteY171" fmla="*/ 9828023 h 10287000"/>
              <a:gd name="connsiteX172" fmla="*/ 14811729 w 18288000"/>
              <a:gd name="connsiteY172" fmla="*/ 9823901 h 10287000"/>
              <a:gd name="connsiteX173" fmla="*/ 15027315 w 18288000"/>
              <a:gd name="connsiteY173" fmla="*/ 9559387 h 10287000"/>
              <a:gd name="connsiteX174" fmla="*/ 14862411 w 18288000"/>
              <a:gd name="connsiteY174" fmla="*/ 9310605 h 10287000"/>
              <a:gd name="connsiteX175" fmla="*/ 14808034 w 18288000"/>
              <a:gd name="connsiteY175" fmla="*/ 9299627 h 10287000"/>
              <a:gd name="connsiteX176" fmla="*/ 16421446 w 18288000"/>
              <a:gd name="connsiteY176" fmla="*/ 9299627 h 10287000"/>
              <a:gd name="connsiteX177" fmla="*/ 16691446 w 18288000"/>
              <a:gd name="connsiteY177" fmla="*/ 9029627 h 10287000"/>
              <a:gd name="connsiteX178" fmla="*/ 16526542 w 18288000"/>
              <a:gd name="connsiteY178" fmla="*/ 8780845 h 10287000"/>
              <a:gd name="connsiteX179" fmla="*/ 16454244 w 18288000"/>
              <a:gd name="connsiteY179" fmla="*/ 8766248 h 10287000"/>
              <a:gd name="connsiteX180" fmla="*/ 17085700 w 18288000"/>
              <a:gd name="connsiteY180" fmla="*/ 8766248 h 10287000"/>
              <a:gd name="connsiteX181" fmla="*/ 17355700 w 18288000"/>
              <a:gd name="connsiteY181" fmla="*/ 8496248 h 10287000"/>
              <a:gd name="connsiteX182" fmla="*/ 17085700 w 18288000"/>
              <a:gd name="connsiteY182" fmla="*/ 8226248 h 10287000"/>
              <a:gd name="connsiteX183" fmla="*/ 16665615 w 18288000"/>
              <a:gd name="connsiteY183" fmla="*/ 8226248 h 10287000"/>
              <a:gd name="connsiteX184" fmla="*/ 16667654 w 18288000"/>
              <a:gd name="connsiteY184" fmla="*/ 8224593 h 10287000"/>
              <a:gd name="connsiteX185" fmla="*/ 17443422 w 18288000"/>
              <a:gd name="connsiteY185" fmla="*/ 8224593 h 10287000"/>
              <a:gd name="connsiteX186" fmla="*/ 17713422 w 18288000"/>
              <a:gd name="connsiteY186" fmla="*/ 7954593 h 10287000"/>
              <a:gd name="connsiteX187" fmla="*/ 17443422 w 18288000"/>
              <a:gd name="connsiteY187" fmla="*/ 7684594 h 10287000"/>
              <a:gd name="connsiteX188" fmla="*/ 17209346 w 18288000"/>
              <a:gd name="connsiteY188" fmla="*/ 7684594 h 10287000"/>
              <a:gd name="connsiteX189" fmla="*/ 17210608 w 18288000"/>
              <a:gd name="connsiteY189" fmla="*/ 7682939 h 10287000"/>
              <a:gd name="connsiteX190" fmla="*/ 17817372 w 18288000"/>
              <a:gd name="connsiteY190" fmla="*/ 7682939 h 10287000"/>
              <a:gd name="connsiteX191" fmla="*/ 18087372 w 18288000"/>
              <a:gd name="connsiteY191" fmla="*/ 7412939 h 10287000"/>
              <a:gd name="connsiteX192" fmla="*/ 17817372 w 18288000"/>
              <a:gd name="connsiteY192" fmla="*/ 7142939 h 10287000"/>
              <a:gd name="connsiteX193" fmla="*/ 17584318 w 18288000"/>
              <a:gd name="connsiteY193" fmla="*/ 7142939 h 10287000"/>
              <a:gd name="connsiteX194" fmla="*/ 17585308 w 18288000"/>
              <a:gd name="connsiteY194" fmla="*/ 7141285 h 10287000"/>
              <a:gd name="connsiteX195" fmla="*/ 18288000 w 18288000"/>
              <a:gd name="connsiteY195" fmla="*/ 7141285 h 10287000"/>
              <a:gd name="connsiteX196" fmla="*/ 18288000 w 18288000"/>
              <a:gd name="connsiteY196" fmla="*/ 7684594 h 10287000"/>
              <a:gd name="connsiteX197" fmla="*/ 18166964 w 18288000"/>
              <a:gd name="connsiteY197" fmla="*/ 7684594 h 10287000"/>
              <a:gd name="connsiteX198" fmla="*/ 17896964 w 18288000"/>
              <a:gd name="connsiteY198" fmla="*/ 7954593 h 10287000"/>
              <a:gd name="connsiteX199" fmla="*/ 18166964 w 18288000"/>
              <a:gd name="connsiteY199" fmla="*/ 8224593 h 10287000"/>
              <a:gd name="connsiteX200" fmla="*/ 18288000 w 18288000"/>
              <a:gd name="connsiteY200" fmla="*/ 8224593 h 10287000"/>
              <a:gd name="connsiteX201" fmla="*/ 18288000 w 18288000"/>
              <a:gd name="connsiteY201" fmla="*/ 10287000 h 10287000"/>
              <a:gd name="connsiteX202" fmla="*/ 0 w 18288000"/>
              <a:gd name="connsiteY20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8288000" h="10287000">
                <a:moveTo>
                  <a:pt x="10244184" y="8746079"/>
                </a:moveTo>
                <a:cubicBezTo>
                  <a:pt x="10095066" y="8746079"/>
                  <a:pt x="9974184" y="8866963"/>
                  <a:pt x="9974184" y="9016079"/>
                </a:cubicBezTo>
                <a:cubicBezTo>
                  <a:pt x="9974184" y="9165195"/>
                  <a:pt x="10095066" y="9286079"/>
                  <a:pt x="10244184" y="9286079"/>
                </a:cubicBezTo>
                <a:lnTo>
                  <a:pt x="10616757" y="9286079"/>
                </a:lnTo>
                <a:cubicBezTo>
                  <a:pt x="10765875" y="9286079"/>
                  <a:pt x="10886757" y="9165195"/>
                  <a:pt x="10886757" y="9016079"/>
                </a:cubicBezTo>
                <a:cubicBezTo>
                  <a:pt x="10886757" y="8866963"/>
                  <a:pt x="10765875" y="8746079"/>
                  <a:pt x="10616757" y="8746079"/>
                </a:cubicBezTo>
                <a:close/>
                <a:moveTo>
                  <a:pt x="7916068" y="7111157"/>
                </a:moveTo>
                <a:cubicBezTo>
                  <a:pt x="7766950" y="7111157"/>
                  <a:pt x="7646066" y="7232040"/>
                  <a:pt x="7646066" y="7381156"/>
                </a:cubicBezTo>
                <a:cubicBezTo>
                  <a:pt x="7646066" y="7530273"/>
                  <a:pt x="7766950" y="7651156"/>
                  <a:pt x="7916068" y="7651156"/>
                </a:cubicBezTo>
                <a:lnTo>
                  <a:pt x="8288640" y="7651156"/>
                </a:lnTo>
                <a:cubicBezTo>
                  <a:pt x="8437756" y="7651156"/>
                  <a:pt x="8558639" y="7530273"/>
                  <a:pt x="8558639" y="7381156"/>
                </a:cubicBezTo>
                <a:cubicBezTo>
                  <a:pt x="8558639" y="7232040"/>
                  <a:pt x="8437756" y="7111157"/>
                  <a:pt x="8288640" y="7111157"/>
                </a:cubicBezTo>
                <a:close/>
                <a:moveTo>
                  <a:pt x="17857466" y="6599630"/>
                </a:moveTo>
                <a:lnTo>
                  <a:pt x="18288000" y="6599630"/>
                </a:lnTo>
                <a:lnTo>
                  <a:pt x="18288000" y="6601285"/>
                </a:lnTo>
                <a:lnTo>
                  <a:pt x="17856710" y="6601285"/>
                </a:lnTo>
                <a:close/>
                <a:moveTo>
                  <a:pt x="18166506" y="5474738"/>
                </a:moveTo>
                <a:lnTo>
                  <a:pt x="18288000" y="5474738"/>
                </a:lnTo>
                <a:lnTo>
                  <a:pt x="18288000" y="6059630"/>
                </a:lnTo>
                <a:lnTo>
                  <a:pt x="18046092" y="6059630"/>
                </a:lnTo>
                <a:lnTo>
                  <a:pt x="18152328" y="5588224"/>
                </a:lnTo>
                <a:close/>
                <a:moveTo>
                  <a:pt x="18219124" y="4929623"/>
                </a:moveTo>
                <a:lnTo>
                  <a:pt x="18288000" y="4929623"/>
                </a:lnTo>
                <a:lnTo>
                  <a:pt x="18288000" y="4934738"/>
                </a:lnTo>
                <a:lnTo>
                  <a:pt x="18218968" y="4934738"/>
                </a:lnTo>
                <a:close/>
                <a:moveTo>
                  <a:pt x="18217220" y="4384510"/>
                </a:moveTo>
                <a:lnTo>
                  <a:pt x="18288000" y="4384510"/>
                </a:lnTo>
                <a:lnTo>
                  <a:pt x="18288000" y="4389625"/>
                </a:lnTo>
                <a:lnTo>
                  <a:pt x="18217532" y="4389625"/>
                </a:lnTo>
                <a:close/>
                <a:moveTo>
                  <a:pt x="5999551" y="4361301"/>
                </a:moveTo>
                <a:cubicBezTo>
                  <a:pt x="5850435" y="4361301"/>
                  <a:pt x="5729552" y="4482185"/>
                  <a:pt x="5729552" y="4631301"/>
                </a:cubicBezTo>
                <a:cubicBezTo>
                  <a:pt x="5729552" y="4780418"/>
                  <a:pt x="5850435" y="4901301"/>
                  <a:pt x="5999551" y="4901301"/>
                </a:cubicBezTo>
                <a:lnTo>
                  <a:pt x="6228135" y="4901301"/>
                </a:lnTo>
                <a:cubicBezTo>
                  <a:pt x="6377253" y="4901301"/>
                  <a:pt x="6498136" y="4780418"/>
                  <a:pt x="6498136" y="4631301"/>
                </a:cubicBezTo>
                <a:cubicBezTo>
                  <a:pt x="6498136" y="4482185"/>
                  <a:pt x="6377253" y="4361301"/>
                  <a:pt x="6228135" y="4361301"/>
                </a:cubicBezTo>
                <a:close/>
                <a:moveTo>
                  <a:pt x="18163112" y="3839395"/>
                </a:moveTo>
                <a:lnTo>
                  <a:pt x="18288000" y="3839395"/>
                </a:lnTo>
                <a:lnTo>
                  <a:pt x="18288000" y="3844510"/>
                </a:lnTo>
                <a:lnTo>
                  <a:pt x="18163882" y="3844510"/>
                </a:lnTo>
                <a:close/>
                <a:moveTo>
                  <a:pt x="18057438" y="3294280"/>
                </a:moveTo>
                <a:lnTo>
                  <a:pt x="18288000" y="3294280"/>
                </a:lnTo>
                <a:lnTo>
                  <a:pt x="18288000" y="3299395"/>
                </a:lnTo>
                <a:lnTo>
                  <a:pt x="18058674" y="3299395"/>
                </a:lnTo>
                <a:close/>
                <a:moveTo>
                  <a:pt x="17899292" y="2749163"/>
                </a:moveTo>
                <a:lnTo>
                  <a:pt x="18288000" y="2749163"/>
                </a:lnTo>
                <a:lnTo>
                  <a:pt x="18288000" y="2754280"/>
                </a:lnTo>
                <a:lnTo>
                  <a:pt x="17901006" y="2754280"/>
                </a:lnTo>
                <a:close/>
                <a:moveTo>
                  <a:pt x="17686150" y="2204051"/>
                </a:moveTo>
                <a:lnTo>
                  <a:pt x="18288000" y="2204051"/>
                </a:lnTo>
                <a:lnTo>
                  <a:pt x="18288000" y="2209166"/>
                </a:lnTo>
                <a:lnTo>
                  <a:pt x="17688366" y="2209166"/>
                </a:lnTo>
                <a:close/>
                <a:moveTo>
                  <a:pt x="6720629" y="1635726"/>
                </a:moveTo>
                <a:cubicBezTo>
                  <a:pt x="6571511" y="1635726"/>
                  <a:pt x="6450628" y="1756610"/>
                  <a:pt x="6450628" y="1905726"/>
                </a:cubicBezTo>
                <a:cubicBezTo>
                  <a:pt x="6450628" y="2054843"/>
                  <a:pt x="6571511" y="2175726"/>
                  <a:pt x="6720629" y="2175726"/>
                </a:cubicBezTo>
                <a:lnTo>
                  <a:pt x="6949216" y="2175726"/>
                </a:lnTo>
                <a:cubicBezTo>
                  <a:pt x="7098331" y="2175726"/>
                  <a:pt x="7219212" y="2054843"/>
                  <a:pt x="7219212" y="1905726"/>
                </a:cubicBezTo>
                <a:cubicBezTo>
                  <a:pt x="7219212" y="1756610"/>
                  <a:pt x="7098331" y="1635726"/>
                  <a:pt x="6949216" y="1635726"/>
                </a:cubicBezTo>
                <a:close/>
                <a:moveTo>
                  <a:pt x="18288000" y="39423"/>
                </a:moveTo>
                <a:lnTo>
                  <a:pt x="18288000" y="1664051"/>
                </a:lnTo>
                <a:lnTo>
                  <a:pt x="17416408" y="1664051"/>
                </a:lnTo>
                <a:lnTo>
                  <a:pt x="17413652" y="1658936"/>
                </a:lnTo>
                <a:lnTo>
                  <a:pt x="17817372" y="1658936"/>
                </a:lnTo>
                <a:cubicBezTo>
                  <a:pt x="17966488" y="1658936"/>
                  <a:pt x="18087372" y="1538053"/>
                  <a:pt x="18087372" y="1388936"/>
                </a:cubicBezTo>
                <a:cubicBezTo>
                  <a:pt x="18087372" y="1239820"/>
                  <a:pt x="17966488" y="1118936"/>
                  <a:pt x="17817372" y="1118936"/>
                </a:cubicBezTo>
                <a:lnTo>
                  <a:pt x="17125628" y="1118936"/>
                </a:lnTo>
                <a:lnTo>
                  <a:pt x="17125628" y="1089147"/>
                </a:lnTo>
                <a:lnTo>
                  <a:pt x="17144716" y="1081652"/>
                </a:lnTo>
                <a:cubicBezTo>
                  <a:pt x="17222652" y="1034297"/>
                  <a:pt x="17274712" y="948599"/>
                  <a:pt x="17274712" y="850742"/>
                </a:cubicBezTo>
                <a:cubicBezTo>
                  <a:pt x="17274712" y="752884"/>
                  <a:pt x="17222652" y="667185"/>
                  <a:pt x="17144716" y="619830"/>
                </a:cubicBezTo>
                <a:lnTo>
                  <a:pt x="17125628" y="610351"/>
                </a:lnTo>
                <a:lnTo>
                  <a:pt x="17125628" y="582035"/>
                </a:lnTo>
                <a:lnTo>
                  <a:pt x="17626964" y="582035"/>
                </a:lnTo>
                <a:cubicBezTo>
                  <a:pt x="17776082" y="582035"/>
                  <a:pt x="17896964" y="461152"/>
                  <a:pt x="17896964" y="312035"/>
                </a:cubicBezTo>
                <a:cubicBezTo>
                  <a:pt x="17896964" y="181558"/>
                  <a:pt x="17804414" y="72697"/>
                  <a:pt x="17681380" y="47521"/>
                </a:cubicBezTo>
                <a:lnTo>
                  <a:pt x="17639832" y="43333"/>
                </a:lnTo>
                <a:lnTo>
                  <a:pt x="18249218" y="43333"/>
                </a:lnTo>
                <a:close/>
                <a:moveTo>
                  <a:pt x="0" y="0"/>
                </a:moveTo>
                <a:lnTo>
                  <a:pt x="8764198" y="0"/>
                </a:lnTo>
                <a:lnTo>
                  <a:pt x="8774225" y="3113"/>
                </a:lnTo>
                <a:cubicBezTo>
                  <a:pt x="8791801" y="6709"/>
                  <a:pt x="8810000" y="8598"/>
                  <a:pt x="8828639" y="8598"/>
                </a:cubicBezTo>
                <a:lnTo>
                  <a:pt x="9329976" y="8598"/>
                </a:lnTo>
                <a:lnTo>
                  <a:pt x="9329976" y="36914"/>
                </a:lnTo>
                <a:lnTo>
                  <a:pt x="9310888" y="46393"/>
                </a:lnTo>
                <a:cubicBezTo>
                  <a:pt x="9232952" y="93749"/>
                  <a:pt x="9180892" y="179447"/>
                  <a:pt x="9180892" y="277305"/>
                </a:cubicBezTo>
                <a:cubicBezTo>
                  <a:pt x="9180892" y="375162"/>
                  <a:pt x="9232952" y="460860"/>
                  <a:pt x="9310888" y="508215"/>
                </a:cubicBezTo>
                <a:lnTo>
                  <a:pt x="9329976" y="515710"/>
                </a:lnTo>
                <a:lnTo>
                  <a:pt x="9329976" y="545499"/>
                </a:lnTo>
                <a:lnTo>
                  <a:pt x="8638232" y="545499"/>
                </a:lnTo>
                <a:cubicBezTo>
                  <a:pt x="8489116" y="545499"/>
                  <a:pt x="8368234" y="666383"/>
                  <a:pt x="8368234" y="815499"/>
                </a:cubicBezTo>
                <a:cubicBezTo>
                  <a:pt x="8368234" y="927337"/>
                  <a:pt x="8436230" y="1023293"/>
                  <a:pt x="8533137" y="1064281"/>
                </a:cubicBezTo>
                <a:lnTo>
                  <a:pt x="8542736" y="1067261"/>
                </a:lnTo>
                <a:lnTo>
                  <a:pt x="8542736" y="1090614"/>
                </a:lnTo>
                <a:lnTo>
                  <a:pt x="7596088" y="1090614"/>
                </a:lnTo>
                <a:cubicBezTo>
                  <a:pt x="7446970" y="1090614"/>
                  <a:pt x="7326086" y="1211498"/>
                  <a:pt x="7326086" y="1360614"/>
                </a:cubicBezTo>
                <a:cubicBezTo>
                  <a:pt x="7326086" y="1509731"/>
                  <a:pt x="7446970" y="1630614"/>
                  <a:pt x="7596088" y="1630614"/>
                </a:cubicBezTo>
                <a:lnTo>
                  <a:pt x="8074616" y="1630614"/>
                </a:lnTo>
                <a:lnTo>
                  <a:pt x="8074616" y="1640018"/>
                </a:lnTo>
                <a:lnTo>
                  <a:pt x="8062746" y="1641215"/>
                </a:lnTo>
                <a:cubicBezTo>
                  <a:pt x="7939714" y="1666391"/>
                  <a:pt x="7847163" y="1775253"/>
                  <a:pt x="7847163" y="1905728"/>
                </a:cubicBezTo>
                <a:cubicBezTo>
                  <a:pt x="7847163" y="2036206"/>
                  <a:pt x="7939714" y="2145065"/>
                  <a:pt x="8062746" y="2170241"/>
                </a:cubicBezTo>
                <a:lnTo>
                  <a:pt x="8074616" y="2171438"/>
                </a:lnTo>
                <a:lnTo>
                  <a:pt x="8074616" y="2180843"/>
                </a:lnTo>
                <a:lnTo>
                  <a:pt x="7095184" y="2180843"/>
                </a:lnTo>
                <a:cubicBezTo>
                  <a:pt x="6946069" y="2180843"/>
                  <a:pt x="6825183" y="2301726"/>
                  <a:pt x="6825183" y="2450844"/>
                </a:cubicBezTo>
                <a:cubicBezTo>
                  <a:pt x="6825183" y="2562681"/>
                  <a:pt x="6893182" y="2658637"/>
                  <a:pt x="6990089" y="2699625"/>
                </a:cubicBezTo>
                <a:lnTo>
                  <a:pt x="7039401" y="2714933"/>
                </a:lnTo>
                <a:lnTo>
                  <a:pt x="7039401" y="2725958"/>
                </a:lnTo>
                <a:lnTo>
                  <a:pt x="6073207" y="2725958"/>
                </a:lnTo>
                <a:cubicBezTo>
                  <a:pt x="5924094" y="2725958"/>
                  <a:pt x="5803205" y="2846841"/>
                  <a:pt x="5803205" y="2995958"/>
                </a:cubicBezTo>
                <a:cubicBezTo>
                  <a:pt x="5803205" y="3145074"/>
                  <a:pt x="5924094" y="3265958"/>
                  <a:pt x="6073207" y="3265958"/>
                </a:cubicBezTo>
                <a:lnTo>
                  <a:pt x="7039401" y="3265958"/>
                </a:lnTo>
                <a:lnTo>
                  <a:pt x="7039401" y="3287420"/>
                </a:lnTo>
                <a:lnTo>
                  <a:pt x="7023707" y="3292291"/>
                </a:lnTo>
                <a:cubicBezTo>
                  <a:pt x="6926801" y="3333279"/>
                  <a:pt x="6858804" y="3429236"/>
                  <a:pt x="6858804" y="3541073"/>
                </a:cubicBezTo>
                <a:cubicBezTo>
                  <a:pt x="6858804" y="3690189"/>
                  <a:pt x="6979687" y="3811073"/>
                  <a:pt x="7128803" y="3811073"/>
                </a:cubicBezTo>
                <a:lnTo>
                  <a:pt x="7322948" y="3811073"/>
                </a:lnTo>
                <a:lnTo>
                  <a:pt x="7322948" y="3856909"/>
                </a:lnTo>
                <a:lnTo>
                  <a:pt x="7313016" y="3862300"/>
                </a:lnTo>
                <a:cubicBezTo>
                  <a:pt x="7241197" y="3910820"/>
                  <a:pt x="7193976" y="3992990"/>
                  <a:pt x="7193976" y="4086188"/>
                </a:cubicBezTo>
                <a:cubicBezTo>
                  <a:pt x="7193976" y="4179385"/>
                  <a:pt x="7241197" y="4261554"/>
                  <a:pt x="7313016" y="4310075"/>
                </a:cubicBezTo>
                <a:lnTo>
                  <a:pt x="7322948" y="4315466"/>
                </a:lnTo>
                <a:lnTo>
                  <a:pt x="7322948" y="4361301"/>
                </a:lnTo>
                <a:lnTo>
                  <a:pt x="6911642" y="4361301"/>
                </a:lnTo>
                <a:cubicBezTo>
                  <a:pt x="6762524" y="4361301"/>
                  <a:pt x="6641641" y="4482185"/>
                  <a:pt x="6641641" y="4631301"/>
                </a:cubicBezTo>
                <a:cubicBezTo>
                  <a:pt x="6641641" y="4780418"/>
                  <a:pt x="6762524" y="4901301"/>
                  <a:pt x="6911642" y="4901301"/>
                </a:cubicBezTo>
                <a:lnTo>
                  <a:pt x="7497020" y="4901301"/>
                </a:lnTo>
                <a:lnTo>
                  <a:pt x="7475152" y="4903506"/>
                </a:lnTo>
                <a:cubicBezTo>
                  <a:pt x="7339644" y="4931235"/>
                  <a:pt x="7237711" y="5051132"/>
                  <a:pt x="7237711" y="5194837"/>
                </a:cubicBezTo>
                <a:cubicBezTo>
                  <a:pt x="7237711" y="5338543"/>
                  <a:pt x="7339644" y="5458440"/>
                  <a:pt x="7475152" y="5486169"/>
                </a:cubicBezTo>
                <a:lnTo>
                  <a:pt x="7475396" y="5486193"/>
                </a:lnTo>
                <a:lnTo>
                  <a:pt x="7307327" y="5486193"/>
                </a:lnTo>
                <a:cubicBezTo>
                  <a:pt x="7158208" y="5486193"/>
                  <a:pt x="7037325" y="5607077"/>
                  <a:pt x="7037325" y="5756193"/>
                </a:cubicBezTo>
                <a:cubicBezTo>
                  <a:pt x="7037325" y="5905310"/>
                  <a:pt x="7158208" y="6026193"/>
                  <a:pt x="7307327" y="6026193"/>
                </a:cubicBezTo>
                <a:lnTo>
                  <a:pt x="7318375" y="6026193"/>
                </a:lnTo>
                <a:lnTo>
                  <a:pt x="7318375" y="6027848"/>
                </a:lnTo>
                <a:lnTo>
                  <a:pt x="6408381" y="6027848"/>
                </a:lnTo>
                <a:cubicBezTo>
                  <a:pt x="6259266" y="6027848"/>
                  <a:pt x="6138377" y="6148731"/>
                  <a:pt x="6138377" y="6297848"/>
                </a:cubicBezTo>
                <a:cubicBezTo>
                  <a:pt x="6138377" y="6446964"/>
                  <a:pt x="6259266" y="6567848"/>
                  <a:pt x="6408381" y="6567848"/>
                </a:cubicBezTo>
                <a:lnTo>
                  <a:pt x="8870297" y="6567848"/>
                </a:lnTo>
                <a:lnTo>
                  <a:pt x="8871286" y="6569502"/>
                </a:lnTo>
                <a:lnTo>
                  <a:pt x="8638232" y="6569502"/>
                </a:lnTo>
                <a:cubicBezTo>
                  <a:pt x="8489116" y="6569502"/>
                  <a:pt x="8368234" y="6690386"/>
                  <a:pt x="8368234" y="6839502"/>
                </a:cubicBezTo>
                <a:cubicBezTo>
                  <a:pt x="8368234" y="6988619"/>
                  <a:pt x="8489116" y="7109502"/>
                  <a:pt x="8638232" y="7109502"/>
                </a:cubicBezTo>
                <a:lnTo>
                  <a:pt x="9244996" y="7109502"/>
                </a:lnTo>
                <a:lnTo>
                  <a:pt x="9246258" y="7111157"/>
                </a:lnTo>
                <a:lnTo>
                  <a:pt x="9012182" y="7111157"/>
                </a:lnTo>
                <a:cubicBezTo>
                  <a:pt x="8863066" y="7111157"/>
                  <a:pt x="8742182" y="7232040"/>
                  <a:pt x="8742182" y="7381156"/>
                </a:cubicBezTo>
                <a:cubicBezTo>
                  <a:pt x="8742182" y="7530273"/>
                  <a:pt x="8863066" y="7651156"/>
                  <a:pt x="9012182" y="7651156"/>
                </a:cubicBezTo>
                <a:lnTo>
                  <a:pt x="9787950" y="7651156"/>
                </a:lnTo>
                <a:lnTo>
                  <a:pt x="9789989" y="7652811"/>
                </a:lnTo>
                <a:lnTo>
                  <a:pt x="9369905" y="7652811"/>
                </a:lnTo>
                <a:cubicBezTo>
                  <a:pt x="9220788" y="7652811"/>
                  <a:pt x="9099905" y="7773694"/>
                  <a:pt x="9099905" y="7922811"/>
                </a:cubicBezTo>
                <a:cubicBezTo>
                  <a:pt x="9099905" y="8071928"/>
                  <a:pt x="9220788" y="8192811"/>
                  <a:pt x="9369905" y="8192811"/>
                </a:cubicBezTo>
                <a:lnTo>
                  <a:pt x="10001360" y="8192811"/>
                </a:lnTo>
                <a:lnTo>
                  <a:pt x="9929062" y="8207408"/>
                </a:lnTo>
                <a:cubicBezTo>
                  <a:pt x="9832156" y="8248396"/>
                  <a:pt x="9764158" y="8344353"/>
                  <a:pt x="9764158" y="8456190"/>
                </a:cubicBezTo>
                <a:cubicBezTo>
                  <a:pt x="9764158" y="8605306"/>
                  <a:pt x="9885041" y="8726190"/>
                  <a:pt x="10034158" y="8726190"/>
                </a:cubicBezTo>
                <a:lnTo>
                  <a:pt x="10800374" y="8726190"/>
                </a:lnTo>
                <a:lnTo>
                  <a:pt x="10804019" y="8728169"/>
                </a:lnTo>
                <a:cubicBezTo>
                  <a:pt x="10836322" y="8741832"/>
                  <a:pt x="10871836" y="8749387"/>
                  <a:pt x="10909116" y="8749387"/>
                </a:cubicBezTo>
                <a:lnTo>
                  <a:pt x="11573053" y="8749387"/>
                </a:lnTo>
                <a:lnTo>
                  <a:pt x="11526544" y="8777605"/>
                </a:lnTo>
                <a:lnTo>
                  <a:pt x="11502236" y="8804357"/>
                </a:lnTo>
                <a:lnTo>
                  <a:pt x="11499689" y="8805739"/>
                </a:lnTo>
                <a:cubicBezTo>
                  <a:pt x="11427869" y="8854260"/>
                  <a:pt x="11380649" y="8936430"/>
                  <a:pt x="11380649" y="9029627"/>
                </a:cubicBezTo>
                <a:cubicBezTo>
                  <a:pt x="11380649" y="9178743"/>
                  <a:pt x="11501532" y="9299627"/>
                  <a:pt x="11650649" y="9299627"/>
                </a:cubicBezTo>
                <a:lnTo>
                  <a:pt x="12043679" y="9299627"/>
                </a:lnTo>
                <a:lnTo>
                  <a:pt x="11989305" y="9310605"/>
                </a:lnTo>
                <a:cubicBezTo>
                  <a:pt x="11892397" y="9351593"/>
                  <a:pt x="11824401" y="9447549"/>
                  <a:pt x="11824401" y="9559387"/>
                </a:cubicBezTo>
                <a:cubicBezTo>
                  <a:pt x="11824401" y="9689864"/>
                  <a:pt x="11916953" y="9798725"/>
                  <a:pt x="12039987" y="9823901"/>
                </a:cubicBezTo>
                <a:lnTo>
                  <a:pt x="12080875" y="9828023"/>
                </a:lnTo>
                <a:lnTo>
                  <a:pt x="14770840" y="9828023"/>
                </a:lnTo>
                <a:lnTo>
                  <a:pt x="14811729" y="9823901"/>
                </a:lnTo>
                <a:cubicBezTo>
                  <a:pt x="14934764" y="9798725"/>
                  <a:pt x="15027315" y="9689864"/>
                  <a:pt x="15027315" y="9559387"/>
                </a:cubicBezTo>
                <a:cubicBezTo>
                  <a:pt x="15027315" y="9447549"/>
                  <a:pt x="14959318" y="9351593"/>
                  <a:pt x="14862411" y="9310605"/>
                </a:cubicBezTo>
                <a:lnTo>
                  <a:pt x="14808034" y="9299627"/>
                </a:lnTo>
                <a:lnTo>
                  <a:pt x="16421446" y="9299627"/>
                </a:lnTo>
                <a:cubicBezTo>
                  <a:pt x="16570563" y="9299627"/>
                  <a:pt x="16691446" y="9178743"/>
                  <a:pt x="16691446" y="9029627"/>
                </a:cubicBezTo>
                <a:cubicBezTo>
                  <a:pt x="16691446" y="8917790"/>
                  <a:pt x="16623448" y="8821833"/>
                  <a:pt x="16526542" y="8780845"/>
                </a:cubicBezTo>
                <a:lnTo>
                  <a:pt x="16454244" y="8766248"/>
                </a:lnTo>
                <a:lnTo>
                  <a:pt x="17085700" y="8766248"/>
                </a:lnTo>
                <a:cubicBezTo>
                  <a:pt x="17234816" y="8766248"/>
                  <a:pt x="17355700" y="8645365"/>
                  <a:pt x="17355700" y="8496248"/>
                </a:cubicBezTo>
                <a:cubicBezTo>
                  <a:pt x="17355700" y="8347131"/>
                  <a:pt x="17234816" y="8226248"/>
                  <a:pt x="17085700" y="8226248"/>
                </a:cubicBezTo>
                <a:lnTo>
                  <a:pt x="16665615" y="8226248"/>
                </a:lnTo>
                <a:lnTo>
                  <a:pt x="16667654" y="8224593"/>
                </a:lnTo>
                <a:lnTo>
                  <a:pt x="17443422" y="8224593"/>
                </a:lnTo>
                <a:cubicBezTo>
                  <a:pt x="17592538" y="8224593"/>
                  <a:pt x="17713422" y="8103710"/>
                  <a:pt x="17713422" y="7954593"/>
                </a:cubicBezTo>
                <a:cubicBezTo>
                  <a:pt x="17713422" y="7805477"/>
                  <a:pt x="17592538" y="7684594"/>
                  <a:pt x="17443422" y="7684594"/>
                </a:cubicBezTo>
                <a:lnTo>
                  <a:pt x="17209346" y="7684594"/>
                </a:lnTo>
                <a:lnTo>
                  <a:pt x="17210608" y="7682939"/>
                </a:lnTo>
                <a:lnTo>
                  <a:pt x="17817372" y="7682939"/>
                </a:lnTo>
                <a:cubicBezTo>
                  <a:pt x="17966488" y="7682939"/>
                  <a:pt x="18087372" y="7562056"/>
                  <a:pt x="18087372" y="7412939"/>
                </a:cubicBezTo>
                <a:cubicBezTo>
                  <a:pt x="18087372" y="7263823"/>
                  <a:pt x="17966488" y="7142939"/>
                  <a:pt x="17817372" y="7142939"/>
                </a:cubicBezTo>
                <a:lnTo>
                  <a:pt x="17584318" y="7142939"/>
                </a:lnTo>
                <a:lnTo>
                  <a:pt x="17585308" y="7141285"/>
                </a:lnTo>
                <a:lnTo>
                  <a:pt x="18288000" y="7141285"/>
                </a:lnTo>
                <a:lnTo>
                  <a:pt x="18288000" y="7684594"/>
                </a:lnTo>
                <a:lnTo>
                  <a:pt x="18166964" y="7684594"/>
                </a:lnTo>
                <a:cubicBezTo>
                  <a:pt x="18017848" y="7684594"/>
                  <a:pt x="17896964" y="7805477"/>
                  <a:pt x="17896964" y="7954593"/>
                </a:cubicBezTo>
                <a:cubicBezTo>
                  <a:pt x="17896964" y="8103710"/>
                  <a:pt x="18017848" y="8224593"/>
                  <a:pt x="18166964" y="8224593"/>
                </a:cubicBezTo>
                <a:lnTo>
                  <a:pt x="18288000" y="8224593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E8259-25B6-469E-B23D-B0A587222042}"/>
              </a:ext>
            </a:extLst>
          </p:cNvPr>
          <p:cNvSpPr txBox="1"/>
          <p:nvPr/>
        </p:nvSpPr>
        <p:spPr>
          <a:xfrm>
            <a:off x="7756097" y="4501982"/>
            <a:ext cx="4201255" cy="2154436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pPr algn="r"/>
            <a:r>
              <a:rPr lang="hu-HU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GEO kollégium </a:t>
            </a:r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Hosszúsétatér 8.</a:t>
            </a:r>
          </a:p>
          <a:p>
            <a:pPr algn="r"/>
            <a:endParaRPr lang="hu-HU" altLang="ko-KR" sz="28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 épület kollégium</a:t>
            </a:r>
          </a:p>
          <a:p>
            <a:pPr algn="r"/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Budai út. 43. </a:t>
            </a:r>
            <a:endParaRPr lang="ko-KR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D0D0D-3ADF-4FED-9712-CB76FC9C9BFB}"/>
              </a:ext>
            </a:extLst>
          </p:cNvPr>
          <p:cNvSpPr txBox="1"/>
          <p:nvPr/>
        </p:nvSpPr>
        <p:spPr>
          <a:xfrm>
            <a:off x="8696325" y="601110"/>
            <a:ext cx="3178048" cy="61555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hu-HU" altLang="ko-KR" sz="4000" b="1" dirty="0">
                <a:solidFill>
                  <a:schemeClr val="bg1"/>
                </a:solidFill>
                <a:cs typeface="Arial" pitchFamily="34" charset="0"/>
              </a:rPr>
              <a:t>KOLLÉGIUM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35E54-8925-4B50-8BC0-5B50C1993646}"/>
              </a:ext>
            </a:extLst>
          </p:cNvPr>
          <p:cNvSpPr txBox="1"/>
          <p:nvPr/>
        </p:nvSpPr>
        <p:spPr>
          <a:xfrm>
            <a:off x="8696325" y="2075206"/>
            <a:ext cx="3261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Kollégiumi</a:t>
            </a:r>
            <a:r>
              <a:rPr lang="hu-HU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férőhelyet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minden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igénylőnek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biztosítani</a:t>
            </a:r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tudunk</a:t>
            </a:r>
            <a:endParaRPr lang="en-US" altLang="ko-KR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93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 descr="A képen ruházat, személy, kültéri, mosoly látható&#10;&#10;Automatikusan generált leírás">
            <a:extLst>
              <a:ext uri="{FF2B5EF4-FFF2-40B4-BE49-F238E27FC236}">
                <a16:creationId xmlns:a16="http://schemas.microsoft.com/office/drawing/2014/main" id="{5FFEB04E-0FBA-626F-3784-B9A9568695A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075" y="1802168"/>
            <a:ext cx="8924925" cy="4110361"/>
          </a:xfrm>
        </p:spPr>
      </p:pic>
      <p:grpSp>
        <p:nvGrpSpPr>
          <p:cNvPr id="7" name="Group 48">
            <a:extLst>
              <a:ext uri="{FF2B5EF4-FFF2-40B4-BE49-F238E27FC236}">
                <a16:creationId xmlns:a16="http://schemas.microsoft.com/office/drawing/2014/main" id="{C6FCD53A-EE0C-8872-A1AA-262439BF5E7A}"/>
              </a:ext>
            </a:extLst>
          </p:cNvPr>
          <p:cNvGrpSpPr/>
          <p:nvPr/>
        </p:nvGrpSpPr>
        <p:grpSpPr>
          <a:xfrm>
            <a:off x="1557909" y="426037"/>
            <a:ext cx="1332000" cy="1332000"/>
            <a:chOff x="7249546" y="167887"/>
            <a:chExt cx="1575792" cy="1575792"/>
          </a:xfrm>
        </p:grpSpPr>
        <p:sp>
          <p:nvSpPr>
            <p:cNvPr id="8" name="Oval 50">
              <a:extLst>
                <a:ext uri="{FF2B5EF4-FFF2-40B4-BE49-F238E27FC236}">
                  <a16:creationId xmlns:a16="http://schemas.microsoft.com/office/drawing/2014/main" id="{BB1AC20B-EBB8-5548-7D9B-B3747168FECF}"/>
                </a:ext>
              </a:extLst>
            </p:cNvPr>
            <p:cNvSpPr/>
            <p:nvPr userDrawn="1"/>
          </p:nvSpPr>
          <p:spPr>
            <a:xfrm>
              <a:off x="7249546" y="167887"/>
              <a:ext cx="1575792" cy="1575792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Oval 49">
              <a:extLst>
                <a:ext uri="{FF2B5EF4-FFF2-40B4-BE49-F238E27FC236}">
                  <a16:creationId xmlns:a16="http://schemas.microsoft.com/office/drawing/2014/main" id="{D737753C-B734-77EC-8B5D-85291AF96DFF}"/>
                </a:ext>
              </a:extLst>
            </p:cNvPr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altLang="ko-KR" sz="4000" dirty="0"/>
                <a:t>bál</a:t>
              </a:r>
              <a:endParaRPr lang="ko-KR" altLang="en-US" sz="2700" dirty="0"/>
            </a:p>
          </p:txBody>
        </p:sp>
      </p:grpSp>
      <p:grpSp>
        <p:nvGrpSpPr>
          <p:cNvPr id="10" name="Group 48">
            <a:extLst>
              <a:ext uri="{FF2B5EF4-FFF2-40B4-BE49-F238E27FC236}">
                <a16:creationId xmlns:a16="http://schemas.microsoft.com/office/drawing/2014/main" id="{0C2DCA98-E410-6598-9FA2-D1BF2D0C18B8}"/>
              </a:ext>
            </a:extLst>
          </p:cNvPr>
          <p:cNvGrpSpPr/>
          <p:nvPr/>
        </p:nvGrpSpPr>
        <p:grpSpPr>
          <a:xfrm>
            <a:off x="194434" y="880940"/>
            <a:ext cx="1692000" cy="1692000"/>
            <a:chOff x="7249546" y="167887"/>
            <a:chExt cx="1575792" cy="1575792"/>
          </a:xfrm>
        </p:grpSpPr>
        <p:sp>
          <p:nvSpPr>
            <p:cNvPr id="11" name="Oval 50">
              <a:extLst>
                <a:ext uri="{FF2B5EF4-FFF2-40B4-BE49-F238E27FC236}">
                  <a16:creationId xmlns:a16="http://schemas.microsoft.com/office/drawing/2014/main" id="{43F6B0E2-3C2E-29F0-2702-FD63A2445927}"/>
                </a:ext>
              </a:extLst>
            </p:cNvPr>
            <p:cNvSpPr/>
            <p:nvPr userDrawn="1"/>
          </p:nvSpPr>
          <p:spPr>
            <a:xfrm>
              <a:off x="7249546" y="167887"/>
              <a:ext cx="1575792" cy="15757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2" name="Oval 49">
              <a:extLst>
                <a:ext uri="{FF2B5EF4-FFF2-40B4-BE49-F238E27FC236}">
                  <a16:creationId xmlns:a16="http://schemas.microsoft.com/office/drawing/2014/main" id="{F2B07F02-4BC4-4E12-B6E8-1550FA88DE00}"/>
                </a:ext>
              </a:extLst>
            </p:cNvPr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altLang="ko-KR" sz="3200" dirty="0"/>
                <a:t>tábor</a:t>
              </a:r>
              <a:endParaRPr lang="ko-KR" altLang="en-US" sz="3200" dirty="0"/>
            </a:p>
          </p:txBody>
        </p:sp>
      </p:grpSp>
      <p:grpSp>
        <p:nvGrpSpPr>
          <p:cNvPr id="13" name="Group 48">
            <a:extLst>
              <a:ext uri="{FF2B5EF4-FFF2-40B4-BE49-F238E27FC236}">
                <a16:creationId xmlns:a16="http://schemas.microsoft.com/office/drawing/2014/main" id="{A134DA6B-7A89-D295-4C28-F4EF656F0FAC}"/>
              </a:ext>
            </a:extLst>
          </p:cNvPr>
          <p:cNvGrpSpPr/>
          <p:nvPr/>
        </p:nvGrpSpPr>
        <p:grpSpPr>
          <a:xfrm>
            <a:off x="1508244" y="4160709"/>
            <a:ext cx="2664000" cy="2664000"/>
            <a:chOff x="7249546" y="167887"/>
            <a:chExt cx="1575792" cy="1575792"/>
          </a:xfrm>
        </p:grpSpPr>
        <p:sp>
          <p:nvSpPr>
            <p:cNvPr id="14" name="Oval 50">
              <a:extLst>
                <a:ext uri="{FF2B5EF4-FFF2-40B4-BE49-F238E27FC236}">
                  <a16:creationId xmlns:a16="http://schemas.microsoft.com/office/drawing/2014/main" id="{AF5400AA-B75E-9438-57C3-1D7FB9814FB5}"/>
                </a:ext>
              </a:extLst>
            </p:cNvPr>
            <p:cNvSpPr/>
            <p:nvPr userDrawn="1"/>
          </p:nvSpPr>
          <p:spPr>
            <a:xfrm>
              <a:off x="7249546" y="167887"/>
              <a:ext cx="1575792" cy="1575792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2D00BB9C-7965-89F8-BA62-86C48C46D7AA}"/>
                </a:ext>
              </a:extLst>
            </p:cNvPr>
            <p:cNvSpPr/>
            <p:nvPr userDrawn="1"/>
          </p:nvSpPr>
          <p:spPr>
            <a:xfrm>
              <a:off x="7308302" y="226643"/>
              <a:ext cx="1458278" cy="14582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altLang="ko-KR" sz="3600" b="1" dirty="0"/>
                <a:t>GÓLYA</a:t>
              </a:r>
              <a:endParaRPr lang="ko-KR" altLang="en-US" sz="3600" b="1" dirty="0"/>
            </a:p>
          </p:txBody>
        </p:sp>
      </p:grpSp>
      <p:grpSp>
        <p:nvGrpSpPr>
          <p:cNvPr id="16" name="Group 48">
            <a:extLst>
              <a:ext uri="{FF2B5EF4-FFF2-40B4-BE49-F238E27FC236}">
                <a16:creationId xmlns:a16="http://schemas.microsoft.com/office/drawing/2014/main" id="{E26C3DFD-B37E-B16E-7971-CD28FE02C12E}"/>
              </a:ext>
            </a:extLst>
          </p:cNvPr>
          <p:cNvGrpSpPr/>
          <p:nvPr/>
        </p:nvGrpSpPr>
        <p:grpSpPr>
          <a:xfrm>
            <a:off x="2939577" y="952371"/>
            <a:ext cx="1512000" cy="1512000"/>
            <a:chOff x="7249546" y="167887"/>
            <a:chExt cx="1575792" cy="1575792"/>
          </a:xfrm>
        </p:grpSpPr>
        <p:sp>
          <p:nvSpPr>
            <p:cNvPr id="17" name="Oval 50">
              <a:extLst>
                <a:ext uri="{FF2B5EF4-FFF2-40B4-BE49-F238E27FC236}">
                  <a16:creationId xmlns:a16="http://schemas.microsoft.com/office/drawing/2014/main" id="{AC306282-D20F-F307-383F-9FAF112E7CED}"/>
                </a:ext>
              </a:extLst>
            </p:cNvPr>
            <p:cNvSpPr/>
            <p:nvPr userDrawn="1"/>
          </p:nvSpPr>
          <p:spPr>
            <a:xfrm>
              <a:off x="7249546" y="167887"/>
              <a:ext cx="1575792" cy="157579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8" name="Oval 49">
              <a:extLst>
                <a:ext uri="{FF2B5EF4-FFF2-40B4-BE49-F238E27FC236}">
                  <a16:creationId xmlns:a16="http://schemas.microsoft.com/office/drawing/2014/main" id="{920BC6E9-B020-D706-5C0B-7197BB61DC16}"/>
                </a:ext>
              </a:extLst>
            </p:cNvPr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altLang="ko-KR" sz="3600" dirty="0"/>
                <a:t>túra</a:t>
              </a:r>
              <a:endParaRPr lang="ko-KR" altLang="en-US" sz="3600" dirty="0"/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B7B4E1A9-D022-68B0-DF7F-640DD05F91A4}"/>
              </a:ext>
            </a:extLst>
          </p:cNvPr>
          <p:cNvSpPr txBox="1"/>
          <p:nvPr/>
        </p:nvSpPr>
        <p:spPr>
          <a:xfrm>
            <a:off x="6346505" y="785393"/>
            <a:ext cx="5845497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DIÁKÉLET</a:t>
            </a:r>
          </a:p>
          <a:p>
            <a:pPr algn="r"/>
            <a:endParaRPr lang="hu-HU" altLang="ko-KR" sz="1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21" name="Kép 20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C0AF0326-D5C6-9B6B-C82D-FE3561E54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840" y="1058803"/>
            <a:ext cx="2546738" cy="53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25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E47C49-1B6F-4F15-A110-E5832381D6E7}"/>
              </a:ext>
            </a:extLst>
          </p:cNvPr>
          <p:cNvSpPr txBox="1"/>
          <p:nvPr/>
        </p:nvSpPr>
        <p:spPr>
          <a:xfrm flipH="1">
            <a:off x="7084381" y="221942"/>
            <a:ext cx="4820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7200" b="1" dirty="0">
                <a:solidFill>
                  <a:schemeClr val="accent5"/>
                </a:solidFill>
                <a:latin typeface="+mj-lt"/>
                <a:cs typeface="Arial" pitchFamily="34" charset="0"/>
              </a:rPr>
              <a:t>DIÁKÉLET</a:t>
            </a:r>
            <a:endParaRPr lang="en-US" altLang="ko-KR" sz="7200" b="1" dirty="0">
              <a:solidFill>
                <a:schemeClr val="accent5"/>
              </a:solidFill>
              <a:latin typeface="+mj-lt"/>
              <a:cs typeface="Arial" pitchFamily="34" charset="0"/>
            </a:endParaRPr>
          </a:p>
          <a:p>
            <a:pPr algn="r"/>
            <a:endParaRPr lang="hu-HU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endParaRPr lang="hu-HU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endParaRPr lang="hu-HU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endParaRPr lang="hu-HU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Intézeti Est</a:t>
            </a:r>
          </a:p>
          <a:p>
            <a:pPr algn="r"/>
            <a:r>
              <a:rPr lang="hu-HU" altLang="ko-KR" sz="36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Kari túra</a:t>
            </a:r>
          </a:p>
          <a:p>
            <a:pPr algn="r"/>
            <a:r>
              <a:rPr lang="hu-HU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Márvány </a:t>
            </a:r>
            <a:r>
              <a:rPr lang="hu-HU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Party</a:t>
            </a:r>
            <a:endParaRPr lang="hu-HU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36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Méter </a:t>
            </a:r>
            <a:r>
              <a:rPr lang="hu-HU" altLang="ko-KR" sz="3600" b="1" dirty="0" err="1">
                <a:solidFill>
                  <a:srgbClr val="FFC000"/>
                </a:solidFill>
                <a:latin typeface="+mj-lt"/>
                <a:cs typeface="Arial" pitchFamily="34" charset="0"/>
              </a:rPr>
              <a:t>Party</a:t>
            </a:r>
            <a:endParaRPr lang="hu-HU" altLang="ko-KR" sz="3600" b="1" dirty="0">
              <a:solidFill>
                <a:srgbClr val="FFC000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KIN kupa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6C025F60-A8C7-4035-ADD2-49CFE4A7B8F4}"/>
              </a:ext>
            </a:extLst>
          </p:cNvPr>
          <p:cNvGrpSpPr/>
          <p:nvPr/>
        </p:nvGrpSpPr>
        <p:grpSpPr>
          <a:xfrm>
            <a:off x="3629223" y="2294407"/>
            <a:ext cx="1080120" cy="116632"/>
            <a:chOff x="4031940" y="0"/>
            <a:chExt cx="1080120" cy="116632"/>
          </a:xfrm>
        </p:grpSpPr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id="{D4D20C4D-9D29-4A79-95AA-65078E592E82}"/>
                </a:ext>
              </a:extLst>
            </p:cNvPr>
            <p:cNvSpPr/>
            <p:nvPr userDrawn="1"/>
          </p:nvSpPr>
          <p:spPr>
            <a:xfrm>
              <a:off x="4031940" y="0"/>
              <a:ext cx="1080120" cy="116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4BFE09BC-3072-490B-A268-03AAE70B7323}"/>
                </a:ext>
              </a:extLst>
            </p:cNvPr>
            <p:cNvSpPr/>
            <p:nvPr userDrawn="1"/>
          </p:nvSpPr>
          <p:spPr>
            <a:xfrm>
              <a:off x="4572000" y="0"/>
              <a:ext cx="540000" cy="1166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BDE6DA5-CC1D-4AA1-8A29-E2A9D7556F18}"/>
              </a:ext>
            </a:extLst>
          </p:cNvPr>
          <p:cNvSpPr/>
          <p:nvPr/>
        </p:nvSpPr>
        <p:spPr>
          <a:xfrm>
            <a:off x="397585" y="0"/>
            <a:ext cx="2520000" cy="15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D8D9BA-FF74-4D0B-8EA1-326AB1553EF9}"/>
              </a:ext>
            </a:extLst>
          </p:cNvPr>
          <p:cNvSpPr/>
          <p:nvPr/>
        </p:nvSpPr>
        <p:spPr>
          <a:xfrm>
            <a:off x="4175449" y="5957999"/>
            <a:ext cx="2520000" cy="8963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accent3"/>
              </a:solidFill>
            </a:endParaRPr>
          </a:p>
        </p:txBody>
      </p:sp>
      <p:pic>
        <p:nvPicPr>
          <p:cNvPr id="19" name="Kép helye 18" descr="A képen szöveg, képernyőkép, Betűtípus, poszter látható&#10;&#10;Automatikusan generált leírás">
            <a:extLst>
              <a:ext uri="{FF2B5EF4-FFF2-40B4-BE49-F238E27FC236}">
                <a16:creationId xmlns:a16="http://schemas.microsoft.com/office/drawing/2014/main" id="{D568DDCB-AC66-97D6-4256-3D771AAEBFA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23"/>
          <a:stretch/>
        </p:blipFill>
        <p:spPr>
          <a:xfrm>
            <a:off x="397585" y="1688312"/>
            <a:ext cx="2520000" cy="2077375"/>
          </a:xfrm>
        </p:spPr>
      </p:pic>
      <p:pic>
        <p:nvPicPr>
          <p:cNvPr id="4" name="Kép helye 3" descr="A képen ruházat, személy, helyszín, ember látható&#10;&#10;Automatikusan generált leírás">
            <a:extLst>
              <a:ext uri="{FF2B5EF4-FFF2-40B4-BE49-F238E27FC236}">
                <a16:creationId xmlns:a16="http://schemas.microsoft.com/office/drawing/2014/main" id="{4F8668CD-3912-9FFB-FFB5-A6B8D0EB2C5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ép helye 10" descr="A képen szöveg, Grafikus tervezés, poszter, Grafika látható&#10;&#10;Automatikusan generált leírás">
            <a:extLst>
              <a:ext uri="{FF2B5EF4-FFF2-40B4-BE49-F238E27FC236}">
                <a16:creationId xmlns:a16="http://schemas.microsoft.com/office/drawing/2014/main" id="{A66DD320-22D7-97B4-3924-16F25FF19E2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Kép helye 7" descr="A képen kültéri, ég, emberek, fa látható&#10;&#10;Automatikusan generált leírás">
            <a:extLst>
              <a:ext uri="{FF2B5EF4-FFF2-40B4-BE49-F238E27FC236}">
                <a16:creationId xmlns:a16="http://schemas.microsoft.com/office/drawing/2014/main" id="{EA2EF7EA-00CE-C4B3-54FB-1C3641C4AED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Kép 21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550840DD-3D62-4B06-44FB-F9D28016B7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85" y="514905"/>
            <a:ext cx="2546738" cy="530397"/>
          </a:xfrm>
          <a:prstGeom prst="rect">
            <a:avLst/>
          </a:prstGeom>
        </p:spPr>
      </p:pic>
      <p:grpSp>
        <p:nvGrpSpPr>
          <p:cNvPr id="31" name="Group 323">
            <a:extLst>
              <a:ext uri="{FF2B5EF4-FFF2-40B4-BE49-F238E27FC236}">
                <a16:creationId xmlns:a16="http://schemas.microsoft.com/office/drawing/2014/main" id="{CCFF8F5E-370E-7E1D-DFEC-538E9AC16211}"/>
              </a:ext>
            </a:extLst>
          </p:cNvPr>
          <p:cNvGrpSpPr/>
          <p:nvPr/>
        </p:nvGrpSpPr>
        <p:grpSpPr>
          <a:xfrm>
            <a:off x="6495436" y="1963245"/>
            <a:ext cx="3030303" cy="2713068"/>
            <a:chOff x="837241" y="2338238"/>
            <a:chExt cx="4340280" cy="3982478"/>
          </a:xfrm>
        </p:grpSpPr>
        <p:sp>
          <p:nvSpPr>
            <p:cNvPr id="32" name="Freeform: Shape 324">
              <a:extLst>
                <a:ext uri="{FF2B5EF4-FFF2-40B4-BE49-F238E27FC236}">
                  <a16:creationId xmlns:a16="http://schemas.microsoft.com/office/drawing/2014/main" id="{C803AC25-57C7-B683-7E20-1FF096AB89AA}"/>
                </a:ext>
              </a:extLst>
            </p:cNvPr>
            <p:cNvSpPr/>
            <p:nvPr/>
          </p:nvSpPr>
          <p:spPr>
            <a:xfrm>
              <a:off x="837241" y="2338238"/>
              <a:ext cx="4340280" cy="3982478"/>
            </a:xfrm>
            <a:custGeom>
              <a:avLst/>
              <a:gdLst>
                <a:gd name="connsiteX0" fmla="*/ 2649379 w 2657475"/>
                <a:gd name="connsiteY0" fmla="*/ 2105847 h 2438400"/>
                <a:gd name="connsiteX1" fmla="*/ 2644616 w 2657475"/>
                <a:gd name="connsiteY1" fmla="*/ 2094417 h 2438400"/>
                <a:gd name="connsiteX2" fmla="*/ 2649379 w 2657475"/>
                <a:gd name="connsiteY2" fmla="*/ 2070604 h 2438400"/>
                <a:gd name="connsiteX3" fmla="*/ 2644616 w 2657475"/>
                <a:gd name="connsiteY3" fmla="*/ 2062984 h 2438400"/>
                <a:gd name="connsiteX4" fmla="*/ 2630329 w 2657475"/>
                <a:gd name="connsiteY4" fmla="*/ 2055364 h 2438400"/>
                <a:gd name="connsiteX5" fmla="*/ 2633186 w 2657475"/>
                <a:gd name="connsiteY5" fmla="*/ 2039172 h 2438400"/>
                <a:gd name="connsiteX6" fmla="*/ 2628424 w 2657475"/>
                <a:gd name="connsiteY6" fmla="*/ 2032504 h 2438400"/>
                <a:gd name="connsiteX7" fmla="*/ 2620804 w 2657475"/>
                <a:gd name="connsiteY7" fmla="*/ 2029647 h 2438400"/>
                <a:gd name="connsiteX8" fmla="*/ 2576036 w 2657475"/>
                <a:gd name="connsiteY8" fmla="*/ 1994404 h 2438400"/>
                <a:gd name="connsiteX9" fmla="*/ 2450306 w 2657475"/>
                <a:gd name="connsiteY9" fmla="*/ 2037267 h 2438400"/>
                <a:gd name="connsiteX10" fmla="*/ 2367439 w 2657475"/>
                <a:gd name="connsiteY10" fmla="*/ 2059175 h 2438400"/>
                <a:gd name="connsiteX11" fmla="*/ 2388394 w 2657475"/>
                <a:gd name="connsiteY11" fmla="*/ 2002025 h 2438400"/>
                <a:gd name="connsiteX12" fmla="*/ 2333149 w 2657475"/>
                <a:gd name="connsiteY12" fmla="*/ 1995357 h 2438400"/>
                <a:gd name="connsiteX13" fmla="*/ 2230279 w 2657475"/>
                <a:gd name="connsiteY13" fmla="*/ 2017264 h 2438400"/>
                <a:gd name="connsiteX14" fmla="*/ 2156936 w 2657475"/>
                <a:gd name="connsiteY14" fmla="*/ 2010597 h 2438400"/>
                <a:gd name="connsiteX15" fmla="*/ 2101691 w 2657475"/>
                <a:gd name="connsiteY15" fmla="*/ 2037267 h 2438400"/>
                <a:gd name="connsiteX16" fmla="*/ 1998821 w 2657475"/>
                <a:gd name="connsiteY16" fmla="*/ 1897250 h 2438400"/>
                <a:gd name="connsiteX17" fmla="*/ 2027396 w 2657475"/>
                <a:gd name="connsiteY17" fmla="*/ 1709607 h 2438400"/>
                <a:gd name="connsiteX18" fmla="*/ 2015966 w 2657475"/>
                <a:gd name="connsiteY18" fmla="*/ 1630550 h 2438400"/>
                <a:gd name="connsiteX19" fmla="*/ 1779746 w 2657475"/>
                <a:gd name="connsiteY19" fmla="*/ 1366707 h 2438400"/>
                <a:gd name="connsiteX20" fmla="*/ 1827371 w 2657475"/>
                <a:gd name="connsiteY20" fmla="*/ 1300032 h 2438400"/>
                <a:gd name="connsiteX21" fmla="*/ 1854041 w 2657475"/>
                <a:gd name="connsiteY21" fmla="*/ 1255264 h 2438400"/>
                <a:gd name="connsiteX22" fmla="*/ 1841659 w 2657475"/>
                <a:gd name="connsiteY22" fmla="*/ 1220022 h 2438400"/>
                <a:gd name="connsiteX23" fmla="*/ 1834991 w 2657475"/>
                <a:gd name="connsiteY23" fmla="*/ 1188589 h 2438400"/>
                <a:gd name="connsiteX24" fmla="*/ 1833086 w 2657475"/>
                <a:gd name="connsiteY24" fmla="*/ 1147632 h 2438400"/>
                <a:gd name="connsiteX25" fmla="*/ 1799749 w 2657475"/>
                <a:gd name="connsiteY25" fmla="*/ 1114294 h 2438400"/>
                <a:gd name="connsiteX26" fmla="*/ 1774031 w 2657475"/>
                <a:gd name="connsiteY26" fmla="*/ 1078099 h 2438400"/>
                <a:gd name="connsiteX27" fmla="*/ 1723549 w 2657475"/>
                <a:gd name="connsiteY27" fmla="*/ 1099054 h 2438400"/>
                <a:gd name="connsiteX28" fmla="*/ 1654016 w 2657475"/>
                <a:gd name="connsiteY28" fmla="*/ 1186684 h 2438400"/>
                <a:gd name="connsiteX29" fmla="*/ 1637824 w 2657475"/>
                <a:gd name="connsiteY29" fmla="*/ 1186684 h 2438400"/>
                <a:gd name="connsiteX30" fmla="*/ 1458754 w 2657475"/>
                <a:gd name="connsiteY30" fmla="*/ 1060954 h 2438400"/>
                <a:gd name="connsiteX31" fmla="*/ 1353979 w 2657475"/>
                <a:gd name="connsiteY31" fmla="*/ 1099054 h 2438400"/>
                <a:gd name="connsiteX32" fmla="*/ 1339691 w 2657475"/>
                <a:gd name="connsiteY32" fmla="*/ 1081909 h 2438400"/>
                <a:gd name="connsiteX33" fmla="*/ 1256824 w 2657475"/>
                <a:gd name="connsiteY33" fmla="*/ 1012377 h 2438400"/>
                <a:gd name="connsiteX34" fmla="*/ 1223486 w 2657475"/>
                <a:gd name="connsiteY34" fmla="*/ 958084 h 2438400"/>
                <a:gd name="connsiteX35" fmla="*/ 1261586 w 2657475"/>
                <a:gd name="connsiteY35" fmla="*/ 899029 h 2438400"/>
                <a:gd name="connsiteX36" fmla="*/ 1299686 w 2657475"/>
                <a:gd name="connsiteY36" fmla="*/ 920937 h 2438400"/>
                <a:gd name="connsiteX37" fmla="*/ 1358741 w 2657475"/>
                <a:gd name="connsiteY37" fmla="*/ 916174 h 2438400"/>
                <a:gd name="connsiteX38" fmla="*/ 1366361 w 2657475"/>
                <a:gd name="connsiteY38" fmla="*/ 887599 h 2438400"/>
                <a:gd name="connsiteX39" fmla="*/ 1399699 w 2657475"/>
                <a:gd name="connsiteY39" fmla="*/ 889504 h 2438400"/>
                <a:gd name="connsiteX40" fmla="*/ 1412081 w 2657475"/>
                <a:gd name="connsiteY40" fmla="*/ 865692 h 2438400"/>
                <a:gd name="connsiteX41" fmla="*/ 1440656 w 2657475"/>
                <a:gd name="connsiteY41" fmla="*/ 860929 h 2438400"/>
                <a:gd name="connsiteX42" fmla="*/ 1452086 w 2657475"/>
                <a:gd name="connsiteY42" fmla="*/ 830449 h 2438400"/>
                <a:gd name="connsiteX43" fmla="*/ 1497806 w 2657475"/>
                <a:gd name="connsiteY43" fmla="*/ 825687 h 2438400"/>
                <a:gd name="connsiteX44" fmla="*/ 1513999 w 2657475"/>
                <a:gd name="connsiteY44" fmla="*/ 797112 h 2438400"/>
                <a:gd name="connsiteX45" fmla="*/ 1520666 w 2657475"/>
                <a:gd name="connsiteY45" fmla="*/ 687574 h 2438400"/>
                <a:gd name="connsiteX46" fmla="*/ 1560671 w 2657475"/>
                <a:gd name="connsiteY46" fmla="*/ 654237 h 2438400"/>
                <a:gd name="connsiteX47" fmla="*/ 1667351 w 2657475"/>
                <a:gd name="connsiteY47" fmla="*/ 541842 h 2438400"/>
                <a:gd name="connsiteX48" fmla="*/ 1674019 w 2657475"/>
                <a:gd name="connsiteY48" fmla="*/ 578037 h 2438400"/>
                <a:gd name="connsiteX49" fmla="*/ 1697831 w 2657475"/>
                <a:gd name="connsiteY49" fmla="*/ 511362 h 2438400"/>
                <a:gd name="connsiteX50" fmla="*/ 1718786 w 2657475"/>
                <a:gd name="connsiteY50" fmla="*/ 552319 h 2438400"/>
                <a:gd name="connsiteX51" fmla="*/ 1749266 w 2657475"/>
                <a:gd name="connsiteY51" fmla="*/ 473262 h 2438400"/>
                <a:gd name="connsiteX52" fmla="*/ 1768316 w 2657475"/>
                <a:gd name="connsiteY52" fmla="*/ 552319 h 2438400"/>
                <a:gd name="connsiteX53" fmla="*/ 1777841 w 2657475"/>
                <a:gd name="connsiteY53" fmla="*/ 436114 h 2438400"/>
                <a:gd name="connsiteX54" fmla="*/ 1744504 w 2657475"/>
                <a:gd name="connsiteY54" fmla="*/ 324672 h 2438400"/>
                <a:gd name="connsiteX55" fmla="*/ 1623536 w 2657475"/>
                <a:gd name="connsiteY55" fmla="*/ 188464 h 2438400"/>
                <a:gd name="connsiteX56" fmla="*/ 1264444 w 2657475"/>
                <a:gd name="connsiteY56" fmla="*/ 7489 h 2438400"/>
                <a:gd name="connsiteX57" fmla="*/ 845344 w 2657475"/>
                <a:gd name="connsiteY57" fmla="*/ 407539 h 2438400"/>
                <a:gd name="connsiteX58" fmla="*/ 673894 w 2657475"/>
                <a:gd name="connsiteY58" fmla="*/ 515172 h 2438400"/>
                <a:gd name="connsiteX59" fmla="*/ 432911 w 2657475"/>
                <a:gd name="connsiteY59" fmla="*/ 683764 h 2438400"/>
                <a:gd name="connsiteX60" fmla="*/ 328136 w 2657475"/>
                <a:gd name="connsiteY60" fmla="*/ 871407 h 2438400"/>
                <a:gd name="connsiteX61" fmla="*/ 210979 w 2657475"/>
                <a:gd name="connsiteY61" fmla="*/ 1068574 h 2438400"/>
                <a:gd name="connsiteX62" fmla="*/ 90964 w 2657475"/>
                <a:gd name="connsiteY62" fmla="*/ 1174302 h 2438400"/>
                <a:gd name="connsiteX63" fmla="*/ 133826 w 2657475"/>
                <a:gd name="connsiteY63" fmla="*/ 1162872 h 2438400"/>
                <a:gd name="connsiteX64" fmla="*/ 16669 w 2657475"/>
                <a:gd name="connsiteY64" fmla="*/ 1445764 h 2438400"/>
                <a:gd name="connsiteX65" fmla="*/ 64294 w 2657475"/>
                <a:gd name="connsiteY65" fmla="*/ 1400997 h 2438400"/>
                <a:gd name="connsiteX66" fmla="*/ 38576 w 2657475"/>
                <a:gd name="connsiteY66" fmla="*/ 1543872 h 2438400"/>
                <a:gd name="connsiteX67" fmla="*/ 7144 w 2657475"/>
                <a:gd name="connsiteY67" fmla="*/ 1769614 h 2438400"/>
                <a:gd name="connsiteX68" fmla="*/ 57626 w 2657475"/>
                <a:gd name="connsiteY68" fmla="*/ 1696272 h 2438400"/>
                <a:gd name="connsiteX69" fmla="*/ 10001 w 2657475"/>
                <a:gd name="connsiteY69" fmla="*/ 1889629 h 2438400"/>
                <a:gd name="connsiteX70" fmla="*/ 64294 w 2657475"/>
                <a:gd name="connsiteY70" fmla="*/ 1791522 h 2438400"/>
                <a:gd name="connsiteX71" fmla="*/ 32861 w 2657475"/>
                <a:gd name="connsiteY71" fmla="*/ 2001072 h 2438400"/>
                <a:gd name="connsiteX72" fmla="*/ 68104 w 2657475"/>
                <a:gd name="connsiteY72" fmla="*/ 2184905 h 2438400"/>
                <a:gd name="connsiteX73" fmla="*/ 147161 w 2657475"/>
                <a:gd name="connsiteY73" fmla="*/ 2175380 h 2438400"/>
                <a:gd name="connsiteX74" fmla="*/ 347186 w 2657475"/>
                <a:gd name="connsiteY74" fmla="*/ 2429697 h 2438400"/>
                <a:gd name="connsiteX75" fmla="*/ 718661 w 2657475"/>
                <a:gd name="connsiteY75" fmla="*/ 2391597 h 2438400"/>
                <a:gd name="connsiteX76" fmla="*/ 816769 w 2657475"/>
                <a:gd name="connsiteY76" fmla="*/ 2322064 h 2438400"/>
                <a:gd name="connsiteX77" fmla="*/ 890111 w 2657475"/>
                <a:gd name="connsiteY77" fmla="*/ 2264914 h 2438400"/>
                <a:gd name="connsiteX78" fmla="*/ 940594 w 2657475"/>
                <a:gd name="connsiteY78" fmla="*/ 2243007 h 2438400"/>
                <a:gd name="connsiteX79" fmla="*/ 994886 w 2657475"/>
                <a:gd name="connsiteY79" fmla="*/ 2226814 h 2438400"/>
                <a:gd name="connsiteX80" fmla="*/ 1011079 w 2657475"/>
                <a:gd name="connsiteY80" fmla="*/ 2160139 h 2438400"/>
                <a:gd name="connsiteX81" fmla="*/ 1032986 w 2657475"/>
                <a:gd name="connsiteY81" fmla="*/ 2143947 h 2438400"/>
                <a:gd name="connsiteX82" fmla="*/ 1042511 w 2657475"/>
                <a:gd name="connsiteY82" fmla="*/ 2089654 h 2438400"/>
                <a:gd name="connsiteX83" fmla="*/ 1052036 w 2657475"/>
                <a:gd name="connsiteY83" fmla="*/ 2022979 h 2438400"/>
                <a:gd name="connsiteX84" fmla="*/ 1061561 w 2657475"/>
                <a:gd name="connsiteY84" fmla="*/ 1930587 h 2438400"/>
                <a:gd name="connsiteX85" fmla="*/ 1087279 w 2657475"/>
                <a:gd name="connsiteY85" fmla="*/ 1866769 h 2438400"/>
                <a:gd name="connsiteX86" fmla="*/ 1306354 w 2657475"/>
                <a:gd name="connsiteY86" fmla="*/ 1606737 h 2438400"/>
                <a:gd name="connsiteX87" fmla="*/ 1382554 w 2657475"/>
                <a:gd name="connsiteY87" fmla="*/ 1561969 h 2438400"/>
                <a:gd name="connsiteX88" fmla="*/ 1413986 w 2657475"/>
                <a:gd name="connsiteY88" fmla="*/ 1578162 h 2438400"/>
                <a:gd name="connsiteX89" fmla="*/ 1615916 w 2657475"/>
                <a:gd name="connsiteY89" fmla="*/ 1890582 h 2438400"/>
                <a:gd name="connsiteX90" fmla="*/ 1768316 w 2657475"/>
                <a:gd name="connsiteY90" fmla="*/ 2219194 h 2438400"/>
                <a:gd name="connsiteX91" fmla="*/ 1804511 w 2657475"/>
                <a:gd name="connsiteY91" fmla="*/ 2371594 h 2438400"/>
                <a:gd name="connsiteX92" fmla="*/ 1925479 w 2657475"/>
                <a:gd name="connsiteY92" fmla="*/ 2350639 h 2438400"/>
                <a:gd name="connsiteX93" fmla="*/ 1958816 w 2657475"/>
                <a:gd name="connsiteY93" fmla="*/ 2317302 h 2438400"/>
                <a:gd name="connsiteX94" fmla="*/ 2009299 w 2657475"/>
                <a:gd name="connsiteY94" fmla="*/ 2347782 h 2438400"/>
                <a:gd name="connsiteX95" fmla="*/ 2095024 w 2657475"/>
                <a:gd name="connsiteY95" fmla="*/ 2430650 h 2438400"/>
                <a:gd name="connsiteX96" fmla="*/ 2230279 w 2657475"/>
                <a:gd name="connsiteY96" fmla="*/ 2363975 h 2438400"/>
                <a:gd name="connsiteX97" fmla="*/ 2435066 w 2657475"/>
                <a:gd name="connsiteY97" fmla="*/ 2283012 h 2438400"/>
                <a:gd name="connsiteX98" fmla="*/ 2546509 w 2657475"/>
                <a:gd name="connsiteY98" fmla="*/ 2227767 h 2438400"/>
                <a:gd name="connsiteX99" fmla="*/ 2630329 w 2657475"/>
                <a:gd name="connsiteY99" fmla="*/ 2172522 h 2438400"/>
                <a:gd name="connsiteX100" fmla="*/ 2647474 w 2657475"/>
                <a:gd name="connsiteY100" fmla="*/ 2161092 h 2438400"/>
                <a:gd name="connsiteX101" fmla="*/ 2647474 w 2657475"/>
                <a:gd name="connsiteY101" fmla="*/ 2143947 h 2438400"/>
                <a:gd name="connsiteX102" fmla="*/ 2655094 w 2657475"/>
                <a:gd name="connsiteY102" fmla="*/ 2131564 h 2438400"/>
                <a:gd name="connsiteX103" fmla="*/ 2649379 w 2657475"/>
                <a:gd name="connsiteY103" fmla="*/ 2105847 h 2438400"/>
                <a:gd name="connsiteX104" fmla="*/ 918686 w 2657475"/>
                <a:gd name="connsiteY104" fmla="*/ 1436239 h 2438400"/>
                <a:gd name="connsiteX105" fmla="*/ 897731 w 2657475"/>
                <a:gd name="connsiteY105" fmla="*/ 1472434 h 2438400"/>
                <a:gd name="connsiteX106" fmla="*/ 873919 w 2657475"/>
                <a:gd name="connsiteY106" fmla="*/ 1496247 h 2438400"/>
                <a:gd name="connsiteX107" fmla="*/ 832961 w 2657475"/>
                <a:gd name="connsiteY107" fmla="*/ 1532442 h 2438400"/>
                <a:gd name="connsiteX108" fmla="*/ 804386 w 2657475"/>
                <a:gd name="connsiteY108" fmla="*/ 1537204 h 2438400"/>
                <a:gd name="connsiteX109" fmla="*/ 783431 w 2657475"/>
                <a:gd name="connsiteY109" fmla="*/ 1515297 h 2438400"/>
                <a:gd name="connsiteX110" fmla="*/ 752951 w 2657475"/>
                <a:gd name="connsiteY110" fmla="*/ 1508629 h 2438400"/>
                <a:gd name="connsiteX111" fmla="*/ 754856 w 2657475"/>
                <a:gd name="connsiteY111" fmla="*/ 1454337 h 2438400"/>
                <a:gd name="connsiteX112" fmla="*/ 826294 w 2657475"/>
                <a:gd name="connsiteY112" fmla="*/ 1399092 h 2438400"/>
                <a:gd name="connsiteX113" fmla="*/ 871061 w 2657475"/>
                <a:gd name="connsiteY113" fmla="*/ 1291459 h 2438400"/>
                <a:gd name="connsiteX114" fmla="*/ 915829 w 2657475"/>
                <a:gd name="connsiteY114" fmla="*/ 1286697 h 2438400"/>
                <a:gd name="connsiteX115" fmla="*/ 1001554 w 2657475"/>
                <a:gd name="connsiteY115" fmla="*/ 1374327 h 2438400"/>
                <a:gd name="connsiteX116" fmla="*/ 918686 w 2657475"/>
                <a:gd name="connsiteY116" fmla="*/ 1436239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2657475" h="2438400">
                  <a:moveTo>
                    <a:pt x="2649379" y="2105847"/>
                  </a:moveTo>
                  <a:lnTo>
                    <a:pt x="2644616" y="2094417"/>
                  </a:lnTo>
                  <a:lnTo>
                    <a:pt x="2649379" y="2070604"/>
                  </a:lnTo>
                  <a:lnTo>
                    <a:pt x="2644616" y="2062984"/>
                  </a:lnTo>
                  <a:lnTo>
                    <a:pt x="2630329" y="2055364"/>
                  </a:lnTo>
                  <a:lnTo>
                    <a:pt x="2633186" y="2039172"/>
                  </a:lnTo>
                  <a:lnTo>
                    <a:pt x="2628424" y="2032504"/>
                  </a:lnTo>
                  <a:lnTo>
                    <a:pt x="2620804" y="2029647"/>
                  </a:lnTo>
                  <a:cubicBezTo>
                    <a:pt x="2620804" y="2029647"/>
                    <a:pt x="2628424" y="1980117"/>
                    <a:pt x="2576036" y="1994404"/>
                  </a:cubicBezTo>
                  <a:cubicBezTo>
                    <a:pt x="2576036" y="1994404"/>
                    <a:pt x="2493169" y="2006787"/>
                    <a:pt x="2450306" y="2037267"/>
                  </a:cubicBezTo>
                  <a:cubicBezTo>
                    <a:pt x="2450306" y="2037267"/>
                    <a:pt x="2404586" y="2058222"/>
                    <a:pt x="2367439" y="2059175"/>
                  </a:cubicBezTo>
                  <a:cubicBezTo>
                    <a:pt x="2367439" y="2059175"/>
                    <a:pt x="2397919" y="2025837"/>
                    <a:pt x="2388394" y="2002025"/>
                  </a:cubicBezTo>
                  <a:cubicBezTo>
                    <a:pt x="2388394" y="2002025"/>
                    <a:pt x="2376964" y="1970592"/>
                    <a:pt x="2333149" y="1995357"/>
                  </a:cubicBezTo>
                  <a:cubicBezTo>
                    <a:pt x="2333149" y="1995357"/>
                    <a:pt x="2290286" y="2021075"/>
                    <a:pt x="2230279" y="2017264"/>
                  </a:cubicBezTo>
                  <a:cubicBezTo>
                    <a:pt x="2230279" y="2017264"/>
                    <a:pt x="2194084" y="2015359"/>
                    <a:pt x="2156936" y="2010597"/>
                  </a:cubicBezTo>
                  <a:cubicBezTo>
                    <a:pt x="2156936" y="2010597"/>
                    <a:pt x="2128361" y="2013454"/>
                    <a:pt x="2101691" y="2037267"/>
                  </a:cubicBezTo>
                  <a:cubicBezTo>
                    <a:pt x="2101691" y="2037267"/>
                    <a:pt x="2020729" y="1970592"/>
                    <a:pt x="1998821" y="1897250"/>
                  </a:cubicBezTo>
                  <a:cubicBezTo>
                    <a:pt x="1998821" y="1897250"/>
                    <a:pt x="2025491" y="1808667"/>
                    <a:pt x="2027396" y="1709607"/>
                  </a:cubicBezTo>
                  <a:cubicBezTo>
                    <a:pt x="2027396" y="1709607"/>
                    <a:pt x="2024539" y="1674364"/>
                    <a:pt x="2015966" y="1630550"/>
                  </a:cubicBezTo>
                  <a:cubicBezTo>
                    <a:pt x="2015966" y="1630550"/>
                    <a:pt x="1889284" y="1452432"/>
                    <a:pt x="1779746" y="1366707"/>
                  </a:cubicBezTo>
                  <a:cubicBezTo>
                    <a:pt x="1779746" y="1366707"/>
                    <a:pt x="1810226" y="1349562"/>
                    <a:pt x="1827371" y="1300032"/>
                  </a:cubicBezTo>
                  <a:cubicBezTo>
                    <a:pt x="1827371" y="1300032"/>
                    <a:pt x="1834991" y="1269552"/>
                    <a:pt x="1854041" y="1255264"/>
                  </a:cubicBezTo>
                  <a:cubicBezTo>
                    <a:pt x="1854041" y="1255264"/>
                    <a:pt x="1868329" y="1231452"/>
                    <a:pt x="1841659" y="1220022"/>
                  </a:cubicBezTo>
                  <a:cubicBezTo>
                    <a:pt x="1841659" y="1220022"/>
                    <a:pt x="1829276" y="1200972"/>
                    <a:pt x="1834991" y="1188589"/>
                  </a:cubicBezTo>
                  <a:cubicBezTo>
                    <a:pt x="1834991" y="1188589"/>
                    <a:pt x="1852136" y="1147632"/>
                    <a:pt x="1833086" y="1147632"/>
                  </a:cubicBezTo>
                  <a:cubicBezTo>
                    <a:pt x="1833086" y="1147632"/>
                    <a:pt x="1797844" y="1130487"/>
                    <a:pt x="1799749" y="1114294"/>
                  </a:cubicBezTo>
                  <a:cubicBezTo>
                    <a:pt x="1799749" y="1114294"/>
                    <a:pt x="1814036" y="1073337"/>
                    <a:pt x="1774031" y="1078099"/>
                  </a:cubicBezTo>
                  <a:cubicBezTo>
                    <a:pt x="1774031" y="1078099"/>
                    <a:pt x="1764506" y="1073337"/>
                    <a:pt x="1723549" y="1099054"/>
                  </a:cubicBezTo>
                  <a:cubicBezTo>
                    <a:pt x="1723549" y="1099054"/>
                    <a:pt x="1668304" y="1151442"/>
                    <a:pt x="1654016" y="1186684"/>
                  </a:cubicBezTo>
                  <a:lnTo>
                    <a:pt x="1637824" y="1186684"/>
                  </a:lnTo>
                  <a:cubicBezTo>
                    <a:pt x="1637824" y="1186684"/>
                    <a:pt x="1596866" y="1074289"/>
                    <a:pt x="1458754" y="1060954"/>
                  </a:cubicBezTo>
                  <a:cubicBezTo>
                    <a:pt x="1458754" y="1060954"/>
                    <a:pt x="1409224" y="1051429"/>
                    <a:pt x="1353979" y="1099054"/>
                  </a:cubicBezTo>
                  <a:lnTo>
                    <a:pt x="1339691" y="1081909"/>
                  </a:lnTo>
                  <a:lnTo>
                    <a:pt x="1256824" y="1012377"/>
                  </a:lnTo>
                  <a:cubicBezTo>
                    <a:pt x="1256824" y="1012377"/>
                    <a:pt x="1223486" y="1005709"/>
                    <a:pt x="1223486" y="958084"/>
                  </a:cubicBezTo>
                  <a:cubicBezTo>
                    <a:pt x="1223486" y="958084"/>
                    <a:pt x="1216819" y="907602"/>
                    <a:pt x="1261586" y="899029"/>
                  </a:cubicBezTo>
                  <a:cubicBezTo>
                    <a:pt x="1261586" y="899029"/>
                    <a:pt x="1285399" y="896172"/>
                    <a:pt x="1299686" y="920937"/>
                  </a:cubicBezTo>
                  <a:cubicBezTo>
                    <a:pt x="1299686" y="920937"/>
                    <a:pt x="1334929" y="954274"/>
                    <a:pt x="1358741" y="916174"/>
                  </a:cubicBezTo>
                  <a:cubicBezTo>
                    <a:pt x="1358741" y="916174"/>
                    <a:pt x="1361599" y="899982"/>
                    <a:pt x="1366361" y="887599"/>
                  </a:cubicBezTo>
                  <a:cubicBezTo>
                    <a:pt x="1366361" y="887599"/>
                    <a:pt x="1382554" y="897124"/>
                    <a:pt x="1399699" y="889504"/>
                  </a:cubicBezTo>
                  <a:cubicBezTo>
                    <a:pt x="1399699" y="889504"/>
                    <a:pt x="1412081" y="884742"/>
                    <a:pt x="1412081" y="865692"/>
                  </a:cubicBezTo>
                  <a:cubicBezTo>
                    <a:pt x="1412081" y="865692"/>
                    <a:pt x="1416844" y="854262"/>
                    <a:pt x="1440656" y="860929"/>
                  </a:cubicBezTo>
                  <a:cubicBezTo>
                    <a:pt x="1440656" y="860929"/>
                    <a:pt x="1450181" y="865692"/>
                    <a:pt x="1452086" y="830449"/>
                  </a:cubicBezTo>
                  <a:lnTo>
                    <a:pt x="1497806" y="825687"/>
                  </a:lnTo>
                  <a:cubicBezTo>
                    <a:pt x="1497806" y="825687"/>
                    <a:pt x="1514951" y="827592"/>
                    <a:pt x="1513999" y="797112"/>
                  </a:cubicBezTo>
                  <a:cubicBezTo>
                    <a:pt x="1513999" y="797112"/>
                    <a:pt x="1506379" y="711387"/>
                    <a:pt x="1520666" y="687574"/>
                  </a:cubicBezTo>
                  <a:cubicBezTo>
                    <a:pt x="1520666" y="687574"/>
                    <a:pt x="1533049" y="671382"/>
                    <a:pt x="1560671" y="654237"/>
                  </a:cubicBezTo>
                  <a:cubicBezTo>
                    <a:pt x="1560671" y="654237"/>
                    <a:pt x="1643539" y="604707"/>
                    <a:pt x="1667351" y="541842"/>
                  </a:cubicBezTo>
                  <a:cubicBezTo>
                    <a:pt x="1667351" y="541842"/>
                    <a:pt x="1686401" y="551367"/>
                    <a:pt x="1674019" y="578037"/>
                  </a:cubicBezTo>
                  <a:cubicBezTo>
                    <a:pt x="1674019" y="578037"/>
                    <a:pt x="1697831" y="561844"/>
                    <a:pt x="1697831" y="511362"/>
                  </a:cubicBezTo>
                  <a:cubicBezTo>
                    <a:pt x="1697831" y="511362"/>
                    <a:pt x="1721644" y="514219"/>
                    <a:pt x="1718786" y="552319"/>
                  </a:cubicBezTo>
                  <a:cubicBezTo>
                    <a:pt x="1718786" y="552319"/>
                    <a:pt x="1750219" y="506599"/>
                    <a:pt x="1749266" y="473262"/>
                  </a:cubicBezTo>
                  <a:cubicBezTo>
                    <a:pt x="1749266" y="473262"/>
                    <a:pt x="1789271" y="466594"/>
                    <a:pt x="1768316" y="552319"/>
                  </a:cubicBezTo>
                  <a:cubicBezTo>
                    <a:pt x="1768316" y="552319"/>
                    <a:pt x="1794986" y="498027"/>
                    <a:pt x="1777841" y="436114"/>
                  </a:cubicBezTo>
                  <a:cubicBezTo>
                    <a:pt x="1777841" y="436114"/>
                    <a:pt x="1763554" y="352294"/>
                    <a:pt x="1744504" y="324672"/>
                  </a:cubicBezTo>
                  <a:cubicBezTo>
                    <a:pt x="1744504" y="324672"/>
                    <a:pt x="1665446" y="183702"/>
                    <a:pt x="1623536" y="188464"/>
                  </a:cubicBezTo>
                  <a:cubicBezTo>
                    <a:pt x="1623536" y="188464"/>
                    <a:pt x="1473994" y="-2036"/>
                    <a:pt x="1264444" y="7489"/>
                  </a:cubicBezTo>
                  <a:cubicBezTo>
                    <a:pt x="1264444" y="7489"/>
                    <a:pt x="1023461" y="-11561"/>
                    <a:pt x="845344" y="407539"/>
                  </a:cubicBezTo>
                  <a:cubicBezTo>
                    <a:pt x="845344" y="407539"/>
                    <a:pt x="838676" y="461832"/>
                    <a:pt x="673894" y="515172"/>
                  </a:cubicBezTo>
                  <a:cubicBezTo>
                    <a:pt x="673894" y="515172"/>
                    <a:pt x="537686" y="543747"/>
                    <a:pt x="432911" y="683764"/>
                  </a:cubicBezTo>
                  <a:cubicBezTo>
                    <a:pt x="432911" y="683764"/>
                    <a:pt x="369094" y="766632"/>
                    <a:pt x="328136" y="871407"/>
                  </a:cubicBezTo>
                  <a:cubicBezTo>
                    <a:pt x="328136" y="871407"/>
                    <a:pt x="280511" y="1007614"/>
                    <a:pt x="210979" y="1068574"/>
                  </a:cubicBezTo>
                  <a:lnTo>
                    <a:pt x="90964" y="1174302"/>
                  </a:lnTo>
                  <a:cubicBezTo>
                    <a:pt x="97631" y="1169539"/>
                    <a:pt x="110966" y="1162872"/>
                    <a:pt x="133826" y="1162872"/>
                  </a:cubicBezTo>
                  <a:cubicBezTo>
                    <a:pt x="133826" y="1162872"/>
                    <a:pt x="35719" y="1305747"/>
                    <a:pt x="16669" y="1445764"/>
                  </a:cubicBezTo>
                  <a:cubicBezTo>
                    <a:pt x="16669" y="1445764"/>
                    <a:pt x="45244" y="1404807"/>
                    <a:pt x="64294" y="1400997"/>
                  </a:cubicBezTo>
                  <a:cubicBezTo>
                    <a:pt x="64294" y="1400997"/>
                    <a:pt x="32861" y="1461004"/>
                    <a:pt x="38576" y="1543872"/>
                  </a:cubicBezTo>
                  <a:cubicBezTo>
                    <a:pt x="38576" y="1543872"/>
                    <a:pt x="48101" y="1651504"/>
                    <a:pt x="7144" y="1769614"/>
                  </a:cubicBezTo>
                  <a:cubicBezTo>
                    <a:pt x="7144" y="1769614"/>
                    <a:pt x="32861" y="1757232"/>
                    <a:pt x="57626" y="1696272"/>
                  </a:cubicBezTo>
                  <a:cubicBezTo>
                    <a:pt x="57626" y="1696272"/>
                    <a:pt x="3334" y="1832479"/>
                    <a:pt x="10001" y="1889629"/>
                  </a:cubicBezTo>
                  <a:cubicBezTo>
                    <a:pt x="10001" y="1889629"/>
                    <a:pt x="26194" y="1803904"/>
                    <a:pt x="64294" y="1791522"/>
                  </a:cubicBezTo>
                  <a:cubicBezTo>
                    <a:pt x="64294" y="1791522"/>
                    <a:pt x="64294" y="1956304"/>
                    <a:pt x="32861" y="2001072"/>
                  </a:cubicBezTo>
                  <a:cubicBezTo>
                    <a:pt x="32861" y="2001072"/>
                    <a:pt x="64294" y="2093464"/>
                    <a:pt x="68104" y="2184905"/>
                  </a:cubicBezTo>
                  <a:lnTo>
                    <a:pt x="147161" y="2175380"/>
                  </a:lnTo>
                  <a:cubicBezTo>
                    <a:pt x="147161" y="2175380"/>
                    <a:pt x="125254" y="2382072"/>
                    <a:pt x="347186" y="2429697"/>
                  </a:cubicBezTo>
                  <a:cubicBezTo>
                    <a:pt x="347186" y="2429697"/>
                    <a:pt x="591979" y="2445889"/>
                    <a:pt x="718661" y="2391597"/>
                  </a:cubicBezTo>
                  <a:cubicBezTo>
                    <a:pt x="718661" y="2391597"/>
                    <a:pt x="794861" y="2356355"/>
                    <a:pt x="816769" y="2322064"/>
                  </a:cubicBezTo>
                  <a:cubicBezTo>
                    <a:pt x="816769" y="2322064"/>
                    <a:pt x="835819" y="2331589"/>
                    <a:pt x="890111" y="2264914"/>
                  </a:cubicBezTo>
                  <a:lnTo>
                    <a:pt x="940594" y="2243007"/>
                  </a:lnTo>
                  <a:lnTo>
                    <a:pt x="994886" y="2226814"/>
                  </a:lnTo>
                  <a:lnTo>
                    <a:pt x="1011079" y="2160139"/>
                  </a:lnTo>
                  <a:lnTo>
                    <a:pt x="1032986" y="2143947"/>
                  </a:lnTo>
                  <a:cubicBezTo>
                    <a:pt x="1032986" y="2143947"/>
                    <a:pt x="1071086" y="2146805"/>
                    <a:pt x="1042511" y="2089654"/>
                  </a:cubicBezTo>
                  <a:cubicBezTo>
                    <a:pt x="1042511" y="2089654"/>
                    <a:pt x="1020604" y="2039172"/>
                    <a:pt x="1052036" y="2022979"/>
                  </a:cubicBezTo>
                  <a:cubicBezTo>
                    <a:pt x="1052036" y="2022979"/>
                    <a:pt x="1077754" y="2013454"/>
                    <a:pt x="1061561" y="1930587"/>
                  </a:cubicBezTo>
                  <a:cubicBezTo>
                    <a:pt x="1061561" y="1930587"/>
                    <a:pt x="1052036" y="1882962"/>
                    <a:pt x="1087279" y="1866769"/>
                  </a:cubicBezTo>
                  <a:cubicBezTo>
                    <a:pt x="1087279" y="1866769"/>
                    <a:pt x="1153954" y="1831527"/>
                    <a:pt x="1306354" y="1606737"/>
                  </a:cubicBezTo>
                  <a:cubicBezTo>
                    <a:pt x="1306354" y="1606737"/>
                    <a:pt x="1351121" y="1552444"/>
                    <a:pt x="1382554" y="1561969"/>
                  </a:cubicBezTo>
                  <a:cubicBezTo>
                    <a:pt x="1382554" y="1561969"/>
                    <a:pt x="1413986" y="1540062"/>
                    <a:pt x="1413986" y="1578162"/>
                  </a:cubicBezTo>
                  <a:cubicBezTo>
                    <a:pt x="1413986" y="1578162"/>
                    <a:pt x="1488281" y="1792475"/>
                    <a:pt x="1615916" y="1890582"/>
                  </a:cubicBezTo>
                  <a:cubicBezTo>
                    <a:pt x="1615916" y="1890582"/>
                    <a:pt x="1730216" y="2060127"/>
                    <a:pt x="1768316" y="2219194"/>
                  </a:cubicBezTo>
                  <a:cubicBezTo>
                    <a:pt x="1768316" y="2219194"/>
                    <a:pt x="1755934" y="2343019"/>
                    <a:pt x="1804511" y="2371594"/>
                  </a:cubicBezTo>
                  <a:cubicBezTo>
                    <a:pt x="1804511" y="2371594"/>
                    <a:pt x="1871186" y="2412552"/>
                    <a:pt x="1925479" y="2350639"/>
                  </a:cubicBezTo>
                  <a:lnTo>
                    <a:pt x="1958816" y="2317302"/>
                  </a:lnTo>
                  <a:cubicBezTo>
                    <a:pt x="1958816" y="2317302"/>
                    <a:pt x="2003584" y="2286822"/>
                    <a:pt x="2009299" y="2347782"/>
                  </a:cubicBezTo>
                  <a:cubicBezTo>
                    <a:pt x="2009299" y="2347782"/>
                    <a:pt x="2033111" y="2431602"/>
                    <a:pt x="2095024" y="2430650"/>
                  </a:cubicBezTo>
                  <a:cubicBezTo>
                    <a:pt x="2095024" y="2430650"/>
                    <a:pt x="2154079" y="2447794"/>
                    <a:pt x="2230279" y="2363975"/>
                  </a:cubicBezTo>
                  <a:cubicBezTo>
                    <a:pt x="2230279" y="2363975"/>
                    <a:pt x="2311241" y="2300157"/>
                    <a:pt x="2435066" y="2283012"/>
                  </a:cubicBezTo>
                  <a:cubicBezTo>
                    <a:pt x="2435066" y="2283012"/>
                    <a:pt x="2504599" y="2273487"/>
                    <a:pt x="2546509" y="2227767"/>
                  </a:cubicBezTo>
                  <a:cubicBezTo>
                    <a:pt x="2546509" y="2227767"/>
                    <a:pt x="2603659" y="2182047"/>
                    <a:pt x="2630329" y="2172522"/>
                  </a:cubicBezTo>
                  <a:lnTo>
                    <a:pt x="2647474" y="2161092"/>
                  </a:lnTo>
                  <a:lnTo>
                    <a:pt x="2647474" y="2143947"/>
                  </a:lnTo>
                  <a:lnTo>
                    <a:pt x="2655094" y="2131564"/>
                  </a:lnTo>
                  <a:lnTo>
                    <a:pt x="2649379" y="2105847"/>
                  </a:lnTo>
                  <a:close/>
                  <a:moveTo>
                    <a:pt x="918686" y="1436239"/>
                  </a:moveTo>
                  <a:cubicBezTo>
                    <a:pt x="894874" y="1455289"/>
                    <a:pt x="897731" y="1472434"/>
                    <a:pt x="897731" y="1472434"/>
                  </a:cubicBezTo>
                  <a:cubicBezTo>
                    <a:pt x="895826" y="1499104"/>
                    <a:pt x="873919" y="1496247"/>
                    <a:pt x="873919" y="1496247"/>
                  </a:cubicBezTo>
                  <a:cubicBezTo>
                    <a:pt x="832961" y="1493389"/>
                    <a:pt x="832961" y="1532442"/>
                    <a:pt x="832961" y="1532442"/>
                  </a:cubicBezTo>
                  <a:cubicBezTo>
                    <a:pt x="821531" y="1551492"/>
                    <a:pt x="804386" y="1537204"/>
                    <a:pt x="804386" y="1537204"/>
                  </a:cubicBezTo>
                  <a:lnTo>
                    <a:pt x="783431" y="1515297"/>
                  </a:lnTo>
                  <a:lnTo>
                    <a:pt x="752951" y="1508629"/>
                  </a:lnTo>
                  <a:lnTo>
                    <a:pt x="754856" y="1454337"/>
                  </a:lnTo>
                  <a:cubicBezTo>
                    <a:pt x="809149" y="1435287"/>
                    <a:pt x="826294" y="1399092"/>
                    <a:pt x="826294" y="1399092"/>
                  </a:cubicBezTo>
                  <a:cubicBezTo>
                    <a:pt x="852964" y="1370517"/>
                    <a:pt x="871061" y="1291459"/>
                    <a:pt x="871061" y="1291459"/>
                  </a:cubicBezTo>
                  <a:cubicBezTo>
                    <a:pt x="901541" y="1253359"/>
                    <a:pt x="915829" y="1286697"/>
                    <a:pt x="915829" y="1286697"/>
                  </a:cubicBezTo>
                  <a:cubicBezTo>
                    <a:pt x="917734" y="1305747"/>
                    <a:pt x="1001554" y="1374327"/>
                    <a:pt x="1001554" y="1374327"/>
                  </a:cubicBezTo>
                  <a:lnTo>
                    <a:pt x="918686" y="14362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2">
                    <a:alpha val="70000"/>
                  </a:schemeClr>
                </a:gs>
              </a:gsLst>
              <a:lin ang="14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" name="Freeform: Shape 325">
              <a:extLst>
                <a:ext uri="{FF2B5EF4-FFF2-40B4-BE49-F238E27FC236}">
                  <a16:creationId xmlns:a16="http://schemas.microsoft.com/office/drawing/2014/main" id="{9C3A898E-AA57-6F66-E427-338D53ED9F82}"/>
                </a:ext>
              </a:extLst>
            </p:cNvPr>
            <p:cNvSpPr/>
            <p:nvPr/>
          </p:nvSpPr>
          <p:spPr>
            <a:xfrm>
              <a:off x="964804" y="4244480"/>
              <a:ext cx="31113" cy="31113"/>
            </a:xfrm>
            <a:custGeom>
              <a:avLst/>
              <a:gdLst>
                <a:gd name="connsiteX0" fmla="*/ 7144 w 19050"/>
                <a:gd name="connsiteY0" fmla="*/ 11906 h 19050"/>
                <a:gd name="connsiteX1" fmla="*/ 11906 w 19050"/>
                <a:gd name="connsiteY1" fmla="*/ 7144 h 19050"/>
                <a:gd name="connsiteX2" fmla="*/ 7144 w 190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7144" y="11906"/>
                  </a:moveTo>
                  <a:lnTo>
                    <a:pt x="11906" y="7144"/>
                  </a:lnTo>
                  <a:cubicBezTo>
                    <a:pt x="9049" y="10001"/>
                    <a:pt x="7144" y="11906"/>
                    <a:pt x="7144" y="11906"/>
                  </a:cubicBezTo>
                  <a:close/>
                </a:path>
              </a:pathLst>
            </a:custGeom>
            <a:solidFill>
              <a:srgbClr val="A380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26">
              <a:extLst>
                <a:ext uri="{FF2B5EF4-FFF2-40B4-BE49-F238E27FC236}">
                  <a16:creationId xmlns:a16="http://schemas.microsoft.com/office/drawing/2014/main" id="{060BDCBF-B06D-B235-72E1-924EEEC2C1EC}"/>
                </a:ext>
              </a:extLst>
            </p:cNvPr>
            <p:cNvSpPr/>
            <p:nvPr/>
          </p:nvSpPr>
          <p:spPr>
            <a:xfrm>
              <a:off x="2588649" y="2367347"/>
              <a:ext cx="933393" cy="871167"/>
            </a:xfrm>
            <a:custGeom>
              <a:avLst/>
              <a:gdLst>
                <a:gd name="connsiteX0" fmla="*/ 565468 w 571500"/>
                <a:gd name="connsiteY0" fmla="*/ 108729 h 533400"/>
                <a:gd name="connsiteX1" fmla="*/ 455930 w 571500"/>
                <a:gd name="connsiteY1" fmla="*/ 10622 h 533400"/>
                <a:gd name="connsiteX2" fmla="*/ 344488 w 571500"/>
                <a:gd name="connsiteY2" fmla="*/ 50627 h 533400"/>
                <a:gd name="connsiteX3" fmla="*/ 287338 w 571500"/>
                <a:gd name="connsiteY3" fmla="*/ 105872 h 533400"/>
                <a:gd name="connsiteX4" fmla="*/ 294005 w 571500"/>
                <a:gd name="connsiteY4" fmla="*/ 123017 h 533400"/>
                <a:gd name="connsiteX5" fmla="*/ 292100 w 571500"/>
                <a:gd name="connsiteY5" fmla="*/ 140162 h 533400"/>
                <a:gd name="connsiteX6" fmla="*/ 270193 w 571500"/>
                <a:gd name="connsiteY6" fmla="*/ 170642 h 533400"/>
                <a:gd name="connsiteX7" fmla="*/ 251143 w 571500"/>
                <a:gd name="connsiteY7" fmla="*/ 173499 h 533400"/>
                <a:gd name="connsiteX8" fmla="*/ 234950 w 571500"/>
                <a:gd name="connsiteY8" fmla="*/ 162069 h 533400"/>
                <a:gd name="connsiteX9" fmla="*/ 213995 w 571500"/>
                <a:gd name="connsiteY9" fmla="*/ 166832 h 533400"/>
                <a:gd name="connsiteX10" fmla="*/ 177800 w 571500"/>
                <a:gd name="connsiteY10" fmla="*/ 217314 h 533400"/>
                <a:gd name="connsiteX11" fmla="*/ 152083 w 571500"/>
                <a:gd name="connsiteY11" fmla="*/ 233507 h 533400"/>
                <a:gd name="connsiteX12" fmla="*/ 7302 w 571500"/>
                <a:gd name="connsiteY12" fmla="*/ 397337 h 533400"/>
                <a:gd name="connsiteX13" fmla="*/ 138748 w 571500"/>
                <a:gd name="connsiteY13" fmla="*/ 532592 h 533400"/>
                <a:gd name="connsiteX14" fmla="*/ 297815 w 571500"/>
                <a:gd name="connsiteY14" fmla="*/ 397337 h 533400"/>
                <a:gd name="connsiteX15" fmla="*/ 272098 w 571500"/>
                <a:gd name="connsiteY15" fmla="*/ 297324 h 533400"/>
                <a:gd name="connsiteX16" fmla="*/ 270193 w 571500"/>
                <a:gd name="connsiteY16" fmla="*/ 276369 h 533400"/>
                <a:gd name="connsiteX17" fmla="*/ 305435 w 571500"/>
                <a:gd name="connsiteY17" fmla="*/ 238269 h 533400"/>
                <a:gd name="connsiteX18" fmla="*/ 305435 w 571500"/>
                <a:gd name="connsiteY18" fmla="*/ 219219 h 533400"/>
                <a:gd name="connsiteX19" fmla="*/ 293053 w 571500"/>
                <a:gd name="connsiteY19" fmla="*/ 203027 h 533400"/>
                <a:gd name="connsiteX20" fmla="*/ 321628 w 571500"/>
                <a:gd name="connsiteY20" fmla="*/ 167784 h 533400"/>
                <a:gd name="connsiteX21" fmla="*/ 338773 w 571500"/>
                <a:gd name="connsiteY21" fmla="*/ 160164 h 533400"/>
                <a:gd name="connsiteX22" fmla="*/ 355918 w 571500"/>
                <a:gd name="connsiteY22" fmla="*/ 172547 h 533400"/>
                <a:gd name="connsiteX23" fmla="*/ 376873 w 571500"/>
                <a:gd name="connsiteY23" fmla="*/ 161117 h 533400"/>
                <a:gd name="connsiteX24" fmla="*/ 474028 w 571500"/>
                <a:gd name="connsiteY24" fmla="*/ 101109 h 533400"/>
                <a:gd name="connsiteX25" fmla="*/ 538798 w 571500"/>
                <a:gd name="connsiteY25" fmla="*/ 161117 h 533400"/>
                <a:gd name="connsiteX26" fmla="*/ 560705 w 571500"/>
                <a:gd name="connsiteY26" fmla="*/ 168737 h 533400"/>
                <a:gd name="connsiteX27" fmla="*/ 565468 w 571500"/>
                <a:gd name="connsiteY27" fmla="*/ 10872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1500" h="533400">
                  <a:moveTo>
                    <a:pt x="565468" y="108729"/>
                  </a:moveTo>
                  <a:cubicBezTo>
                    <a:pt x="565468" y="108729"/>
                    <a:pt x="544513" y="51579"/>
                    <a:pt x="455930" y="10622"/>
                  </a:cubicBezTo>
                  <a:cubicBezTo>
                    <a:pt x="455930" y="10622"/>
                    <a:pt x="417830" y="-10333"/>
                    <a:pt x="344488" y="50627"/>
                  </a:cubicBezTo>
                  <a:lnTo>
                    <a:pt x="287338" y="105872"/>
                  </a:lnTo>
                  <a:lnTo>
                    <a:pt x="294005" y="123017"/>
                  </a:lnTo>
                  <a:lnTo>
                    <a:pt x="292100" y="140162"/>
                  </a:lnTo>
                  <a:lnTo>
                    <a:pt x="270193" y="170642"/>
                  </a:lnTo>
                  <a:lnTo>
                    <a:pt x="251143" y="173499"/>
                  </a:lnTo>
                  <a:lnTo>
                    <a:pt x="234950" y="162069"/>
                  </a:lnTo>
                  <a:cubicBezTo>
                    <a:pt x="234950" y="162069"/>
                    <a:pt x="223520" y="154449"/>
                    <a:pt x="213995" y="166832"/>
                  </a:cubicBezTo>
                  <a:lnTo>
                    <a:pt x="177800" y="217314"/>
                  </a:lnTo>
                  <a:cubicBezTo>
                    <a:pt x="177800" y="217314"/>
                    <a:pt x="173038" y="231602"/>
                    <a:pt x="152083" y="233507"/>
                  </a:cubicBezTo>
                  <a:cubicBezTo>
                    <a:pt x="152083" y="233507"/>
                    <a:pt x="1588" y="231602"/>
                    <a:pt x="7302" y="397337"/>
                  </a:cubicBezTo>
                  <a:cubicBezTo>
                    <a:pt x="7302" y="397337"/>
                    <a:pt x="5398" y="523067"/>
                    <a:pt x="138748" y="532592"/>
                  </a:cubicBezTo>
                  <a:cubicBezTo>
                    <a:pt x="138748" y="532592"/>
                    <a:pt x="283528" y="535449"/>
                    <a:pt x="297815" y="397337"/>
                  </a:cubicBezTo>
                  <a:cubicBezTo>
                    <a:pt x="297815" y="397337"/>
                    <a:pt x="307340" y="337329"/>
                    <a:pt x="272098" y="297324"/>
                  </a:cubicBezTo>
                  <a:cubicBezTo>
                    <a:pt x="272098" y="297324"/>
                    <a:pt x="260668" y="284942"/>
                    <a:pt x="270193" y="276369"/>
                  </a:cubicBezTo>
                  <a:lnTo>
                    <a:pt x="305435" y="238269"/>
                  </a:lnTo>
                  <a:cubicBezTo>
                    <a:pt x="305435" y="238269"/>
                    <a:pt x="312103" y="233507"/>
                    <a:pt x="305435" y="219219"/>
                  </a:cubicBezTo>
                  <a:lnTo>
                    <a:pt x="293053" y="203027"/>
                  </a:lnTo>
                  <a:lnTo>
                    <a:pt x="321628" y="167784"/>
                  </a:lnTo>
                  <a:lnTo>
                    <a:pt x="338773" y="160164"/>
                  </a:lnTo>
                  <a:lnTo>
                    <a:pt x="355918" y="172547"/>
                  </a:lnTo>
                  <a:cubicBezTo>
                    <a:pt x="355918" y="172547"/>
                    <a:pt x="349250" y="177309"/>
                    <a:pt x="376873" y="161117"/>
                  </a:cubicBezTo>
                  <a:lnTo>
                    <a:pt x="474028" y="101109"/>
                  </a:lnTo>
                  <a:lnTo>
                    <a:pt x="538798" y="161117"/>
                  </a:lnTo>
                  <a:lnTo>
                    <a:pt x="560705" y="168737"/>
                  </a:lnTo>
                  <a:lnTo>
                    <a:pt x="565468" y="10872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27">
              <a:extLst>
                <a:ext uri="{FF2B5EF4-FFF2-40B4-BE49-F238E27FC236}">
                  <a16:creationId xmlns:a16="http://schemas.microsoft.com/office/drawing/2014/main" id="{937F7771-4DBF-F945-3578-3E87BEFA9B3A}"/>
                </a:ext>
              </a:extLst>
            </p:cNvPr>
            <p:cNvSpPr/>
            <p:nvPr/>
          </p:nvSpPr>
          <p:spPr>
            <a:xfrm>
              <a:off x="2582521" y="3220640"/>
              <a:ext cx="202235" cy="653375"/>
            </a:xfrm>
            <a:custGeom>
              <a:avLst/>
              <a:gdLst>
                <a:gd name="connsiteX0" fmla="*/ 102495 w 123825"/>
                <a:gd name="connsiteY0" fmla="*/ 393993 h 400050"/>
                <a:gd name="connsiteX1" fmla="*/ 102495 w 123825"/>
                <a:gd name="connsiteY1" fmla="*/ 393993 h 400050"/>
                <a:gd name="connsiteX2" fmla="*/ 88207 w 123825"/>
                <a:gd name="connsiteY2" fmla="*/ 379706 h 400050"/>
                <a:gd name="connsiteX3" fmla="*/ 59632 w 123825"/>
                <a:gd name="connsiteY3" fmla="*/ 265406 h 400050"/>
                <a:gd name="connsiteX4" fmla="*/ 7245 w 123825"/>
                <a:gd name="connsiteY4" fmla="*/ 121578 h 400050"/>
                <a:gd name="connsiteX5" fmla="*/ 32010 w 123825"/>
                <a:gd name="connsiteY5" fmla="*/ 15851 h 400050"/>
                <a:gd name="connsiteX6" fmla="*/ 51060 w 123825"/>
                <a:gd name="connsiteY6" fmla="*/ 8231 h 400050"/>
                <a:gd name="connsiteX7" fmla="*/ 58679 w 123825"/>
                <a:gd name="connsiteY7" fmla="*/ 27281 h 400050"/>
                <a:gd name="connsiteX8" fmla="*/ 35820 w 123825"/>
                <a:gd name="connsiteY8" fmla="*/ 119673 h 400050"/>
                <a:gd name="connsiteX9" fmla="*/ 84397 w 123825"/>
                <a:gd name="connsiteY9" fmla="*/ 250166 h 400050"/>
                <a:gd name="connsiteX10" fmla="*/ 116782 w 123825"/>
                <a:gd name="connsiteY10" fmla="*/ 380658 h 400050"/>
                <a:gd name="connsiteX11" fmla="*/ 102495 w 123825"/>
                <a:gd name="connsiteY11" fmla="*/ 393993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400050">
                  <a:moveTo>
                    <a:pt x="102495" y="393993"/>
                  </a:moveTo>
                  <a:cubicBezTo>
                    <a:pt x="102495" y="393993"/>
                    <a:pt x="102495" y="393993"/>
                    <a:pt x="102495" y="393993"/>
                  </a:cubicBezTo>
                  <a:cubicBezTo>
                    <a:pt x="93922" y="393993"/>
                    <a:pt x="88207" y="387326"/>
                    <a:pt x="88207" y="379706"/>
                  </a:cubicBezTo>
                  <a:cubicBezTo>
                    <a:pt x="90112" y="314936"/>
                    <a:pt x="60585" y="265406"/>
                    <a:pt x="59632" y="265406"/>
                  </a:cubicBezTo>
                  <a:cubicBezTo>
                    <a:pt x="13912" y="200636"/>
                    <a:pt x="7245" y="124436"/>
                    <a:pt x="7245" y="121578"/>
                  </a:cubicBezTo>
                  <a:cubicBezTo>
                    <a:pt x="5340" y="78716"/>
                    <a:pt x="31057" y="18708"/>
                    <a:pt x="32010" y="15851"/>
                  </a:cubicBezTo>
                  <a:cubicBezTo>
                    <a:pt x="34867" y="8231"/>
                    <a:pt x="43440" y="5373"/>
                    <a:pt x="51060" y="8231"/>
                  </a:cubicBezTo>
                  <a:cubicBezTo>
                    <a:pt x="58679" y="11088"/>
                    <a:pt x="61537" y="19661"/>
                    <a:pt x="58679" y="27281"/>
                  </a:cubicBezTo>
                  <a:cubicBezTo>
                    <a:pt x="58679" y="28233"/>
                    <a:pt x="34867" y="83478"/>
                    <a:pt x="35820" y="119673"/>
                  </a:cubicBezTo>
                  <a:cubicBezTo>
                    <a:pt x="35820" y="119673"/>
                    <a:pt x="42487" y="191111"/>
                    <a:pt x="84397" y="250166"/>
                  </a:cubicBezTo>
                  <a:cubicBezTo>
                    <a:pt x="86302" y="253023"/>
                    <a:pt x="118687" y="307316"/>
                    <a:pt x="116782" y="380658"/>
                  </a:cubicBezTo>
                  <a:cubicBezTo>
                    <a:pt x="116782" y="388278"/>
                    <a:pt x="110115" y="393993"/>
                    <a:pt x="102495" y="3939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28">
              <a:extLst>
                <a:ext uri="{FF2B5EF4-FFF2-40B4-BE49-F238E27FC236}">
                  <a16:creationId xmlns:a16="http://schemas.microsoft.com/office/drawing/2014/main" id="{C765902E-5135-3E54-0F61-144B69A142B4}"/>
                </a:ext>
              </a:extLst>
            </p:cNvPr>
            <p:cNvSpPr/>
            <p:nvPr/>
          </p:nvSpPr>
          <p:spPr>
            <a:xfrm>
              <a:off x="2580960" y="4446546"/>
              <a:ext cx="964507" cy="1835674"/>
            </a:xfrm>
            <a:custGeom>
              <a:avLst/>
              <a:gdLst>
                <a:gd name="connsiteX0" fmla="*/ 97735 w 590550"/>
                <a:gd name="connsiteY0" fmla="*/ 1124530 h 1123950"/>
                <a:gd name="connsiteX1" fmla="*/ 34870 w 590550"/>
                <a:gd name="connsiteY1" fmla="*/ 1102623 h 1123950"/>
                <a:gd name="connsiteX2" fmla="*/ 61540 w 590550"/>
                <a:gd name="connsiteY2" fmla="*/ 1071190 h 1123950"/>
                <a:gd name="connsiteX3" fmla="*/ 63445 w 590550"/>
                <a:gd name="connsiteY3" fmla="*/ 1070238 h 1123950"/>
                <a:gd name="connsiteX4" fmla="*/ 141550 w 590550"/>
                <a:gd name="connsiteY4" fmla="*/ 1060713 h 1123950"/>
                <a:gd name="connsiteX5" fmla="*/ 252993 w 590550"/>
                <a:gd name="connsiteY5" fmla="*/ 911170 h 1123950"/>
                <a:gd name="connsiteX6" fmla="*/ 252993 w 590550"/>
                <a:gd name="connsiteY6" fmla="*/ 910218 h 1123950"/>
                <a:gd name="connsiteX7" fmla="*/ 252993 w 590550"/>
                <a:gd name="connsiteY7" fmla="*/ 909265 h 1123950"/>
                <a:gd name="connsiteX8" fmla="*/ 176793 w 590550"/>
                <a:gd name="connsiteY8" fmla="*/ 714003 h 1123950"/>
                <a:gd name="connsiteX9" fmla="*/ 175840 w 590550"/>
                <a:gd name="connsiteY9" fmla="*/ 713050 h 1123950"/>
                <a:gd name="connsiteX10" fmla="*/ 109165 w 590550"/>
                <a:gd name="connsiteY10" fmla="*/ 567318 h 1123950"/>
                <a:gd name="connsiteX11" fmla="*/ 7248 w 590550"/>
                <a:gd name="connsiteY11" fmla="*/ 23440 h 1123950"/>
                <a:gd name="connsiteX12" fmla="*/ 19630 w 590550"/>
                <a:gd name="connsiteY12" fmla="*/ 7248 h 1123950"/>
                <a:gd name="connsiteX13" fmla="*/ 35823 w 590550"/>
                <a:gd name="connsiteY13" fmla="*/ 19630 h 1123950"/>
                <a:gd name="connsiteX14" fmla="*/ 136788 w 590550"/>
                <a:gd name="connsiteY14" fmla="*/ 559698 h 1123950"/>
                <a:gd name="connsiteX15" fmla="*/ 199653 w 590550"/>
                <a:gd name="connsiteY15" fmla="*/ 695905 h 1123950"/>
                <a:gd name="connsiteX16" fmla="*/ 281568 w 590550"/>
                <a:gd name="connsiteY16" fmla="*/ 909265 h 1123950"/>
                <a:gd name="connsiteX17" fmla="*/ 150123 w 590550"/>
                <a:gd name="connsiteY17" fmla="*/ 1087383 h 1123950"/>
                <a:gd name="connsiteX18" fmla="*/ 146313 w 590550"/>
                <a:gd name="connsiteY18" fmla="*/ 1088335 h 1123950"/>
                <a:gd name="connsiteX19" fmla="*/ 93925 w 590550"/>
                <a:gd name="connsiteY19" fmla="*/ 1095003 h 1123950"/>
                <a:gd name="connsiteX20" fmla="*/ 96783 w 590550"/>
                <a:gd name="connsiteY20" fmla="*/ 1095003 h 1123950"/>
                <a:gd name="connsiteX21" fmla="*/ 424443 w 590550"/>
                <a:gd name="connsiteY21" fmla="*/ 1093098 h 1123950"/>
                <a:gd name="connsiteX22" fmla="*/ 561603 w 590550"/>
                <a:gd name="connsiteY22" fmla="*/ 974035 h 1123950"/>
                <a:gd name="connsiteX23" fmla="*/ 511120 w 590550"/>
                <a:gd name="connsiteY23" fmla="*/ 793060 h 1123950"/>
                <a:gd name="connsiteX24" fmla="*/ 512073 w 590550"/>
                <a:gd name="connsiteY24" fmla="*/ 485403 h 1123950"/>
                <a:gd name="connsiteX25" fmla="*/ 529218 w 590550"/>
                <a:gd name="connsiteY25" fmla="*/ 473973 h 1123950"/>
                <a:gd name="connsiteX26" fmla="*/ 540648 w 590550"/>
                <a:gd name="connsiteY26" fmla="*/ 491118 h 1123950"/>
                <a:gd name="connsiteX27" fmla="*/ 535885 w 590550"/>
                <a:gd name="connsiteY27" fmla="*/ 777820 h 1123950"/>
                <a:gd name="connsiteX28" fmla="*/ 590178 w 590550"/>
                <a:gd name="connsiteY28" fmla="*/ 974988 h 1123950"/>
                <a:gd name="connsiteX29" fmla="*/ 426348 w 590550"/>
                <a:gd name="connsiteY29" fmla="*/ 1121673 h 1123950"/>
                <a:gd name="connsiteX30" fmla="*/ 424443 w 590550"/>
                <a:gd name="connsiteY30" fmla="*/ 1121673 h 1123950"/>
                <a:gd name="connsiteX31" fmla="*/ 97735 w 590550"/>
                <a:gd name="connsiteY31" fmla="*/ 1124530 h 1123950"/>
                <a:gd name="connsiteX32" fmla="*/ 145360 w 590550"/>
                <a:gd name="connsiteY32" fmla="*/ 1075953 h 1123950"/>
                <a:gd name="connsiteX33" fmla="*/ 145360 w 590550"/>
                <a:gd name="connsiteY33" fmla="*/ 1075953 h 1123950"/>
                <a:gd name="connsiteX34" fmla="*/ 145360 w 590550"/>
                <a:gd name="connsiteY34" fmla="*/ 107595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550" h="1123950">
                  <a:moveTo>
                    <a:pt x="97735" y="1124530"/>
                  </a:moveTo>
                  <a:cubicBezTo>
                    <a:pt x="60588" y="1123578"/>
                    <a:pt x="38680" y="1119768"/>
                    <a:pt x="34870" y="1102623"/>
                  </a:cubicBezTo>
                  <a:cubicBezTo>
                    <a:pt x="32013" y="1087383"/>
                    <a:pt x="48205" y="1076905"/>
                    <a:pt x="61540" y="1071190"/>
                  </a:cubicBezTo>
                  <a:lnTo>
                    <a:pt x="63445" y="1070238"/>
                  </a:lnTo>
                  <a:lnTo>
                    <a:pt x="141550" y="1060713"/>
                  </a:lnTo>
                  <a:cubicBezTo>
                    <a:pt x="259660" y="1013088"/>
                    <a:pt x="252993" y="914980"/>
                    <a:pt x="252993" y="911170"/>
                  </a:cubicBezTo>
                  <a:lnTo>
                    <a:pt x="252993" y="910218"/>
                  </a:lnTo>
                  <a:lnTo>
                    <a:pt x="252993" y="909265"/>
                  </a:lnTo>
                  <a:cubicBezTo>
                    <a:pt x="255850" y="814015"/>
                    <a:pt x="177745" y="714955"/>
                    <a:pt x="176793" y="714003"/>
                  </a:cubicBezTo>
                  <a:lnTo>
                    <a:pt x="175840" y="713050"/>
                  </a:lnTo>
                  <a:cubicBezTo>
                    <a:pt x="134883" y="654948"/>
                    <a:pt x="110118" y="571128"/>
                    <a:pt x="109165" y="567318"/>
                  </a:cubicBezTo>
                  <a:cubicBezTo>
                    <a:pt x="55825" y="361578"/>
                    <a:pt x="7248" y="27250"/>
                    <a:pt x="7248" y="23440"/>
                  </a:cubicBezTo>
                  <a:cubicBezTo>
                    <a:pt x="6295" y="15820"/>
                    <a:pt x="12010" y="8200"/>
                    <a:pt x="19630" y="7248"/>
                  </a:cubicBezTo>
                  <a:cubicBezTo>
                    <a:pt x="27250" y="6295"/>
                    <a:pt x="34870" y="12010"/>
                    <a:pt x="35823" y="19630"/>
                  </a:cubicBezTo>
                  <a:cubicBezTo>
                    <a:pt x="35823" y="23440"/>
                    <a:pt x="84400" y="355863"/>
                    <a:pt x="136788" y="559698"/>
                  </a:cubicBezTo>
                  <a:cubicBezTo>
                    <a:pt x="136788" y="559698"/>
                    <a:pt x="161553" y="641613"/>
                    <a:pt x="199653" y="695905"/>
                  </a:cubicBezTo>
                  <a:cubicBezTo>
                    <a:pt x="206320" y="704478"/>
                    <a:pt x="284425" y="805443"/>
                    <a:pt x="281568" y="909265"/>
                  </a:cubicBezTo>
                  <a:cubicBezTo>
                    <a:pt x="282520" y="921648"/>
                    <a:pt x="283473" y="1034995"/>
                    <a:pt x="150123" y="1087383"/>
                  </a:cubicBezTo>
                  <a:lnTo>
                    <a:pt x="146313" y="1088335"/>
                  </a:lnTo>
                  <a:lnTo>
                    <a:pt x="93925" y="1095003"/>
                  </a:lnTo>
                  <a:cubicBezTo>
                    <a:pt x="94878" y="1095003"/>
                    <a:pt x="95830" y="1095003"/>
                    <a:pt x="96783" y="1095003"/>
                  </a:cubicBezTo>
                  <a:lnTo>
                    <a:pt x="424443" y="1093098"/>
                  </a:lnTo>
                  <a:cubicBezTo>
                    <a:pt x="436825" y="1091193"/>
                    <a:pt x="561603" y="1073095"/>
                    <a:pt x="561603" y="974035"/>
                  </a:cubicBezTo>
                  <a:cubicBezTo>
                    <a:pt x="561603" y="972130"/>
                    <a:pt x="566365" y="880690"/>
                    <a:pt x="511120" y="793060"/>
                  </a:cubicBezTo>
                  <a:cubicBezTo>
                    <a:pt x="509215" y="789250"/>
                    <a:pt x="467305" y="709240"/>
                    <a:pt x="512073" y="485403"/>
                  </a:cubicBezTo>
                  <a:cubicBezTo>
                    <a:pt x="513978" y="477783"/>
                    <a:pt x="521598" y="473020"/>
                    <a:pt x="529218" y="473973"/>
                  </a:cubicBezTo>
                  <a:cubicBezTo>
                    <a:pt x="536838" y="475878"/>
                    <a:pt x="541600" y="483498"/>
                    <a:pt x="540648" y="491118"/>
                  </a:cubicBezTo>
                  <a:cubicBezTo>
                    <a:pt x="499690" y="694953"/>
                    <a:pt x="533028" y="773058"/>
                    <a:pt x="535885" y="777820"/>
                  </a:cubicBezTo>
                  <a:cubicBezTo>
                    <a:pt x="595893" y="874023"/>
                    <a:pt x="590178" y="970225"/>
                    <a:pt x="590178" y="974988"/>
                  </a:cubicBezTo>
                  <a:cubicBezTo>
                    <a:pt x="590178" y="1075953"/>
                    <a:pt x="483498" y="1115005"/>
                    <a:pt x="426348" y="1121673"/>
                  </a:cubicBezTo>
                  <a:lnTo>
                    <a:pt x="424443" y="1121673"/>
                  </a:lnTo>
                  <a:lnTo>
                    <a:pt x="97735" y="1124530"/>
                  </a:lnTo>
                  <a:close/>
                  <a:moveTo>
                    <a:pt x="145360" y="1075953"/>
                  </a:moveTo>
                  <a:lnTo>
                    <a:pt x="145360" y="1075953"/>
                  </a:lnTo>
                  <a:lnTo>
                    <a:pt x="145360" y="107595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29">
              <a:extLst>
                <a:ext uri="{FF2B5EF4-FFF2-40B4-BE49-F238E27FC236}">
                  <a16:creationId xmlns:a16="http://schemas.microsoft.com/office/drawing/2014/main" id="{311DE24F-8A3A-9F40-CDE1-49EA38D95CB5}"/>
                </a:ext>
              </a:extLst>
            </p:cNvPr>
            <p:cNvSpPr/>
            <p:nvPr/>
          </p:nvSpPr>
          <p:spPr>
            <a:xfrm>
              <a:off x="3563507" y="3778501"/>
              <a:ext cx="497810" cy="684488"/>
            </a:xfrm>
            <a:custGeom>
              <a:avLst/>
              <a:gdLst>
                <a:gd name="connsiteX0" fmla="*/ 294334 w 304800"/>
                <a:gd name="connsiteY0" fmla="*/ 11467 h 419100"/>
                <a:gd name="connsiteX1" fmla="*/ 260997 w 304800"/>
                <a:gd name="connsiteY1" fmla="*/ 16230 h 419100"/>
                <a:gd name="connsiteX2" fmla="*/ 78117 w 304800"/>
                <a:gd name="connsiteY2" fmla="*/ 190537 h 419100"/>
                <a:gd name="connsiteX3" fmla="*/ 63829 w 304800"/>
                <a:gd name="connsiteY3" fmla="*/ 236257 h 419100"/>
                <a:gd name="connsiteX4" fmla="*/ 59067 w 304800"/>
                <a:gd name="connsiteY4" fmla="*/ 296265 h 419100"/>
                <a:gd name="connsiteX5" fmla="*/ 16204 w 304800"/>
                <a:gd name="connsiteY5" fmla="*/ 345795 h 419100"/>
                <a:gd name="connsiteX6" fmla="*/ 14299 w 304800"/>
                <a:gd name="connsiteY6" fmla="*/ 396277 h 419100"/>
                <a:gd name="connsiteX7" fmla="*/ 30492 w 304800"/>
                <a:gd name="connsiteY7" fmla="*/ 415327 h 419100"/>
                <a:gd name="connsiteX8" fmla="*/ 75259 w 304800"/>
                <a:gd name="connsiteY8" fmla="*/ 380085 h 419100"/>
                <a:gd name="connsiteX9" fmla="*/ 297192 w 304800"/>
                <a:gd name="connsiteY9" fmla="*/ 52425 h 419100"/>
                <a:gd name="connsiteX10" fmla="*/ 294334 w 304800"/>
                <a:gd name="connsiteY10" fmla="*/ 1146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0" h="419100">
                  <a:moveTo>
                    <a:pt x="294334" y="11467"/>
                  </a:moveTo>
                  <a:cubicBezTo>
                    <a:pt x="294334" y="11467"/>
                    <a:pt x="280047" y="-915"/>
                    <a:pt x="260997" y="16230"/>
                  </a:cubicBezTo>
                  <a:lnTo>
                    <a:pt x="78117" y="190537"/>
                  </a:lnTo>
                  <a:cubicBezTo>
                    <a:pt x="78117" y="190537"/>
                    <a:pt x="60972" y="201967"/>
                    <a:pt x="63829" y="236257"/>
                  </a:cubicBezTo>
                  <a:cubicBezTo>
                    <a:pt x="63829" y="236257"/>
                    <a:pt x="80974" y="269595"/>
                    <a:pt x="59067" y="296265"/>
                  </a:cubicBezTo>
                  <a:lnTo>
                    <a:pt x="16204" y="345795"/>
                  </a:lnTo>
                  <a:cubicBezTo>
                    <a:pt x="16204" y="345795"/>
                    <a:pt x="-2846" y="371512"/>
                    <a:pt x="14299" y="396277"/>
                  </a:cubicBezTo>
                  <a:lnTo>
                    <a:pt x="30492" y="415327"/>
                  </a:lnTo>
                  <a:cubicBezTo>
                    <a:pt x="30492" y="415327"/>
                    <a:pt x="42874" y="431520"/>
                    <a:pt x="75259" y="380085"/>
                  </a:cubicBezTo>
                  <a:lnTo>
                    <a:pt x="297192" y="52425"/>
                  </a:lnTo>
                  <a:cubicBezTo>
                    <a:pt x="297192" y="52425"/>
                    <a:pt x="321004" y="28612"/>
                    <a:pt x="294334" y="1146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99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irat: lefelé mutató nyíllal 1">
            <a:extLst>
              <a:ext uri="{FF2B5EF4-FFF2-40B4-BE49-F238E27FC236}">
                <a16:creationId xmlns:a16="http://schemas.microsoft.com/office/drawing/2014/main" id="{7C801E97-0183-B7C7-0405-9734ABA62231}"/>
              </a:ext>
            </a:extLst>
          </p:cNvPr>
          <p:cNvSpPr/>
          <p:nvPr/>
        </p:nvSpPr>
        <p:spPr>
          <a:xfrm>
            <a:off x="4391025" y="737910"/>
            <a:ext cx="3409950" cy="1322458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2">
                    <a:lumMod val="50000"/>
                  </a:schemeClr>
                </a:solidFill>
              </a:rPr>
              <a:t>ÓBUDAI EGYETEM</a:t>
            </a:r>
          </a:p>
        </p:txBody>
      </p:sp>
      <p:sp>
        <p:nvSpPr>
          <p:cNvPr id="3" name="Felirat: felfelé mutató nyíllal 2">
            <a:extLst>
              <a:ext uri="{FF2B5EF4-FFF2-40B4-BE49-F238E27FC236}">
                <a16:creationId xmlns:a16="http://schemas.microsoft.com/office/drawing/2014/main" id="{5F50BF57-2D69-E9FA-33F1-F77F0881303C}"/>
              </a:ext>
            </a:extLst>
          </p:cNvPr>
          <p:cNvSpPr/>
          <p:nvPr/>
        </p:nvSpPr>
        <p:spPr>
          <a:xfrm>
            <a:off x="128588" y="3429000"/>
            <a:ext cx="1512000" cy="1818000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cap="small" dirty="0">
                <a:solidFill>
                  <a:schemeClr val="tx2">
                    <a:lumMod val="50000"/>
                  </a:schemeClr>
                </a:solidFill>
              </a:rPr>
              <a:t>Alba Regia Kar</a:t>
            </a:r>
          </a:p>
        </p:txBody>
      </p:sp>
      <p:sp>
        <p:nvSpPr>
          <p:cNvPr id="4" name="Felirat: felfelé mutató nyíllal 3">
            <a:extLst>
              <a:ext uri="{FF2B5EF4-FFF2-40B4-BE49-F238E27FC236}">
                <a16:creationId xmlns:a16="http://schemas.microsoft.com/office/drawing/2014/main" id="{B5B9272C-4399-3403-D616-8662A56FF8B6}"/>
              </a:ext>
            </a:extLst>
          </p:cNvPr>
          <p:cNvSpPr/>
          <p:nvPr/>
        </p:nvSpPr>
        <p:spPr>
          <a:xfrm>
            <a:off x="1925738" y="400874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Bánki Donát Gépész és Biztonságtechnikai Kar</a:t>
            </a:r>
          </a:p>
        </p:txBody>
      </p:sp>
      <p:sp>
        <p:nvSpPr>
          <p:cNvPr id="5" name="Felirat: felfelé mutató nyíllal 4">
            <a:extLst>
              <a:ext uri="{FF2B5EF4-FFF2-40B4-BE49-F238E27FC236}">
                <a16:creationId xmlns:a16="http://schemas.microsoft.com/office/drawing/2014/main" id="{27E40543-1C9D-A7EB-5F59-14096EAD58CE}"/>
              </a:ext>
            </a:extLst>
          </p:cNvPr>
          <p:cNvSpPr/>
          <p:nvPr/>
        </p:nvSpPr>
        <p:spPr>
          <a:xfrm>
            <a:off x="3620213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Kandó Kálmán Villamosmérnöki Kar</a:t>
            </a:r>
          </a:p>
        </p:txBody>
      </p:sp>
      <p:sp>
        <p:nvSpPr>
          <p:cNvPr id="6" name="Felirat: felfelé mutató nyíllal 5">
            <a:extLst>
              <a:ext uri="{FF2B5EF4-FFF2-40B4-BE49-F238E27FC236}">
                <a16:creationId xmlns:a16="http://schemas.microsoft.com/office/drawing/2014/main" id="{2304C2CF-DAB1-B6A1-3751-A1E6EABAF224}"/>
              </a:ext>
            </a:extLst>
          </p:cNvPr>
          <p:cNvSpPr/>
          <p:nvPr/>
        </p:nvSpPr>
        <p:spPr>
          <a:xfrm>
            <a:off x="5350761" y="4760763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Keleti Károly Gazdasági Kar</a:t>
            </a:r>
          </a:p>
        </p:txBody>
      </p:sp>
      <p:sp>
        <p:nvSpPr>
          <p:cNvPr id="7" name="Felirat: felfelé mutató nyíllal 6">
            <a:extLst>
              <a:ext uri="{FF2B5EF4-FFF2-40B4-BE49-F238E27FC236}">
                <a16:creationId xmlns:a16="http://schemas.microsoft.com/office/drawing/2014/main" id="{746F5EF6-9EC6-BB5A-D4AA-C5292CB0F9DB}"/>
              </a:ext>
            </a:extLst>
          </p:cNvPr>
          <p:cNvSpPr/>
          <p:nvPr/>
        </p:nvSpPr>
        <p:spPr>
          <a:xfrm>
            <a:off x="7059787" y="4384988"/>
            <a:ext cx="1512000" cy="1819276"/>
          </a:xfrm>
          <a:prstGeom prst="upArrow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Neumann János Informatikai Kar</a:t>
            </a:r>
          </a:p>
        </p:txBody>
      </p:sp>
      <p:sp>
        <p:nvSpPr>
          <p:cNvPr id="8" name="Felirat: felfelé mutató nyíllal 7">
            <a:extLst>
              <a:ext uri="{FF2B5EF4-FFF2-40B4-BE49-F238E27FC236}">
                <a16:creationId xmlns:a16="http://schemas.microsoft.com/office/drawing/2014/main" id="{88F593C0-7F78-A5F4-E73E-7D1BF958BBC1}"/>
              </a:ext>
            </a:extLst>
          </p:cNvPr>
          <p:cNvSpPr/>
          <p:nvPr/>
        </p:nvSpPr>
        <p:spPr>
          <a:xfrm>
            <a:off x="8810268" y="4008748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Rejtő Sándor Könnyűipari és Környezetvédelmi Kar</a:t>
            </a:r>
          </a:p>
        </p:txBody>
      </p:sp>
      <p:sp>
        <p:nvSpPr>
          <p:cNvPr id="9" name="Felirat: felfelé mutató nyíllal 8">
            <a:extLst>
              <a:ext uri="{FF2B5EF4-FFF2-40B4-BE49-F238E27FC236}">
                <a16:creationId xmlns:a16="http://schemas.microsoft.com/office/drawing/2014/main" id="{5DB50090-88EA-B768-87E7-1A740AEB6A64}"/>
              </a:ext>
            </a:extLst>
          </p:cNvPr>
          <p:cNvSpPr/>
          <p:nvPr/>
        </p:nvSpPr>
        <p:spPr>
          <a:xfrm>
            <a:off x="10560749" y="3427724"/>
            <a:ext cx="1512000" cy="1819276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cap="small" dirty="0">
                <a:solidFill>
                  <a:schemeClr val="tx2">
                    <a:lumMod val="50000"/>
                  </a:schemeClr>
                </a:solidFill>
              </a:rPr>
              <a:t>Ybl Miklós Építéstudományi Kar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51210EBC-AFF1-A6D0-0B8C-AE641E3C781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2060368"/>
            <a:ext cx="10761" cy="270039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4C14FE84-F080-8916-56C4-848D9FE444CD}"/>
              </a:ext>
            </a:extLst>
          </p:cNvPr>
          <p:cNvCxnSpPr>
            <a:cxnSpLocks/>
          </p:cNvCxnSpPr>
          <p:nvPr/>
        </p:nvCxnSpPr>
        <p:spPr>
          <a:xfrm>
            <a:off x="884588" y="2409825"/>
            <a:ext cx="10429875" cy="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A9F6726C-A359-2621-CC04-8A4F697073E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84588" y="2409825"/>
            <a:ext cx="0" cy="1019175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38CA454-08C4-7B18-E1F1-01E592838C0A}"/>
              </a:ext>
            </a:extLst>
          </p:cNvPr>
          <p:cNvCxnSpPr>
            <a:cxnSpLocks/>
          </p:cNvCxnSpPr>
          <p:nvPr/>
        </p:nvCxnSpPr>
        <p:spPr>
          <a:xfrm>
            <a:off x="11314463" y="2408549"/>
            <a:ext cx="0" cy="101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C83CBD44-68BE-C865-1953-4348E15AFA3B}"/>
              </a:ext>
            </a:extLst>
          </p:cNvPr>
          <p:cNvCxnSpPr>
            <a:cxnSpLocks/>
          </p:cNvCxnSpPr>
          <p:nvPr/>
        </p:nvCxnSpPr>
        <p:spPr>
          <a:xfrm>
            <a:off x="2675288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7351DA58-6AA3-648C-0CB2-E44CB4E5DD76}"/>
              </a:ext>
            </a:extLst>
          </p:cNvPr>
          <p:cNvCxnSpPr>
            <a:cxnSpLocks/>
          </p:cNvCxnSpPr>
          <p:nvPr/>
        </p:nvCxnSpPr>
        <p:spPr>
          <a:xfrm>
            <a:off x="9561863" y="2408549"/>
            <a:ext cx="0" cy="160019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AC95C0A-EA07-7EEC-15DB-9012553F5206}"/>
              </a:ext>
            </a:extLst>
          </p:cNvPr>
          <p:cNvCxnSpPr>
            <a:cxnSpLocks/>
          </p:cNvCxnSpPr>
          <p:nvPr/>
        </p:nvCxnSpPr>
        <p:spPr>
          <a:xfrm>
            <a:off x="439102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1B2FBD85-8C75-D4E8-E2A5-32C211AB69AE}"/>
              </a:ext>
            </a:extLst>
          </p:cNvPr>
          <p:cNvCxnSpPr>
            <a:cxnSpLocks/>
          </p:cNvCxnSpPr>
          <p:nvPr/>
        </p:nvCxnSpPr>
        <p:spPr>
          <a:xfrm>
            <a:off x="7800975" y="2408549"/>
            <a:ext cx="0" cy="1976439"/>
          </a:xfrm>
          <a:prstGeom prst="straightConnector1">
            <a:avLst/>
          </a:prstGeom>
          <a:ln w="190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54">
            <a:extLst>
              <a:ext uri="{FF2B5EF4-FFF2-40B4-BE49-F238E27FC236}">
                <a16:creationId xmlns:a16="http://schemas.microsoft.com/office/drawing/2014/main" id="{FB74A696-EA4B-3713-519A-7ECAB5590E3E}"/>
              </a:ext>
            </a:extLst>
          </p:cNvPr>
          <p:cNvGrpSpPr/>
          <p:nvPr/>
        </p:nvGrpSpPr>
        <p:grpSpPr>
          <a:xfrm rot="479008">
            <a:off x="6795131" y="289675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Rectangle 5">
              <a:extLst>
                <a:ext uri="{FF2B5EF4-FFF2-40B4-BE49-F238E27FC236}">
                  <a16:creationId xmlns:a16="http://schemas.microsoft.com/office/drawing/2014/main" id="{A23FBCE4-3B99-4961-9433-0D4CAE4452E3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FAB67A53-76B6-D30B-C660-8ADAEF6A35F6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972EFC6D-90B8-8925-647E-C5D40CB986FF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80" name="Straight Connector 58">
              <a:extLst>
                <a:ext uri="{FF2B5EF4-FFF2-40B4-BE49-F238E27FC236}">
                  <a16:creationId xmlns:a16="http://schemas.microsoft.com/office/drawing/2014/main" id="{A04A017F-7794-F118-C65D-705344616D8A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59">
              <a:extLst>
                <a:ext uri="{FF2B5EF4-FFF2-40B4-BE49-F238E27FC236}">
                  <a16:creationId xmlns:a16="http://schemas.microsoft.com/office/drawing/2014/main" id="{CF4970F4-7878-28BF-0268-C8907B2FF8D7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Isosceles Triangle 60">
              <a:extLst>
                <a:ext uri="{FF2B5EF4-FFF2-40B4-BE49-F238E27FC236}">
                  <a16:creationId xmlns:a16="http://schemas.microsoft.com/office/drawing/2014/main" id="{1B7341E3-1A20-9308-0346-45064603367F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3" name="Tizenkétszög 82">
            <a:extLst>
              <a:ext uri="{FF2B5EF4-FFF2-40B4-BE49-F238E27FC236}">
                <a16:creationId xmlns:a16="http://schemas.microsoft.com/office/drawing/2014/main" id="{1698075C-591B-52F4-BEDA-105356484D5E}"/>
              </a:ext>
            </a:extLst>
          </p:cNvPr>
          <p:cNvSpPr/>
          <p:nvPr/>
        </p:nvSpPr>
        <p:spPr>
          <a:xfrm>
            <a:off x="648936" y="2789549"/>
            <a:ext cx="457200" cy="419099"/>
          </a:xfrm>
          <a:prstGeom prst="dodecagon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</a:t>
            </a:r>
          </a:p>
        </p:txBody>
      </p:sp>
      <p:sp>
        <p:nvSpPr>
          <p:cNvPr id="84" name="Tizenkétszög 83">
            <a:extLst>
              <a:ext uri="{FF2B5EF4-FFF2-40B4-BE49-F238E27FC236}">
                <a16:creationId xmlns:a16="http://schemas.microsoft.com/office/drawing/2014/main" id="{54710264-F993-D39F-B0E9-AC6F6A626E84}"/>
              </a:ext>
            </a:extLst>
          </p:cNvPr>
          <p:cNvSpPr/>
          <p:nvPr/>
        </p:nvSpPr>
        <p:spPr>
          <a:xfrm>
            <a:off x="2444216" y="3301110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2</a:t>
            </a:r>
          </a:p>
        </p:txBody>
      </p:sp>
      <p:sp>
        <p:nvSpPr>
          <p:cNvPr id="85" name="Tizenkétszög 84">
            <a:extLst>
              <a:ext uri="{FF2B5EF4-FFF2-40B4-BE49-F238E27FC236}">
                <a16:creationId xmlns:a16="http://schemas.microsoft.com/office/drawing/2014/main" id="{6DBDBCFD-919A-6C48-61AE-8D3E752D3A4C}"/>
              </a:ext>
            </a:extLst>
          </p:cNvPr>
          <p:cNvSpPr/>
          <p:nvPr/>
        </p:nvSpPr>
        <p:spPr>
          <a:xfrm>
            <a:off x="4171952" y="372775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3</a:t>
            </a:r>
          </a:p>
        </p:txBody>
      </p:sp>
      <p:sp>
        <p:nvSpPr>
          <p:cNvPr id="86" name="Tizenkétszög 85">
            <a:extLst>
              <a:ext uri="{FF2B5EF4-FFF2-40B4-BE49-F238E27FC236}">
                <a16:creationId xmlns:a16="http://schemas.microsoft.com/office/drawing/2014/main" id="{B250E713-287C-845A-BEE0-D3DC1C24D632}"/>
              </a:ext>
            </a:extLst>
          </p:cNvPr>
          <p:cNvSpPr/>
          <p:nvPr/>
        </p:nvSpPr>
        <p:spPr>
          <a:xfrm>
            <a:off x="5878162" y="4029076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4</a:t>
            </a:r>
          </a:p>
        </p:txBody>
      </p:sp>
      <p:sp>
        <p:nvSpPr>
          <p:cNvPr id="87" name="Tizenkétszög 86">
            <a:extLst>
              <a:ext uri="{FF2B5EF4-FFF2-40B4-BE49-F238E27FC236}">
                <a16:creationId xmlns:a16="http://schemas.microsoft.com/office/drawing/2014/main" id="{7455E31B-5CAF-36ED-67D7-012D1D6139E1}"/>
              </a:ext>
            </a:extLst>
          </p:cNvPr>
          <p:cNvSpPr/>
          <p:nvPr/>
        </p:nvSpPr>
        <p:spPr>
          <a:xfrm>
            <a:off x="7592664" y="3709178"/>
            <a:ext cx="457200" cy="419099"/>
          </a:xfrm>
          <a:prstGeom prst="dodecagon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5</a:t>
            </a:r>
          </a:p>
        </p:txBody>
      </p:sp>
      <p:sp>
        <p:nvSpPr>
          <p:cNvPr id="88" name="Tizenkétszög 87">
            <a:extLst>
              <a:ext uri="{FF2B5EF4-FFF2-40B4-BE49-F238E27FC236}">
                <a16:creationId xmlns:a16="http://schemas.microsoft.com/office/drawing/2014/main" id="{77E9AAAD-AEFF-CA8E-EE17-68B3FB1CE106}"/>
              </a:ext>
            </a:extLst>
          </p:cNvPr>
          <p:cNvSpPr/>
          <p:nvPr/>
        </p:nvSpPr>
        <p:spPr>
          <a:xfrm>
            <a:off x="9333263" y="331214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6</a:t>
            </a:r>
          </a:p>
        </p:txBody>
      </p:sp>
      <p:sp>
        <p:nvSpPr>
          <p:cNvPr id="89" name="Tizenkétszög 88">
            <a:extLst>
              <a:ext uri="{FF2B5EF4-FFF2-40B4-BE49-F238E27FC236}">
                <a16:creationId xmlns:a16="http://schemas.microsoft.com/office/drawing/2014/main" id="{5C208CFD-1F1F-4380-8E9B-1CFDF8F1DFBA}"/>
              </a:ext>
            </a:extLst>
          </p:cNvPr>
          <p:cNvSpPr/>
          <p:nvPr/>
        </p:nvSpPr>
        <p:spPr>
          <a:xfrm>
            <a:off x="11078812" y="2708587"/>
            <a:ext cx="457200" cy="419099"/>
          </a:xfrm>
          <a:prstGeom prst="dodecag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7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D4C1DE0-40B8-A331-74CA-D6CC07A76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300783"/>
            <a:ext cx="2147543" cy="5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9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77C92AB3-65F2-FDDC-523C-B087C65A0B75}"/>
              </a:ext>
            </a:extLst>
          </p:cNvPr>
          <p:cNvSpPr txBox="1"/>
          <p:nvPr/>
        </p:nvSpPr>
        <p:spPr>
          <a:xfrm flipH="1">
            <a:off x="7175154" y="792000"/>
            <a:ext cx="47145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4000" b="1" dirty="0">
                <a:solidFill>
                  <a:schemeClr val="accent5"/>
                </a:solidFill>
                <a:latin typeface="+mj-lt"/>
                <a:cs typeface="Arial" pitchFamily="34" charset="0"/>
              </a:rPr>
              <a:t>SELMECI</a:t>
            </a:r>
            <a:endParaRPr lang="en-US" altLang="ko-KR" sz="4000" b="1" dirty="0">
              <a:solidFill>
                <a:schemeClr val="accent5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diákhagyományok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28489F0F-58CC-B297-0479-B82F319CC27A}"/>
              </a:ext>
            </a:extLst>
          </p:cNvPr>
          <p:cNvSpPr/>
          <p:nvPr/>
        </p:nvSpPr>
        <p:spPr>
          <a:xfrm>
            <a:off x="397585" y="-1"/>
            <a:ext cx="1857343" cy="2452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2000" dirty="0"/>
              <a:t>Balekhét - Szakestélyek – </a:t>
            </a:r>
            <a:r>
              <a:rPr lang="hu-HU" altLang="ko-KR" sz="2000" dirty="0" err="1"/>
              <a:t>Valétálás</a:t>
            </a:r>
            <a:r>
              <a:rPr lang="hu-HU" altLang="ko-KR" sz="2000" dirty="0"/>
              <a:t> – Nóták - Egyenruha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045BBAC1-8836-56B4-4E3E-09EA797C521B}"/>
              </a:ext>
            </a:extLst>
          </p:cNvPr>
          <p:cNvSpPr/>
          <p:nvPr/>
        </p:nvSpPr>
        <p:spPr>
          <a:xfrm>
            <a:off x="4175449" y="5076897"/>
            <a:ext cx="2802400" cy="17774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accent3"/>
              </a:solidFill>
            </a:endParaRPr>
          </a:p>
        </p:txBody>
      </p:sp>
      <p:pic>
        <p:nvPicPr>
          <p:cNvPr id="6" name="Kép helye 18">
            <a:extLst>
              <a:ext uri="{FF2B5EF4-FFF2-40B4-BE49-F238E27FC236}">
                <a16:creationId xmlns:a16="http://schemas.microsoft.com/office/drawing/2014/main" id="{71D3B027-D1D0-B0D9-BDA5-DDF6532E30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37" y="2784447"/>
            <a:ext cx="2118595" cy="1844924"/>
          </a:xfrm>
          <a:prstGeom prst="rect">
            <a:avLst/>
          </a:prstGeom>
        </p:spPr>
      </p:pic>
      <p:pic>
        <p:nvPicPr>
          <p:cNvPr id="7" name="Kép helye 3">
            <a:extLst>
              <a:ext uri="{FF2B5EF4-FFF2-40B4-BE49-F238E27FC236}">
                <a16:creationId xmlns:a16="http://schemas.microsoft.com/office/drawing/2014/main" id="{FAFEE527-458E-026C-CFBB-E0B432B5E8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584" y="-1"/>
            <a:ext cx="4917952" cy="2747871"/>
          </a:xfrm>
          <a:prstGeom prst="rect">
            <a:avLst/>
          </a:prstGeom>
        </p:spPr>
      </p:pic>
      <p:pic>
        <p:nvPicPr>
          <p:cNvPr id="8" name="Kép helye 10">
            <a:extLst>
              <a:ext uri="{FF2B5EF4-FFF2-40B4-BE49-F238E27FC236}">
                <a16:creationId xmlns:a16="http://schemas.microsoft.com/office/drawing/2014/main" id="{75D9A6F7-DAF2-2292-E521-099644385E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798" y="2846313"/>
            <a:ext cx="3600000" cy="2155741"/>
          </a:xfrm>
          <a:prstGeom prst="rect">
            <a:avLst/>
          </a:prstGeom>
        </p:spPr>
      </p:pic>
      <p:pic>
        <p:nvPicPr>
          <p:cNvPr id="9" name="Kép helye 7">
            <a:extLst>
              <a:ext uri="{FF2B5EF4-FFF2-40B4-BE49-F238E27FC236}">
                <a16:creationId xmlns:a16="http://schemas.microsoft.com/office/drawing/2014/main" id="{17B06DC8-41A9-0330-F46C-BDFC87996D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85" y="4798148"/>
            <a:ext cx="3600000" cy="2056192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91F9918E-811D-D47C-3741-11C1EE4E7D74}"/>
              </a:ext>
            </a:extLst>
          </p:cNvPr>
          <p:cNvSpPr txBox="1"/>
          <p:nvPr/>
        </p:nvSpPr>
        <p:spPr>
          <a:xfrm>
            <a:off x="6346502" y="2303083"/>
            <a:ext cx="5845497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hu-HU" altLang="ko-KR" sz="36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48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DIÁKÉLET</a:t>
            </a:r>
            <a:endParaRPr lang="hu-HU" altLang="ko-KR" sz="4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r"/>
            <a:endParaRPr lang="en-US" altLang="ko-K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62F98-7A10-26B8-A94F-3DF4CBA007EE}"/>
              </a:ext>
            </a:extLst>
          </p:cNvPr>
          <p:cNvSpPr txBox="1"/>
          <p:nvPr/>
        </p:nvSpPr>
        <p:spPr>
          <a:xfrm flipH="1">
            <a:off x="7270535" y="4629371"/>
            <a:ext cx="4714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4000" b="1" dirty="0">
                <a:solidFill>
                  <a:schemeClr val="accent5"/>
                </a:solidFill>
                <a:latin typeface="+mj-lt"/>
                <a:cs typeface="Arial" pitchFamily="34" charset="0"/>
              </a:rPr>
              <a:t>GEOS DIÁKNAP</a:t>
            </a:r>
            <a:endParaRPr lang="en-US" altLang="ko-KR" sz="4000" b="1" dirty="0">
              <a:solidFill>
                <a:schemeClr val="accent5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hu-HU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Varkocs szerda</a:t>
            </a:r>
            <a:endParaRPr lang="en-US" altLang="ko-KR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BEE2DA3-0C00-BA52-4F5A-CF600EE9A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271" y="5598525"/>
            <a:ext cx="2583687" cy="7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4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helye 12" descr="A képen Grafikus tervezés, képernyőkép, Grafika, Hirdetőtábla látható&#10;&#10;Automatikusan generált leírás">
            <a:extLst>
              <a:ext uri="{FF2B5EF4-FFF2-40B4-BE49-F238E27FC236}">
                <a16:creationId xmlns:a16="http://schemas.microsoft.com/office/drawing/2014/main" id="{A429D660-6FB8-2708-D26B-01CB823695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9125921" y="75192"/>
            <a:ext cx="2520000" cy="2520000"/>
            <a:chOff x="7249546" y="167887"/>
            <a:chExt cx="1575792" cy="1575792"/>
          </a:xfrm>
        </p:grpSpPr>
        <p:sp>
          <p:nvSpPr>
            <p:cNvPr id="51" name="Oval 50"/>
            <p:cNvSpPr/>
            <p:nvPr userDrawn="1"/>
          </p:nvSpPr>
          <p:spPr>
            <a:xfrm>
              <a:off x="7249546" y="167887"/>
              <a:ext cx="1575792" cy="1575792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  <p:sp>
          <p:nvSpPr>
            <p:cNvPr id="50" name="Oval 49"/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altLang="ko-KR" sz="270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08A2903-23F8-47E8-B3FD-9DD57AFC1B68}"/>
              </a:ext>
            </a:extLst>
          </p:cNvPr>
          <p:cNvGrpSpPr/>
          <p:nvPr/>
        </p:nvGrpSpPr>
        <p:grpSpPr>
          <a:xfrm>
            <a:off x="8724184" y="888734"/>
            <a:ext cx="3315416" cy="1275738"/>
            <a:chOff x="8617081" y="550690"/>
            <a:chExt cx="2382020" cy="1275738"/>
          </a:xfrm>
        </p:grpSpPr>
        <p:sp>
          <p:nvSpPr>
            <p:cNvPr id="32" name="TextBox 31"/>
            <p:cNvSpPr txBox="1"/>
            <p:nvPr/>
          </p:nvSpPr>
          <p:spPr>
            <a:xfrm>
              <a:off x="8617081" y="550690"/>
              <a:ext cx="2382020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hu-HU" altLang="ko-KR" sz="3200" b="1">
                  <a:solidFill>
                    <a:schemeClr val="bg1"/>
                  </a:solidFill>
                  <a:cs typeface="Arial" pitchFamily="34" charset="0"/>
                </a:rPr>
                <a:t>Lehetőségek</a:t>
              </a:r>
              <a:endParaRPr lang="hu-HU" altLang="ko-KR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02149" y="1118542"/>
              <a:ext cx="1537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>
                  <a:solidFill>
                    <a:schemeClr val="bg1"/>
                  </a:solidFill>
                  <a:cs typeface="Arial" pitchFamily="34" charset="0"/>
                </a:rPr>
                <a:t>országon belül és kívül</a:t>
              </a:r>
            </a:p>
          </p:txBody>
        </p:sp>
      </p:grpSp>
      <p:sp>
        <p:nvSpPr>
          <p:cNvPr id="41" name="Oval 40"/>
          <p:cNvSpPr>
            <a:spLocks noChangeAspect="1"/>
          </p:cNvSpPr>
          <p:nvPr/>
        </p:nvSpPr>
        <p:spPr>
          <a:xfrm>
            <a:off x="9653834" y="2223570"/>
            <a:ext cx="1080000" cy="1080000"/>
          </a:xfrm>
          <a:prstGeom prst="ellipse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>
              <a:cs typeface="Arial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727B846-75DD-4CA8-9B36-661A62F2123C}"/>
              </a:ext>
            </a:extLst>
          </p:cNvPr>
          <p:cNvGrpSpPr/>
          <p:nvPr/>
        </p:nvGrpSpPr>
        <p:grpSpPr>
          <a:xfrm>
            <a:off x="736495" y="1775124"/>
            <a:ext cx="2772000" cy="1710945"/>
            <a:chOff x="8621632" y="4817965"/>
            <a:chExt cx="2772000" cy="1710945"/>
          </a:xfrm>
        </p:grpSpPr>
        <p:sp>
          <p:nvSpPr>
            <p:cNvPr id="46" name="TextBox 45"/>
            <p:cNvSpPr txBox="1"/>
            <p:nvPr/>
          </p:nvSpPr>
          <p:spPr>
            <a:xfrm>
              <a:off x="8621632" y="5205471"/>
              <a:ext cx="277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Euro/World </a:t>
              </a:r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Skills</a:t>
              </a:r>
              <a:endPara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AIS konferencia </a:t>
              </a:r>
            </a:p>
            <a:p>
              <a:pPr algn="r"/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Harman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Hackathon</a:t>
              </a:r>
              <a:endPara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Bejczy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hu-HU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Lego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Verseny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21632" y="4817965"/>
              <a:ext cx="277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TDK, OTDK</a:t>
              </a:r>
            </a:p>
          </p:txBody>
        </p:sp>
      </p:grp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371D73E6-33D9-43A7-AE69-F4C127AEFE6D}"/>
              </a:ext>
            </a:extLst>
          </p:cNvPr>
          <p:cNvSpPr>
            <a:spLocks noChangeAspect="1"/>
          </p:cNvSpPr>
          <p:nvPr/>
        </p:nvSpPr>
        <p:spPr>
          <a:xfrm>
            <a:off x="9923834" y="2542319"/>
            <a:ext cx="540000" cy="414793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/>
          </a:p>
        </p:txBody>
      </p:sp>
      <p:sp>
        <p:nvSpPr>
          <p:cNvPr id="18" name="자유형: 도형 20">
            <a:extLst>
              <a:ext uri="{FF2B5EF4-FFF2-40B4-BE49-F238E27FC236}">
                <a16:creationId xmlns:a16="http://schemas.microsoft.com/office/drawing/2014/main" id="{768BB52C-7166-67DE-0FA0-EAE8B7AAE07B}"/>
              </a:ext>
            </a:extLst>
          </p:cNvPr>
          <p:cNvSpPr/>
          <p:nvPr/>
        </p:nvSpPr>
        <p:spPr>
          <a:xfrm>
            <a:off x="153694" y="1702344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자유형: 도형 23">
            <a:extLst>
              <a:ext uri="{FF2B5EF4-FFF2-40B4-BE49-F238E27FC236}">
                <a16:creationId xmlns:a16="http://schemas.microsoft.com/office/drawing/2014/main" id="{DCE8A6CF-EFE2-8A85-7C8E-38E1BB041AC1}"/>
              </a:ext>
            </a:extLst>
          </p:cNvPr>
          <p:cNvSpPr/>
          <p:nvPr/>
        </p:nvSpPr>
        <p:spPr>
          <a:xfrm>
            <a:off x="153694" y="3580357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1" name="Kép 20" descr="A képen bagoly, szimbólum, Betűtípus, embléma látható&#10;&#10;Automatikusan generált leírás">
            <a:extLst>
              <a:ext uri="{FF2B5EF4-FFF2-40B4-BE49-F238E27FC236}">
                <a16:creationId xmlns:a16="http://schemas.microsoft.com/office/drawing/2014/main" id="{2B0A2DFF-A6BC-2469-9D40-D6EE79F0B1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00" y="3615871"/>
            <a:ext cx="2514600" cy="2514600"/>
          </a:xfrm>
          <a:prstGeom prst="rect">
            <a:avLst/>
          </a:prstGeom>
        </p:spPr>
      </p:pic>
      <p:grpSp>
        <p:nvGrpSpPr>
          <p:cNvPr id="22" name="그룹 8">
            <a:extLst>
              <a:ext uri="{FF2B5EF4-FFF2-40B4-BE49-F238E27FC236}">
                <a16:creationId xmlns:a16="http://schemas.microsoft.com/office/drawing/2014/main" id="{23841749-1C31-3670-487E-83C526368872}"/>
              </a:ext>
            </a:extLst>
          </p:cNvPr>
          <p:cNvGrpSpPr/>
          <p:nvPr/>
        </p:nvGrpSpPr>
        <p:grpSpPr>
          <a:xfrm>
            <a:off x="3785835" y="3971983"/>
            <a:ext cx="8508324" cy="2301622"/>
            <a:chOff x="8621632" y="4759165"/>
            <a:chExt cx="3696761" cy="1524513"/>
          </a:xfrm>
        </p:grpSpPr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A31F81D0-D1C7-5DBB-18ED-C4A7AC82EC87}"/>
                </a:ext>
              </a:extLst>
            </p:cNvPr>
            <p:cNvSpPr txBox="1"/>
            <p:nvPr/>
          </p:nvSpPr>
          <p:spPr>
            <a:xfrm>
              <a:off x="8635963" y="5037114"/>
              <a:ext cx="3682430" cy="1246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részképzés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(1 vagy 2 félév);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szakmai gyakorlat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,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frissdiplomás szakmai gyakorlat (2-12 hónap);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kutatási célú 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mobilitás doktori hallgatók számára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(2-3 hónap);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hu-HU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tanulmányi célú </a:t>
              </a:r>
              <a:r>
                <a:rPr lang="hu-HU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mobilitás, </a:t>
              </a:r>
              <a:r>
                <a:rPr lang="hu-HU" altLang="ko-K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pl.nyári egyetem, tömbösített kurzusok… (2-30 nap);</a:t>
              </a:r>
              <a:endParaRPr lang="hu-HU" altLang="ko-KR" sz="20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44AEDA3C-6591-3BAF-F391-6937B7500BDA}"/>
                </a:ext>
              </a:extLst>
            </p:cNvPr>
            <p:cNvSpPr txBox="1"/>
            <p:nvPr/>
          </p:nvSpPr>
          <p:spPr>
            <a:xfrm>
              <a:off x="8621632" y="4759165"/>
              <a:ext cx="3696761" cy="30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Hallgatói mobilitási lehetőségek:</a:t>
              </a:r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CDDA8563-7DEB-AB7F-4991-D7F02E728F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835" y="1552280"/>
            <a:ext cx="5066509" cy="1455528"/>
          </a:xfrm>
          <a:prstGeom prst="rect">
            <a:avLst/>
          </a:prstGeom>
        </p:spPr>
      </p:pic>
      <p:sp>
        <p:nvSpPr>
          <p:cNvPr id="45" name="Oval 44"/>
          <p:cNvSpPr>
            <a:spLocks noChangeAspect="1"/>
          </p:cNvSpPr>
          <p:nvPr/>
        </p:nvSpPr>
        <p:spPr>
          <a:xfrm>
            <a:off x="277519" y="934123"/>
            <a:ext cx="1260000" cy="1260000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>
              <a:cs typeface="Arial" pitchFamily="3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B96BED6D-4D7D-4C72-96EE-C9CDD6B72B5A}"/>
              </a:ext>
            </a:extLst>
          </p:cNvPr>
          <p:cNvSpPr>
            <a:spLocks noChangeAspect="1"/>
          </p:cNvSpPr>
          <p:nvPr/>
        </p:nvSpPr>
        <p:spPr>
          <a:xfrm>
            <a:off x="547519" y="1186026"/>
            <a:ext cx="720000" cy="67398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9E5C2B7-1EDA-28C8-F8E3-3422F5D66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40" y="198203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9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Kép 11271" descr="A képen Színesség, vázlat, művészet, Grafika látható&#10;&#10;Automatikusan generált leírás">
            <a:extLst>
              <a:ext uri="{FF2B5EF4-FFF2-40B4-BE49-F238E27FC236}">
                <a16:creationId xmlns:a16="http://schemas.microsoft.com/office/drawing/2014/main" id="{EF9B9B9F-5C2E-79CB-6F96-18CFBF0DCD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01" y="2415516"/>
            <a:ext cx="1236694" cy="1068054"/>
          </a:xfrm>
          <a:prstGeom prst="rect">
            <a:avLst/>
          </a:prstGeom>
        </p:spPr>
      </p:pic>
      <p:pic>
        <p:nvPicPr>
          <p:cNvPr id="11267" name="Kép 11266" descr="A képen vázlat, művészet látható&#10;&#10;Automatikusan generált leírás">
            <a:extLst>
              <a:ext uri="{FF2B5EF4-FFF2-40B4-BE49-F238E27FC236}">
                <a16:creationId xmlns:a16="http://schemas.microsoft.com/office/drawing/2014/main" id="{A40DA66B-9704-6EC3-F450-5F038419C2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420" y="918084"/>
            <a:ext cx="1296000" cy="1173620"/>
          </a:xfrm>
          <a:prstGeom prst="rect">
            <a:avLst/>
          </a:prstGeom>
        </p:spPr>
      </p:pic>
      <p:pic>
        <p:nvPicPr>
          <p:cNvPr id="11270" name="Kép 11269" descr="A képen vázlat, szimbólum, fehér, művészet látható&#10;&#10;Automatikusan generált leírás">
            <a:extLst>
              <a:ext uri="{FF2B5EF4-FFF2-40B4-BE49-F238E27FC236}">
                <a16:creationId xmlns:a16="http://schemas.microsoft.com/office/drawing/2014/main" id="{69A59C12-3C77-B76F-57D5-3BA441CC27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866" y="926440"/>
            <a:ext cx="1404000" cy="121254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945" y="221550"/>
            <a:ext cx="11573197" cy="724247"/>
          </a:xfrm>
        </p:spPr>
        <p:txBody>
          <a:bodyPr/>
          <a:lstStyle/>
          <a:p>
            <a:pPr algn="r"/>
            <a:r>
              <a:rPr lang="hu-HU" sz="4400" b="1"/>
              <a:t>Webes elérhetőségeink</a:t>
            </a:r>
          </a:p>
        </p:txBody>
      </p:sp>
      <p:grpSp>
        <p:nvGrpSpPr>
          <p:cNvPr id="3" name="그룹 76">
            <a:extLst>
              <a:ext uri="{FF2B5EF4-FFF2-40B4-BE49-F238E27FC236}">
                <a16:creationId xmlns:a16="http://schemas.microsoft.com/office/drawing/2014/main" id="{D1E0C3EA-9803-4F48-A395-D76194C72CAE}"/>
              </a:ext>
            </a:extLst>
          </p:cNvPr>
          <p:cNvGrpSpPr/>
          <p:nvPr/>
        </p:nvGrpSpPr>
        <p:grpSpPr>
          <a:xfrm flipH="1">
            <a:off x="2534068" y="1165585"/>
            <a:ext cx="5034277" cy="2190943"/>
            <a:chOff x="4837599" y="2869943"/>
            <a:chExt cx="3064385" cy="1991013"/>
          </a:xfrm>
        </p:grpSpPr>
        <p:cxnSp>
          <p:nvCxnSpPr>
            <p:cNvPr id="4" name="Elbow Connector 49">
              <a:extLst>
                <a:ext uri="{FF2B5EF4-FFF2-40B4-BE49-F238E27FC236}">
                  <a16:creationId xmlns:a16="http://schemas.microsoft.com/office/drawing/2014/main" id="{09C0C09A-B2BF-464B-A9BF-1B5E00B47BF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291482" y="4501426"/>
              <a:ext cx="610502" cy="359530"/>
            </a:xfrm>
            <a:prstGeom prst="bentConnector3">
              <a:avLst>
                <a:gd name="adj1" fmla="val 50000"/>
              </a:avLst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lbow Connector 51">
              <a:extLst>
                <a:ext uri="{FF2B5EF4-FFF2-40B4-BE49-F238E27FC236}">
                  <a16:creationId xmlns:a16="http://schemas.microsoft.com/office/drawing/2014/main" id="{979B3077-4B93-4EC8-9404-BAFB7569E71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413109" y="3294433"/>
              <a:ext cx="1677348" cy="828368"/>
            </a:xfrm>
            <a:prstGeom prst="bentConnector3">
              <a:avLst>
                <a:gd name="adj1" fmla="val 99972"/>
              </a:avLst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6024B10-A5C2-4FB5-9D25-74977E97AE9C}"/>
              </a:ext>
            </a:extLst>
          </p:cNvPr>
          <p:cNvSpPr/>
          <p:nvPr/>
        </p:nvSpPr>
        <p:spPr>
          <a:xfrm>
            <a:off x="0" y="5789946"/>
            <a:ext cx="12191999" cy="106805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4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AEC5CC-F028-40CF-AC8E-2CF8EF250B9A}"/>
              </a:ext>
            </a:extLst>
          </p:cNvPr>
          <p:cNvGrpSpPr/>
          <p:nvPr/>
        </p:nvGrpSpPr>
        <p:grpSpPr>
          <a:xfrm>
            <a:off x="3077119" y="3172026"/>
            <a:ext cx="6013873" cy="3610930"/>
            <a:chOff x="2218772" y="4284714"/>
            <a:chExt cx="3264931" cy="16362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D9FF23-0EBF-482B-8162-E9AE8D465818}"/>
                </a:ext>
              </a:extLst>
            </p:cNvPr>
            <p:cNvGrpSpPr/>
            <p:nvPr userDrawn="1"/>
          </p:nvGrpSpPr>
          <p:grpSpPr>
            <a:xfrm>
              <a:off x="2218772" y="4284714"/>
              <a:ext cx="2886602" cy="1631534"/>
              <a:chOff x="1245404" y="4529087"/>
              <a:chExt cx="2886602" cy="163153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F49879-6DA3-4EFB-8AC6-7D63A945A2AE}"/>
                  </a:ext>
                </a:extLst>
              </p:cNvPr>
              <p:cNvSpPr/>
              <p:nvPr userDrawn="1"/>
            </p:nvSpPr>
            <p:spPr>
              <a:xfrm>
                <a:off x="1618104" y="4590131"/>
                <a:ext cx="2182638" cy="1399358"/>
              </a:xfrm>
              <a:prstGeom prst="rect">
                <a:avLst/>
              </a:prstGeom>
              <a:blipFill dpi="0" rotWithShape="1"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270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4B947D5-6813-4CF5-8C8A-1898DF7B1284}"/>
                  </a:ext>
                </a:extLst>
              </p:cNvPr>
              <p:cNvGrpSpPr/>
              <p:nvPr userDrawn="1"/>
            </p:nvGrpSpPr>
            <p:grpSpPr>
              <a:xfrm>
                <a:off x="1245404" y="4529087"/>
                <a:ext cx="2886602" cy="1631534"/>
                <a:chOff x="-308667" y="2101625"/>
                <a:chExt cx="5454128" cy="3082722"/>
              </a:xfrm>
              <a:solidFill>
                <a:schemeClr val="tx1"/>
              </a:solidFill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2159EDC-BA4D-4244-90E4-987D067E3A52}"/>
                    </a:ext>
                  </a:extLst>
                </p:cNvPr>
                <p:cNvGrpSpPr/>
                <p:nvPr userDrawn="1"/>
              </p:nvGrpSpPr>
              <p:grpSpPr>
                <a:xfrm>
                  <a:off x="-308667" y="2101625"/>
                  <a:ext cx="5454128" cy="3082722"/>
                  <a:chOff x="-405133" y="1678122"/>
                  <a:chExt cx="6201269" cy="3505013"/>
                </a:xfrm>
                <a:grpFill/>
              </p:grpSpPr>
              <p:sp>
                <p:nvSpPr>
                  <p:cNvPr id="25" name="Rounded Rectangle 3">
                    <a:extLst>
                      <a:ext uri="{FF2B5EF4-FFF2-40B4-BE49-F238E27FC236}">
                        <a16:creationId xmlns:a16="http://schemas.microsoft.com/office/drawing/2014/main" id="{AE51DDAF-65F3-44C8-AF89-4768C4DFA5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41741" y="1678122"/>
                    <a:ext cx="4878332" cy="3263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8472" h="2736304">
                        <a:moveTo>
                          <a:pt x="144016" y="144016"/>
                        </a:moveTo>
                        <a:lnTo>
                          <a:pt x="144016" y="2520280"/>
                        </a:lnTo>
                        <a:lnTo>
                          <a:pt x="4104456" y="2520280"/>
                        </a:lnTo>
                        <a:lnTo>
                          <a:pt x="4104456" y="144016"/>
                        </a:lnTo>
                        <a:close/>
                        <a:moveTo>
                          <a:pt x="119332" y="0"/>
                        </a:moveTo>
                        <a:lnTo>
                          <a:pt x="4129140" y="0"/>
                        </a:lnTo>
                        <a:cubicBezTo>
                          <a:pt x="4195045" y="0"/>
                          <a:pt x="4248472" y="53427"/>
                          <a:pt x="4248472" y="119332"/>
                        </a:cubicBezTo>
                        <a:lnTo>
                          <a:pt x="4248472" y="2736304"/>
                        </a:lnTo>
                        <a:lnTo>
                          <a:pt x="0" y="2736304"/>
                        </a:lnTo>
                        <a:lnTo>
                          <a:pt x="0" y="119332"/>
                        </a:lnTo>
                        <a:cubicBezTo>
                          <a:pt x="0" y="53427"/>
                          <a:pt x="53427" y="0"/>
                          <a:pt x="119332" y="0"/>
                        </a:cubicBezTo>
                        <a:close/>
                      </a:path>
                    </a:pathLst>
                  </a:cu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hu-HU" sz="270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D3729118-3A3A-4991-B80A-11625E2FE7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5133" y="4913446"/>
                    <a:ext cx="6201267" cy="171739"/>
                  </a:xfrm>
                  <a:prstGeom prst="rect">
                    <a:avLst/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hu-HU" sz="2700"/>
                  </a:p>
                </p:txBody>
              </p:sp>
              <p:sp>
                <p:nvSpPr>
                  <p:cNvPr id="27" name="Trapezoid 26">
                    <a:extLst>
                      <a:ext uri="{FF2B5EF4-FFF2-40B4-BE49-F238E27FC236}">
                        <a16:creationId xmlns:a16="http://schemas.microsoft.com/office/drawing/2014/main" id="{DAC987ED-A016-40A2-866D-31FB458626D9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-405133" y="5085184"/>
                    <a:ext cx="6201269" cy="97951"/>
                  </a:xfrm>
                  <a:prstGeom prst="trapezoid">
                    <a:avLst>
                      <a:gd name="adj" fmla="val 129851"/>
                    </a:avLst>
                  </a:prstGeom>
                  <a:grpFill/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hu-HU" sz="2700"/>
                  </a:p>
                </p:txBody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5ACAF8C-C72A-4789-842B-A5396174E4E7}"/>
                    </a:ext>
                  </a:extLst>
                </p:cNvPr>
                <p:cNvSpPr/>
                <p:nvPr userDrawn="1"/>
              </p:nvSpPr>
              <p:spPr>
                <a:xfrm>
                  <a:off x="2518470" y="5009698"/>
                  <a:ext cx="504056" cy="4571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hu-HU" sz="2700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B8E710-24C3-4CAC-BA8F-D32680D2351E}"/>
                </a:ext>
              </a:extLst>
            </p:cNvPr>
            <p:cNvGrpSpPr/>
            <p:nvPr/>
          </p:nvGrpSpPr>
          <p:grpSpPr>
            <a:xfrm>
              <a:off x="4346521" y="4706362"/>
              <a:ext cx="981408" cy="1214570"/>
              <a:chOff x="-1940789" y="4697306"/>
              <a:chExt cx="981408" cy="121457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4E760C-F2F6-4446-872B-A6375858807D}"/>
                  </a:ext>
                </a:extLst>
              </p:cNvPr>
              <p:cNvSpPr/>
              <p:nvPr/>
            </p:nvSpPr>
            <p:spPr>
              <a:xfrm>
                <a:off x="-1881566" y="4758350"/>
                <a:ext cx="866582" cy="11249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270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42E5662-6310-4BB4-A47F-FAC5372C4ABA}"/>
                  </a:ext>
                </a:extLst>
              </p:cNvPr>
              <p:cNvGrpSpPr/>
              <p:nvPr userDrawn="1"/>
            </p:nvGrpSpPr>
            <p:grpSpPr>
              <a:xfrm>
                <a:off x="-1940789" y="4697306"/>
                <a:ext cx="981407" cy="1214570"/>
                <a:chOff x="7452320" y="1988840"/>
                <a:chExt cx="1512168" cy="2088232"/>
              </a:xfrm>
            </p:grpSpPr>
            <p:sp>
              <p:nvSpPr>
                <p:cNvPr id="19" name="Rounded Rectangle 1">
                  <a:extLst>
                    <a:ext uri="{FF2B5EF4-FFF2-40B4-BE49-F238E27FC236}">
                      <a16:creationId xmlns:a16="http://schemas.microsoft.com/office/drawing/2014/main" id="{7C2CD549-F4EB-4621-ABCA-C321C5DFD6B1}"/>
                    </a:ext>
                  </a:extLst>
                </p:cNvPr>
                <p:cNvSpPr/>
                <p:nvPr userDrawn="1"/>
              </p:nvSpPr>
              <p:spPr>
                <a:xfrm>
                  <a:off x="7452320" y="1988840"/>
                  <a:ext cx="1512168" cy="2088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168" h="2088232">
                      <a:moveTo>
                        <a:pt x="167516" y="181585"/>
                      </a:moveTo>
                      <a:lnTo>
                        <a:pt x="167516" y="1906647"/>
                      </a:lnTo>
                      <a:lnTo>
                        <a:pt x="1344652" y="1906647"/>
                      </a:lnTo>
                      <a:lnTo>
                        <a:pt x="1344652" y="181585"/>
                      </a:lnTo>
                      <a:close/>
                      <a:moveTo>
                        <a:pt x="90110" y="0"/>
                      </a:moveTo>
                      <a:lnTo>
                        <a:pt x="1422058" y="0"/>
                      </a:lnTo>
                      <a:cubicBezTo>
                        <a:pt x="1471824" y="0"/>
                        <a:pt x="1512168" y="40344"/>
                        <a:pt x="1512168" y="90110"/>
                      </a:cubicBezTo>
                      <a:lnTo>
                        <a:pt x="1512168" y="1998122"/>
                      </a:lnTo>
                      <a:cubicBezTo>
                        <a:pt x="1512168" y="2047888"/>
                        <a:pt x="1471824" y="2088232"/>
                        <a:pt x="1422058" y="2088232"/>
                      </a:cubicBezTo>
                      <a:lnTo>
                        <a:pt x="90110" y="2088232"/>
                      </a:lnTo>
                      <a:cubicBezTo>
                        <a:pt x="40344" y="2088232"/>
                        <a:pt x="0" y="2047888"/>
                        <a:pt x="0" y="1998122"/>
                      </a:cubicBezTo>
                      <a:lnTo>
                        <a:pt x="0" y="90110"/>
                      </a:lnTo>
                      <a:cubicBezTo>
                        <a:pt x="0" y="40344"/>
                        <a:pt x="40344" y="0"/>
                        <a:pt x="90110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33D80C6-ED12-4A7F-B9D7-F43E98715C73}"/>
                    </a:ext>
                  </a:extLst>
                </p:cNvPr>
                <p:cNvSpPr/>
                <p:nvPr userDrawn="1"/>
              </p:nvSpPr>
              <p:spPr>
                <a:xfrm>
                  <a:off x="8160965" y="3933056"/>
                  <a:ext cx="94878" cy="94878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76E215-6E7C-4D14-B39D-E3FB7FD7168A}"/>
                </a:ext>
              </a:extLst>
            </p:cNvPr>
            <p:cNvGrpSpPr/>
            <p:nvPr userDrawn="1"/>
          </p:nvGrpSpPr>
          <p:grpSpPr>
            <a:xfrm>
              <a:off x="5056500" y="5206313"/>
              <a:ext cx="427203" cy="711251"/>
              <a:chOff x="-684584" y="5278238"/>
              <a:chExt cx="427203" cy="7112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3704405-2F8B-4D8C-B59D-A56AFE9302D7}"/>
                  </a:ext>
                </a:extLst>
              </p:cNvPr>
              <p:cNvSpPr/>
              <p:nvPr userDrawn="1"/>
            </p:nvSpPr>
            <p:spPr>
              <a:xfrm>
                <a:off x="-648007" y="5329968"/>
                <a:ext cx="360040" cy="59105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altLang="ko-KR" sz="27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696EE58-8645-4556-BEB0-98A8829F7858}"/>
                  </a:ext>
                </a:extLst>
              </p:cNvPr>
              <p:cNvGrpSpPr/>
              <p:nvPr userDrawn="1"/>
            </p:nvGrpSpPr>
            <p:grpSpPr>
              <a:xfrm>
                <a:off x="-684584" y="5278238"/>
                <a:ext cx="427203" cy="711251"/>
                <a:chOff x="701317" y="1844824"/>
                <a:chExt cx="2371375" cy="3948112"/>
              </a:xfrm>
            </p:grpSpPr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FFF0C791-1946-4B6D-9275-68BE6D49BB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1317" y="1844824"/>
                  <a:ext cx="2371375" cy="3948112"/>
                </a:xfrm>
                <a:custGeom>
                  <a:avLst/>
                  <a:gdLst>
                    <a:gd name="T0" fmla="*/ 530 w 566"/>
                    <a:gd name="T1" fmla="*/ 0 h 1053"/>
                    <a:gd name="T2" fmla="*/ 36 w 566"/>
                    <a:gd name="T3" fmla="*/ 0 h 1053"/>
                    <a:gd name="T4" fmla="*/ 0 w 566"/>
                    <a:gd name="T5" fmla="*/ 36 h 1053"/>
                    <a:gd name="T6" fmla="*/ 0 w 566"/>
                    <a:gd name="T7" fmla="*/ 1017 h 1053"/>
                    <a:gd name="T8" fmla="*/ 36 w 566"/>
                    <a:gd name="T9" fmla="*/ 1053 h 1053"/>
                    <a:gd name="T10" fmla="*/ 530 w 566"/>
                    <a:gd name="T11" fmla="*/ 1053 h 1053"/>
                    <a:gd name="T12" fmla="*/ 566 w 566"/>
                    <a:gd name="T13" fmla="*/ 1017 h 1053"/>
                    <a:gd name="T14" fmla="*/ 566 w 566"/>
                    <a:gd name="T15" fmla="*/ 36 h 1053"/>
                    <a:gd name="T16" fmla="*/ 530 w 566"/>
                    <a:gd name="T17" fmla="*/ 0 h 1053"/>
                    <a:gd name="T18" fmla="*/ 520 w 566"/>
                    <a:gd name="T19" fmla="*/ 911 h 1053"/>
                    <a:gd name="T20" fmla="*/ 48 w 566"/>
                    <a:gd name="T21" fmla="*/ 911 h 1053"/>
                    <a:gd name="T22" fmla="*/ 48 w 566"/>
                    <a:gd name="T23" fmla="*/ 108 h 1053"/>
                    <a:gd name="T24" fmla="*/ 520 w 566"/>
                    <a:gd name="T25" fmla="*/ 108 h 1053"/>
                    <a:gd name="T26" fmla="*/ 520 w 566"/>
                    <a:gd name="T27" fmla="*/ 911 h 10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6" h="1053">
                      <a:moveTo>
                        <a:pt x="530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1017"/>
                        <a:pt x="0" y="1017"/>
                        <a:pt x="0" y="1017"/>
                      </a:cubicBezTo>
                      <a:cubicBezTo>
                        <a:pt x="0" y="1037"/>
                        <a:pt x="16" y="1053"/>
                        <a:pt x="36" y="1053"/>
                      </a:cubicBezTo>
                      <a:cubicBezTo>
                        <a:pt x="530" y="1053"/>
                        <a:pt x="530" y="1053"/>
                        <a:pt x="530" y="1053"/>
                      </a:cubicBezTo>
                      <a:cubicBezTo>
                        <a:pt x="550" y="1053"/>
                        <a:pt x="566" y="1037"/>
                        <a:pt x="566" y="1017"/>
                      </a:cubicBezTo>
                      <a:cubicBezTo>
                        <a:pt x="566" y="36"/>
                        <a:pt x="566" y="36"/>
                        <a:pt x="566" y="36"/>
                      </a:cubicBezTo>
                      <a:cubicBezTo>
                        <a:pt x="566" y="16"/>
                        <a:pt x="550" y="0"/>
                        <a:pt x="530" y="0"/>
                      </a:cubicBezTo>
                      <a:close/>
                      <a:moveTo>
                        <a:pt x="520" y="911"/>
                      </a:moveTo>
                      <a:cubicBezTo>
                        <a:pt x="48" y="911"/>
                        <a:pt x="48" y="911"/>
                        <a:pt x="48" y="911"/>
                      </a:cubicBezTo>
                      <a:cubicBezTo>
                        <a:pt x="48" y="108"/>
                        <a:pt x="48" y="108"/>
                        <a:pt x="48" y="108"/>
                      </a:cubicBezTo>
                      <a:cubicBezTo>
                        <a:pt x="520" y="108"/>
                        <a:pt x="520" y="108"/>
                        <a:pt x="520" y="108"/>
                      </a:cubicBezTo>
                      <a:lnTo>
                        <a:pt x="520" y="9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hu-HU" sz="2700"/>
                </a:p>
              </p:txBody>
            </p:sp>
            <p:sp>
              <p:nvSpPr>
                <p:cNvPr id="15" name="Rounded Rectangle 60">
                  <a:extLst>
                    <a:ext uri="{FF2B5EF4-FFF2-40B4-BE49-F238E27FC236}">
                      <a16:creationId xmlns:a16="http://schemas.microsoft.com/office/drawing/2014/main" id="{E453ED4E-035E-4924-B16A-CDFDC69D7042}"/>
                    </a:ext>
                  </a:extLst>
                </p:cNvPr>
                <p:cNvSpPr/>
                <p:nvPr/>
              </p:nvSpPr>
              <p:spPr>
                <a:xfrm>
                  <a:off x="1707005" y="2042848"/>
                  <a:ext cx="360000" cy="36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74A02C0-F041-4C96-B837-448BF062E8EB}"/>
                    </a:ext>
                  </a:extLst>
                </p:cNvPr>
                <p:cNvSpPr/>
                <p:nvPr/>
              </p:nvSpPr>
              <p:spPr>
                <a:xfrm>
                  <a:off x="1715855" y="5362110"/>
                  <a:ext cx="342299" cy="342299"/>
                </a:xfrm>
                <a:prstGeom prst="ellips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2700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B0C0036-8A2B-43FD-9FC4-F80AA4731C60}"/>
              </a:ext>
            </a:extLst>
          </p:cNvPr>
          <p:cNvSpPr txBox="1"/>
          <p:nvPr/>
        </p:nvSpPr>
        <p:spPr>
          <a:xfrm>
            <a:off x="197564" y="994651"/>
            <a:ext cx="3236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400" b="1" dirty="0">
                <a:solidFill>
                  <a:schemeClr val="accent1"/>
                </a:solidFill>
              </a:rPr>
              <a:t>Instagramon is </a:t>
            </a:r>
            <a:br>
              <a:rPr lang="hu-HU" altLang="ko-KR" sz="2400" b="1" dirty="0">
                <a:solidFill>
                  <a:schemeClr val="accent1"/>
                </a:solidFill>
              </a:rPr>
            </a:br>
            <a:r>
              <a:rPr lang="hu-HU" altLang="ko-KR" sz="2400" b="1" dirty="0">
                <a:solidFill>
                  <a:schemeClr val="accent1"/>
                </a:solidFill>
              </a:rPr>
              <a:t>elérhetőek vagyunk </a:t>
            </a:r>
          </a:p>
        </p:txBody>
      </p:sp>
      <p:sp>
        <p:nvSpPr>
          <p:cNvPr id="46" name="Rounded Rectangle 3">
            <a:extLst>
              <a:ext uri="{FF2B5EF4-FFF2-40B4-BE49-F238E27FC236}">
                <a16:creationId xmlns:a16="http://schemas.microsoft.com/office/drawing/2014/main" id="{283D8746-9EFC-49E5-A95E-8496702677D9}"/>
              </a:ext>
            </a:extLst>
          </p:cNvPr>
          <p:cNvSpPr/>
          <p:nvPr/>
        </p:nvSpPr>
        <p:spPr>
          <a:xfrm>
            <a:off x="7418776" y="1651108"/>
            <a:ext cx="358851" cy="358851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48643" y="674567"/>
                  <a:pt x="3369037" y="759137"/>
                </a:cubicBezTo>
                <a:cubicBezTo>
                  <a:pt x="3391941" y="611142"/>
                  <a:pt x="3398988" y="447290"/>
                  <a:pt x="3443034" y="304580"/>
                </a:cubicBezTo>
                <a:cubicBezTo>
                  <a:pt x="3382140" y="251394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altLang="ko-KR" sz="2700">
              <a:solidFill>
                <a:schemeClr val="tx1"/>
              </a:solidFill>
            </a:endParaRPr>
          </a:p>
        </p:txBody>
      </p:sp>
      <p:cxnSp>
        <p:nvCxnSpPr>
          <p:cNvPr id="31" name="Elbow Connector 51">
            <a:extLst>
              <a:ext uri="{FF2B5EF4-FFF2-40B4-BE49-F238E27FC236}">
                <a16:creationId xmlns:a16="http://schemas.microsoft.com/office/drawing/2014/main" id="{2881CEE5-7680-4B86-8A8D-9C16C5BE6649}"/>
              </a:ext>
            </a:extLst>
          </p:cNvPr>
          <p:cNvCxnSpPr>
            <a:cxnSpLocks noChangeAspect="1"/>
          </p:cNvCxnSpPr>
          <p:nvPr/>
        </p:nvCxnSpPr>
        <p:spPr>
          <a:xfrm rot="16200000" flipV="1">
            <a:off x="4450618" y="1919232"/>
            <a:ext cx="1457916" cy="720000"/>
          </a:xfrm>
          <a:prstGeom prst="bentConnector3">
            <a:avLst>
              <a:gd name="adj1" fmla="val 99972"/>
            </a:avLst>
          </a:prstGeom>
          <a:ln w="508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TextBox 40">
            <a:extLst>
              <a:ext uri="{FF2B5EF4-FFF2-40B4-BE49-F238E27FC236}">
                <a16:creationId xmlns:a16="http://schemas.microsoft.com/office/drawing/2014/main" id="{A7BE11AB-777B-C695-5919-696B9AA9937D}"/>
              </a:ext>
            </a:extLst>
          </p:cNvPr>
          <p:cNvSpPr txBox="1"/>
          <p:nvPr/>
        </p:nvSpPr>
        <p:spPr>
          <a:xfrm>
            <a:off x="1952121" y="2043010"/>
            <a:ext cx="323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oeamk.szekesfehervar</a:t>
            </a:r>
            <a:endParaRPr lang="hu-HU" altLang="ko-K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73" name="TextBox 40">
            <a:extLst>
              <a:ext uri="{FF2B5EF4-FFF2-40B4-BE49-F238E27FC236}">
                <a16:creationId xmlns:a16="http://schemas.microsoft.com/office/drawing/2014/main" id="{15732223-3E82-BBF8-2868-C1810E872921}"/>
              </a:ext>
            </a:extLst>
          </p:cNvPr>
          <p:cNvSpPr txBox="1"/>
          <p:nvPr/>
        </p:nvSpPr>
        <p:spPr>
          <a:xfrm>
            <a:off x="606442" y="3585584"/>
            <a:ext cx="219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 dirty="0">
                <a:solidFill>
                  <a:schemeClr val="accent1"/>
                </a:solidFill>
              </a:rPr>
              <a:t>Weboldalunk</a:t>
            </a:r>
          </a:p>
        </p:txBody>
      </p:sp>
      <p:sp>
        <p:nvSpPr>
          <p:cNvPr id="11274" name="TextBox 40">
            <a:extLst>
              <a:ext uri="{FF2B5EF4-FFF2-40B4-BE49-F238E27FC236}">
                <a16:creationId xmlns:a16="http://schemas.microsoft.com/office/drawing/2014/main" id="{0D59E27E-EA60-3F65-BA08-45926CDC8C15}"/>
              </a:ext>
            </a:extLst>
          </p:cNvPr>
          <p:cNvSpPr txBox="1"/>
          <p:nvPr/>
        </p:nvSpPr>
        <p:spPr>
          <a:xfrm>
            <a:off x="101593" y="4155614"/>
            <a:ext cx="3381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ko-KR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www.amk.uni-obuda.hu</a:t>
            </a:r>
            <a:endParaRPr lang="hu-HU" altLang="ko-KR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75" name="TextBox 40">
            <a:extLst>
              <a:ext uri="{FF2B5EF4-FFF2-40B4-BE49-F238E27FC236}">
                <a16:creationId xmlns:a16="http://schemas.microsoft.com/office/drawing/2014/main" id="{4126744F-E290-1F72-98AB-2922F3760277}"/>
              </a:ext>
            </a:extLst>
          </p:cNvPr>
          <p:cNvSpPr txBox="1"/>
          <p:nvPr/>
        </p:nvSpPr>
        <p:spPr>
          <a:xfrm>
            <a:off x="8804060" y="1106526"/>
            <a:ext cx="307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400" b="1" dirty="0">
                <a:solidFill>
                  <a:schemeClr val="accent1"/>
                </a:solidFill>
              </a:rPr>
              <a:t>Facebook</a:t>
            </a:r>
          </a:p>
        </p:txBody>
      </p:sp>
      <p:pic>
        <p:nvPicPr>
          <p:cNvPr id="11277" name="Kép 11276" descr="A képen szöveg, Betűtípus, képernyőkép, kör látható&#10;&#10;Automatikusan generált leírás">
            <a:extLst>
              <a:ext uri="{FF2B5EF4-FFF2-40B4-BE49-F238E27FC236}">
                <a16:creationId xmlns:a16="http://schemas.microsoft.com/office/drawing/2014/main" id="{90E1E4D2-AA89-05ED-78EA-57AC578FA8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101" y="1946947"/>
            <a:ext cx="3111813" cy="1046753"/>
          </a:xfrm>
          <a:prstGeom prst="rect">
            <a:avLst/>
          </a:prstGeom>
        </p:spPr>
      </p:pic>
      <p:cxnSp>
        <p:nvCxnSpPr>
          <p:cNvPr id="11286" name="Elbow Connector 49">
            <a:extLst>
              <a:ext uri="{FF2B5EF4-FFF2-40B4-BE49-F238E27FC236}">
                <a16:creationId xmlns:a16="http://schemas.microsoft.com/office/drawing/2014/main" id="{20E659F2-2841-0E55-CB53-32DEA3EDDA5D}"/>
              </a:ext>
            </a:extLst>
          </p:cNvPr>
          <p:cNvCxnSpPr>
            <a:cxnSpLocks/>
          </p:cNvCxnSpPr>
          <p:nvPr/>
        </p:nvCxnSpPr>
        <p:spPr>
          <a:xfrm rot="10800000">
            <a:off x="8118506" y="3629815"/>
            <a:ext cx="2302983" cy="288915"/>
          </a:xfrm>
          <a:prstGeom prst="bentConnector3">
            <a:avLst>
              <a:gd name="adj1" fmla="val 50000"/>
            </a:avLst>
          </a:prstGeom>
          <a:ln w="508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8FABDB57-A625-A4B6-62A3-A0BBEF3A61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268" y="4507532"/>
            <a:ext cx="2766665" cy="1942090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E9A02A6D-7FAF-F617-702A-8A90E57B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003" y="3045992"/>
            <a:ext cx="1457772" cy="1434994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F906DF1F-5100-76B4-0F9B-6800D092D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822" y="221550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C7E74F13-B571-317C-8F30-4690683C1A81}"/>
              </a:ext>
            </a:extLst>
          </p:cNvPr>
          <p:cNvSpPr/>
          <p:nvPr/>
        </p:nvSpPr>
        <p:spPr>
          <a:xfrm>
            <a:off x="0" y="0"/>
            <a:ext cx="12192000" cy="3543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15936E57-4C44-B328-AE8F-FBF03B353D26}"/>
              </a:ext>
            </a:extLst>
          </p:cNvPr>
          <p:cNvSpPr txBox="1"/>
          <p:nvPr/>
        </p:nvSpPr>
        <p:spPr>
          <a:xfrm>
            <a:off x="494365" y="1258136"/>
            <a:ext cx="3828254" cy="470890"/>
          </a:xfrm>
          <a:prstGeom prst="rect">
            <a:avLst/>
          </a:prstGeom>
          <a:noFill/>
        </p:spPr>
        <p:txBody>
          <a:bodyPr lIns="0" anchor="ctr"/>
          <a:lstStyle>
            <a:lvl1pPr indent="0">
              <a:spcBef>
                <a:spcPct val="20000"/>
              </a:spcBef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u-HU" altLang="ko-KR" sz="3600" dirty="0">
                <a:latin typeface="+mj-lt"/>
              </a:rPr>
              <a:t>NYÍLT NAP</a:t>
            </a:r>
          </a:p>
        </p:txBody>
      </p:sp>
      <p:sp>
        <p:nvSpPr>
          <p:cNvPr id="4" name="직사각형 16">
            <a:extLst>
              <a:ext uri="{FF2B5EF4-FFF2-40B4-BE49-F238E27FC236}">
                <a16:creationId xmlns:a16="http://schemas.microsoft.com/office/drawing/2014/main" id="{9CA3F461-DD9E-DFF5-E338-2113C0617DB4}"/>
              </a:ext>
            </a:extLst>
          </p:cNvPr>
          <p:cNvSpPr/>
          <p:nvPr/>
        </p:nvSpPr>
        <p:spPr>
          <a:xfrm>
            <a:off x="494364" y="1898060"/>
            <a:ext cx="4215761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hu-HU" altLang="ko-KR" sz="3200" b="1" dirty="0">
                <a:solidFill>
                  <a:schemeClr val="accent2"/>
                </a:solidFill>
                <a:latin typeface="+mj-lt"/>
              </a:rPr>
              <a:t>Budai út 43. C épület</a:t>
            </a:r>
          </a:p>
        </p:txBody>
      </p:sp>
      <p:sp>
        <p:nvSpPr>
          <p:cNvPr id="5" name="직사각형 17">
            <a:extLst>
              <a:ext uri="{FF2B5EF4-FFF2-40B4-BE49-F238E27FC236}">
                <a16:creationId xmlns:a16="http://schemas.microsoft.com/office/drawing/2014/main" id="{0A071807-DEA6-E3FC-7133-4F2B667AE6CA}"/>
              </a:ext>
            </a:extLst>
          </p:cNvPr>
          <p:cNvSpPr/>
          <p:nvPr/>
        </p:nvSpPr>
        <p:spPr>
          <a:xfrm>
            <a:off x="494228" y="2681056"/>
            <a:ext cx="3878819" cy="885756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hu-HU" altLang="ko-KR" sz="3200" b="1" dirty="0">
                <a:solidFill>
                  <a:schemeClr val="bg1"/>
                </a:solidFill>
                <a:latin typeface="+mj-lt"/>
              </a:rPr>
              <a:t>2024. december 13. </a:t>
            </a:r>
            <a:br>
              <a:rPr lang="hu-HU" altLang="ko-KR" sz="3200" b="1" dirty="0">
                <a:solidFill>
                  <a:schemeClr val="bg1"/>
                </a:solidFill>
                <a:latin typeface="+mj-lt"/>
              </a:rPr>
            </a:br>
            <a:r>
              <a:rPr lang="hu-HU" altLang="ko-KR" sz="2800" i="1" dirty="0">
                <a:solidFill>
                  <a:schemeClr val="bg1"/>
                </a:solidFill>
                <a:latin typeface="+mj-lt"/>
              </a:rPr>
              <a:t>(péntek)</a:t>
            </a:r>
          </a:p>
          <a:p>
            <a:endParaRPr lang="hu-HU" altLang="ko-K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DAF16C09-A559-1DC8-D5EF-731B6C8B5646}"/>
              </a:ext>
            </a:extLst>
          </p:cNvPr>
          <p:cNvSpPr txBox="1">
            <a:spLocks/>
          </p:cNvSpPr>
          <p:nvPr/>
        </p:nvSpPr>
        <p:spPr>
          <a:xfrm>
            <a:off x="1710046" y="323633"/>
            <a:ext cx="10212779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altLang="ko-K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NYÍLT NAPOK és EDUCATIO</a:t>
            </a:r>
          </a:p>
        </p:txBody>
      </p:sp>
      <p:sp>
        <p:nvSpPr>
          <p:cNvPr id="8" name="자유형: 도형 20">
            <a:extLst>
              <a:ext uri="{FF2B5EF4-FFF2-40B4-BE49-F238E27FC236}">
                <a16:creationId xmlns:a16="http://schemas.microsoft.com/office/drawing/2014/main" id="{557E9622-0A08-8EFA-35F8-2A03D633BD59}"/>
              </a:ext>
            </a:extLst>
          </p:cNvPr>
          <p:cNvSpPr/>
          <p:nvPr/>
        </p:nvSpPr>
        <p:spPr>
          <a:xfrm>
            <a:off x="4867275" y="1665287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>
              <a:solidFill>
                <a:schemeClr val="tx1"/>
              </a:solidFill>
            </a:endParaRPr>
          </a:p>
        </p:txBody>
      </p:sp>
      <p:sp>
        <p:nvSpPr>
          <p:cNvPr id="9" name="자유형: 도형 23">
            <a:extLst>
              <a:ext uri="{FF2B5EF4-FFF2-40B4-BE49-F238E27FC236}">
                <a16:creationId xmlns:a16="http://schemas.microsoft.com/office/drawing/2014/main" id="{50926590-5AC5-3FF3-0542-E2D267FF9ADA}"/>
              </a:ext>
            </a:extLst>
          </p:cNvPr>
          <p:cNvSpPr/>
          <p:nvPr/>
        </p:nvSpPr>
        <p:spPr>
          <a:xfrm>
            <a:off x="8241636" y="3543300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altLang="ko-KR">
              <a:solidFill>
                <a:schemeClr val="tx1"/>
              </a:solidFill>
            </a:endParaRPr>
          </a:p>
        </p:txBody>
      </p:sp>
      <p:pic>
        <p:nvPicPr>
          <p:cNvPr id="10" name="Kép helye 6">
            <a:extLst>
              <a:ext uri="{FF2B5EF4-FFF2-40B4-BE49-F238E27FC236}">
                <a16:creationId xmlns:a16="http://schemas.microsoft.com/office/drawing/2014/main" id="{A3A23AE8-BA6E-C821-AA1A-F9C852876C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424" y="1898060"/>
            <a:ext cx="5899189" cy="4166608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9E95F74C-3639-D517-6C9B-B5694F59A5EE}"/>
              </a:ext>
            </a:extLst>
          </p:cNvPr>
          <p:cNvSpPr txBox="1"/>
          <p:nvPr/>
        </p:nvSpPr>
        <p:spPr>
          <a:xfrm>
            <a:off x="494227" y="4047952"/>
            <a:ext cx="4354269" cy="470890"/>
          </a:xfrm>
          <a:prstGeom prst="rect">
            <a:avLst/>
          </a:prstGeom>
          <a:noFill/>
        </p:spPr>
        <p:txBody>
          <a:bodyPr lIns="0" anchor="ctr"/>
          <a:lstStyle>
            <a:lvl1pPr indent="0">
              <a:spcBef>
                <a:spcPct val="20000"/>
              </a:spcBef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hu-HU" altLang="ko-KR" sz="3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EDUCATIO kiállítás</a:t>
            </a:r>
          </a:p>
        </p:txBody>
      </p:sp>
      <p:sp>
        <p:nvSpPr>
          <p:cNvPr id="14" name="직사각형 16">
            <a:extLst>
              <a:ext uri="{FF2B5EF4-FFF2-40B4-BE49-F238E27FC236}">
                <a16:creationId xmlns:a16="http://schemas.microsoft.com/office/drawing/2014/main" id="{D9F90919-C133-1BF1-441F-77EB3D36E5ED}"/>
              </a:ext>
            </a:extLst>
          </p:cNvPr>
          <p:cNvSpPr/>
          <p:nvPr/>
        </p:nvSpPr>
        <p:spPr>
          <a:xfrm>
            <a:off x="494227" y="4687876"/>
            <a:ext cx="4215761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hu-HU" altLang="ko-KR" sz="3200" b="1" dirty="0">
                <a:solidFill>
                  <a:schemeClr val="accent2"/>
                </a:solidFill>
                <a:latin typeface="+mj-lt"/>
              </a:rPr>
              <a:t>2025. január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43EAF66-091B-23CD-3EAC-B4113F64E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75" y="288047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36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0F4BC7-B8BA-4602-9E6B-C6CE47E079E6}"/>
              </a:ext>
            </a:extLst>
          </p:cNvPr>
          <p:cNvSpPr txBox="1">
            <a:spLocks/>
          </p:cNvSpPr>
          <p:nvPr/>
        </p:nvSpPr>
        <p:spPr>
          <a:xfrm>
            <a:off x="6096000" y="410229"/>
            <a:ext cx="5943600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hu-H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KÖSZÖNJÜK</a:t>
            </a:r>
            <a:endParaRPr lang="hu-HU" altLang="ko-KR" sz="7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AF760E9B-F437-4BCF-80D4-FC80206C9117}"/>
              </a:ext>
            </a:extLst>
          </p:cNvPr>
          <p:cNvGrpSpPr/>
          <p:nvPr/>
        </p:nvGrpSpPr>
        <p:grpSpPr>
          <a:xfrm>
            <a:off x="6584328" y="1676055"/>
            <a:ext cx="5208899" cy="3202609"/>
            <a:chOff x="755576" y="2293978"/>
            <a:chExt cx="3142031" cy="41030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409856-0A99-448C-BE6C-1E10FDF4C836}"/>
                </a:ext>
              </a:extLst>
            </p:cNvPr>
            <p:cNvSpPr txBox="1"/>
            <p:nvPr/>
          </p:nvSpPr>
          <p:spPr>
            <a:xfrm>
              <a:off x="805471" y="4541560"/>
              <a:ext cx="3092136" cy="18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hu-HU" altLang="ko-KR" sz="4800" dirty="0">
                  <a:solidFill>
                    <a:schemeClr val="bg1"/>
                  </a:solidFill>
                  <a:cs typeface="Arial" pitchFamily="34" charset="0"/>
                </a:rPr>
                <a:t>figyelmüket!</a:t>
              </a:r>
            </a:p>
            <a:p>
              <a:pPr algn="ctr">
                <a:lnSpc>
                  <a:spcPct val="120000"/>
                </a:lnSpc>
              </a:pPr>
              <a:r>
                <a:rPr lang="hu-HU" sz="2800" cap="none" dirty="0">
                  <a:solidFill>
                    <a:schemeClr val="bg2">
                      <a:lumMod val="25000"/>
                    </a:schemeClr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http://www.amk.uni-obuda.hu</a:t>
              </a:r>
              <a:endParaRPr lang="hu-HU" altLang="ko-KR" sz="12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E0863C-06E7-4CF7-B650-284851284913}"/>
                </a:ext>
              </a:extLst>
            </p:cNvPr>
            <p:cNvSpPr txBox="1"/>
            <p:nvPr/>
          </p:nvSpPr>
          <p:spPr>
            <a:xfrm>
              <a:off x="755576" y="2293978"/>
              <a:ext cx="3092136" cy="2484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a </a:t>
              </a:r>
            </a:p>
            <a:p>
              <a:pPr algn="ctr"/>
              <a:r>
                <a:rPr lang="hu-HU" altLang="ko-KR" sz="6000" b="1" dirty="0">
                  <a:solidFill>
                    <a:schemeClr val="bg1"/>
                  </a:solidFill>
                  <a:cs typeface="Arial" pitchFamily="34" charset="0"/>
                </a:rPr>
                <a:t>megtisztelő</a:t>
              </a:r>
            </a:p>
          </p:txBody>
        </p:sp>
      </p:grpSp>
      <p:pic>
        <p:nvPicPr>
          <p:cNvPr id="6" name="Kép helye 5" descr="A képen Borostyán, sárga, őszibarack, narancs látható&#10;&#10;Automatikusan generált leírás">
            <a:extLst>
              <a:ext uri="{FF2B5EF4-FFF2-40B4-BE49-F238E27FC236}">
                <a16:creationId xmlns:a16="http://schemas.microsoft.com/office/drawing/2014/main" id="{69ACEF4B-DADF-CA79-FC49-F5102F420CF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2" name="Kép 1" descr="A képen szöveg, Betűtípus, Grafika, embléma látható&#10;&#10;Automatikusan generált leírás">
            <a:extLst>
              <a:ext uri="{FF2B5EF4-FFF2-40B4-BE49-F238E27FC236}">
                <a16:creationId xmlns:a16="http://schemas.microsoft.com/office/drawing/2014/main" id="{70A82A8B-25D8-36D2-86B7-197AB1447B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593" y="5412974"/>
            <a:ext cx="4593634" cy="95669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DA756CD-291B-1C03-D050-CD152B996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49" y="252855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177498"/>
            <a:ext cx="11573197" cy="724247"/>
          </a:xfrm>
        </p:spPr>
        <p:txBody>
          <a:bodyPr/>
          <a:lstStyle/>
          <a:p>
            <a:pPr algn="r"/>
            <a:r>
              <a:rPr lang="en-US" sz="4000" b="1" cap="small" dirty="0" err="1"/>
              <a:t>Szakok</a:t>
            </a:r>
            <a:r>
              <a:rPr lang="en-US" sz="4000" b="1" cap="small" dirty="0"/>
              <a:t> </a:t>
            </a:r>
            <a:r>
              <a:rPr lang="en-US" sz="4000" b="1" cap="small" dirty="0" err="1"/>
              <a:t>az</a:t>
            </a:r>
            <a:r>
              <a:rPr lang="en-US" sz="4000" b="1" cap="small" dirty="0"/>
              <a:t> Alba Regia Karon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85251D-D20B-474E-B674-04031C245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63283"/>
              </p:ext>
            </p:extLst>
          </p:nvPr>
        </p:nvGraphicFramePr>
        <p:xfrm>
          <a:off x="376617" y="1232093"/>
          <a:ext cx="11520109" cy="499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0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Felsőoktatási szakképzés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FOSZK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Alapképzési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szakok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BSc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Mesterképzés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MSc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Szakirányú továbbképzések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2000" kern="1200" noProof="0" dirty="0" err="1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PGd</a:t>
                      </a:r>
                      <a:endParaRPr lang="hu-HU" altLang="ko-KR" sz="2000" noProof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 asszisztens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Gépészmérnök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Geoinformatikai</a:t>
                      </a: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Mechatronikai 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Ipari robotizálási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Műszaki menedzser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Mérnökinformatikus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Pilóta nélküli légjármű üzemeltető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Villamosmérnök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Sportközgazdász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Precíziós gazdálkodási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kern="12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Földmérő és földrendező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Számítógépes hálózatok szakmérnök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Gazdálkodás és menedzsment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altLang="ko-KR" sz="180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8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Szervezetfejlesztő tréner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aphic 299">
            <a:extLst>
              <a:ext uri="{FF2B5EF4-FFF2-40B4-BE49-F238E27FC236}">
                <a16:creationId xmlns:a16="http://schemas.microsoft.com/office/drawing/2014/main" id="{FD3C24BF-6601-B77A-B1C8-75C348942ABD}"/>
              </a:ext>
            </a:extLst>
          </p:cNvPr>
          <p:cNvGrpSpPr/>
          <p:nvPr/>
        </p:nvGrpSpPr>
        <p:grpSpPr>
          <a:xfrm>
            <a:off x="376616" y="3823855"/>
            <a:ext cx="2815508" cy="2694636"/>
            <a:chOff x="5671581" y="2568773"/>
            <a:chExt cx="3185568" cy="3050872"/>
          </a:xfrm>
        </p:grpSpPr>
        <p:sp>
          <p:nvSpPr>
            <p:cNvPr id="8" name="Freeform: Shape 300">
              <a:extLst>
                <a:ext uri="{FF2B5EF4-FFF2-40B4-BE49-F238E27FC236}">
                  <a16:creationId xmlns:a16="http://schemas.microsoft.com/office/drawing/2014/main" id="{52D87E2F-A6D9-B95F-1D14-A88A9F4761BD}"/>
                </a:ext>
              </a:extLst>
            </p:cNvPr>
            <p:cNvSpPr/>
            <p:nvPr/>
          </p:nvSpPr>
          <p:spPr>
            <a:xfrm>
              <a:off x="7086229" y="2833114"/>
              <a:ext cx="803463" cy="419242"/>
            </a:xfrm>
            <a:custGeom>
              <a:avLst/>
              <a:gdLst>
                <a:gd name="connsiteX0" fmla="*/ 803464 w 803463"/>
                <a:gd name="connsiteY0" fmla="*/ 419242 h 419242"/>
                <a:gd name="connsiteX1" fmla="*/ 39735 w 803463"/>
                <a:gd name="connsiteY1" fmla="*/ 419242 h 419242"/>
                <a:gd name="connsiteX2" fmla="*/ 0 w 803463"/>
                <a:gd name="connsiteY2" fmla="*/ 379507 h 419242"/>
                <a:gd name="connsiteX3" fmla="*/ 0 w 803463"/>
                <a:gd name="connsiteY3" fmla="*/ 0 h 419242"/>
                <a:gd name="connsiteX4" fmla="*/ 803464 w 803463"/>
                <a:gd name="connsiteY4" fmla="*/ 0 h 419242"/>
                <a:gd name="connsiteX5" fmla="*/ 803464 w 803463"/>
                <a:gd name="connsiteY5" fmla="*/ 419242 h 4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463" h="419242">
                  <a:moveTo>
                    <a:pt x="803464" y="419242"/>
                  </a:moveTo>
                  <a:lnTo>
                    <a:pt x="39735" y="419242"/>
                  </a:lnTo>
                  <a:cubicBezTo>
                    <a:pt x="17847" y="419242"/>
                    <a:pt x="0" y="401395"/>
                    <a:pt x="0" y="379507"/>
                  </a:cubicBezTo>
                  <a:lnTo>
                    <a:pt x="0" y="0"/>
                  </a:lnTo>
                  <a:lnTo>
                    <a:pt x="803464" y="0"/>
                  </a:lnTo>
                  <a:lnTo>
                    <a:pt x="803464" y="419242"/>
                  </a:ln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01">
              <a:extLst>
                <a:ext uri="{FF2B5EF4-FFF2-40B4-BE49-F238E27FC236}">
                  <a16:creationId xmlns:a16="http://schemas.microsoft.com/office/drawing/2014/main" id="{1EFA29CE-8300-6BE9-F1BD-EE595AF919D5}"/>
                </a:ext>
              </a:extLst>
            </p:cNvPr>
            <p:cNvSpPr/>
            <p:nvPr/>
          </p:nvSpPr>
          <p:spPr>
            <a:xfrm>
              <a:off x="6727936" y="2568773"/>
              <a:ext cx="1562813" cy="484906"/>
            </a:xfrm>
            <a:custGeom>
              <a:avLst/>
              <a:gdLst>
                <a:gd name="connsiteX0" fmla="*/ 810198 w 1562813"/>
                <a:gd name="connsiteY0" fmla="*/ 0 h 484906"/>
                <a:gd name="connsiteX1" fmla="*/ 0 w 1562813"/>
                <a:gd name="connsiteY1" fmla="*/ 142441 h 484906"/>
                <a:gd name="connsiteX2" fmla="*/ 851954 w 1562813"/>
                <a:gd name="connsiteY2" fmla="*/ 484907 h 484906"/>
                <a:gd name="connsiteX3" fmla="*/ 1562814 w 1562813"/>
                <a:gd name="connsiteY3" fmla="*/ 125604 h 48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84906">
                  <a:moveTo>
                    <a:pt x="810198" y="0"/>
                  </a:moveTo>
                  <a:lnTo>
                    <a:pt x="0" y="142441"/>
                  </a:lnTo>
                  <a:lnTo>
                    <a:pt x="851954" y="484907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1D222D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02">
              <a:extLst>
                <a:ext uri="{FF2B5EF4-FFF2-40B4-BE49-F238E27FC236}">
                  <a16:creationId xmlns:a16="http://schemas.microsoft.com/office/drawing/2014/main" id="{683131F1-B523-ADD8-A81B-E1F969D0520D}"/>
                </a:ext>
              </a:extLst>
            </p:cNvPr>
            <p:cNvSpPr/>
            <p:nvPr/>
          </p:nvSpPr>
          <p:spPr>
            <a:xfrm>
              <a:off x="6727936" y="2568773"/>
              <a:ext cx="1562813" cy="403415"/>
            </a:xfrm>
            <a:custGeom>
              <a:avLst/>
              <a:gdLst>
                <a:gd name="connsiteX0" fmla="*/ 810198 w 1562813"/>
                <a:gd name="connsiteY0" fmla="*/ 0 h 403415"/>
                <a:gd name="connsiteX1" fmla="*/ 0 w 1562813"/>
                <a:gd name="connsiteY1" fmla="*/ 142441 h 403415"/>
                <a:gd name="connsiteX2" fmla="*/ 873506 w 1562813"/>
                <a:gd name="connsiteY2" fmla="*/ 403416 h 403415"/>
                <a:gd name="connsiteX3" fmla="*/ 1562814 w 1562813"/>
                <a:gd name="connsiteY3" fmla="*/ 125604 h 40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2813" h="403415">
                  <a:moveTo>
                    <a:pt x="810198" y="0"/>
                  </a:moveTo>
                  <a:lnTo>
                    <a:pt x="0" y="142441"/>
                  </a:lnTo>
                  <a:lnTo>
                    <a:pt x="873506" y="403416"/>
                  </a:lnTo>
                  <a:lnTo>
                    <a:pt x="1562814" y="125604"/>
                  </a:lnTo>
                  <a:close/>
                </a:path>
              </a:pathLst>
            </a:custGeom>
            <a:solidFill>
              <a:srgbClr val="33333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03">
              <a:extLst>
                <a:ext uri="{FF2B5EF4-FFF2-40B4-BE49-F238E27FC236}">
                  <a16:creationId xmlns:a16="http://schemas.microsoft.com/office/drawing/2014/main" id="{427F2DA3-259F-A05E-1E66-4334EDBEF3FA}"/>
                </a:ext>
              </a:extLst>
            </p:cNvPr>
            <p:cNvSpPr/>
            <p:nvPr/>
          </p:nvSpPr>
          <p:spPr>
            <a:xfrm>
              <a:off x="7095867" y="3238994"/>
              <a:ext cx="802153" cy="970922"/>
            </a:xfrm>
            <a:custGeom>
              <a:avLst/>
              <a:gdLst>
                <a:gd name="connsiteX0" fmla="*/ 801907 w 802153"/>
                <a:gd name="connsiteY0" fmla="*/ 249755 h 970922"/>
                <a:gd name="connsiteX1" fmla="*/ 768233 w 802153"/>
                <a:gd name="connsiteY1" fmla="*/ 215744 h 970922"/>
                <a:gd name="connsiteX2" fmla="*/ 755437 w 802153"/>
                <a:gd name="connsiteY2" fmla="*/ 230897 h 970922"/>
                <a:gd name="connsiteX3" fmla="*/ 744661 w 802153"/>
                <a:gd name="connsiteY3" fmla="*/ 262551 h 970922"/>
                <a:gd name="connsiteX4" fmla="*/ 728834 w 802153"/>
                <a:gd name="connsiteY4" fmla="*/ 271643 h 970922"/>
                <a:gd name="connsiteX5" fmla="*/ 721763 w 802153"/>
                <a:gd name="connsiteY5" fmla="*/ 250091 h 970922"/>
                <a:gd name="connsiteX6" fmla="*/ 727824 w 802153"/>
                <a:gd name="connsiteY6" fmla="*/ 106303 h 970922"/>
                <a:gd name="connsiteX7" fmla="*/ 695497 w 802153"/>
                <a:gd name="connsiteY7" fmla="*/ 11679 h 970922"/>
                <a:gd name="connsiteX8" fmla="*/ 683037 w 802153"/>
                <a:gd name="connsiteY8" fmla="*/ 7301 h 970922"/>
                <a:gd name="connsiteX9" fmla="*/ 131793 w 802153"/>
                <a:gd name="connsiteY9" fmla="*/ 903 h 970922"/>
                <a:gd name="connsiteX10" fmla="*/ 103506 w 802153"/>
                <a:gd name="connsiteY10" fmla="*/ 7638 h 970922"/>
                <a:gd name="connsiteX11" fmla="*/ 77241 w 802153"/>
                <a:gd name="connsiteY11" fmla="*/ 55792 h 970922"/>
                <a:gd name="connsiteX12" fmla="*/ 70843 w 802153"/>
                <a:gd name="connsiteY12" fmla="*/ 130548 h 970922"/>
                <a:gd name="connsiteX13" fmla="*/ 74884 w 802153"/>
                <a:gd name="connsiteY13" fmla="*/ 242683 h 970922"/>
                <a:gd name="connsiteX14" fmla="*/ 66128 w 802153"/>
                <a:gd name="connsiteY14" fmla="*/ 271643 h 970922"/>
                <a:gd name="connsiteX15" fmla="*/ 53332 w 802153"/>
                <a:gd name="connsiteY15" fmla="*/ 263224 h 970922"/>
                <a:gd name="connsiteX16" fmla="*/ 43567 w 802153"/>
                <a:gd name="connsiteY16" fmla="*/ 236285 h 970922"/>
                <a:gd name="connsiteX17" fmla="*/ 31781 w 802153"/>
                <a:gd name="connsiteY17" fmla="*/ 221805 h 970922"/>
                <a:gd name="connsiteX18" fmla="*/ 1474 w 802153"/>
                <a:gd name="connsiteY18" fmla="*/ 240326 h 970922"/>
                <a:gd name="connsiteX19" fmla="*/ 36158 w 802153"/>
                <a:gd name="connsiteY19" fmla="*/ 425197 h 970922"/>
                <a:gd name="connsiteX20" fmla="*/ 59730 w 802153"/>
                <a:gd name="connsiteY20" fmla="*/ 455167 h 970922"/>
                <a:gd name="connsiteX21" fmla="*/ 102833 w 802153"/>
                <a:gd name="connsiteY21" fmla="*/ 527903 h 970922"/>
                <a:gd name="connsiteX22" fmla="*/ 162099 w 802153"/>
                <a:gd name="connsiteY22" fmla="*/ 654180 h 970922"/>
                <a:gd name="connsiteX23" fmla="*/ 170518 w 802153"/>
                <a:gd name="connsiteY23" fmla="*/ 673038 h 970922"/>
                <a:gd name="connsiteX24" fmla="*/ 170518 w 802153"/>
                <a:gd name="connsiteY24" fmla="*/ 777428 h 970922"/>
                <a:gd name="connsiteX25" fmla="*/ 385359 w 802153"/>
                <a:gd name="connsiteY25" fmla="*/ 967349 h 970922"/>
                <a:gd name="connsiteX26" fmla="*/ 405563 w 802153"/>
                <a:gd name="connsiteY26" fmla="*/ 964319 h 970922"/>
                <a:gd name="connsiteX27" fmla="*/ 620067 w 802153"/>
                <a:gd name="connsiteY27" fmla="*/ 778101 h 970922"/>
                <a:gd name="connsiteX28" fmla="*/ 619730 w 802153"/>
                <a:gd name="connsiteY28" fmla="*/ 722539 h 970922"/>
                <a:gd name="connsiteX29" fmla="*/ 650373 w 802153"/>
                <a:gd name="connsiteY29" fmla="*/ 645425 h 970922"/>
                <a:gd name="connsiteX30" fmla="*/ 694487 w 802153"/>
                <a:gd name="connsiteY30" fmla="*/ 560230 h 970922"/>
                <a:gd name="connsiteX31" fmla="*/ 750386 w 802153"/>
                <a:gd name="connsiteY31" fmla="*/ 446075 h 970922"/>
                <a:gd name="connsiteX32" fmla="*/ 775304 w 802153"/>
                <a:gd name="connsiteY32" fmla="*/ 413074 h 970922"/>
                <a:gd name="connsiteX33" fmla="*/ 801907 w 802153"/>
                <a:gd name="connsiteY33" fmla="*/ 249755 h 97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2153" h="970922">
                  <a:moveTo>
                    <a:pt x="801907" y="249755"/>
                  </a:moveTo>
                  <a:cubicBezTo>
                    <a:pt x="801233" y="225173"/>
                    <a:pt x="793152" y="217428"/>
                    <a:pt x="768233" y="215744"/>
                  </a:cubicBezTo>
                  <a:cubicBezTo>
                    <a:pt x="758804" y="216417"/>
                    <a:pt x="757457" y="224499"/>
                    <a:pt x="755437" y="230897"/>
                  </a:cubicBezTo>
                  <a:cubicBezTo>
                    <a:pt x="752069" y="241336"/>
                    <a:pt x="748702" y="252112"/>
                    <a:pt x="744661" y="262551"/>
                  </a:cubicBezTo>
                  <a:cubicBezTo>
                    <a:pt x="741630" y="269622"/>
                    <a:pt x="736579" y="273327"/>
                    <a:pt x="728834" y="271643"/>
                  </a:cubicBezTo>
                  <a:cubicBezTo>
                    <a:pt x="721426" y="269959"/>
                    <a:pt x="721763" y="252785"/>
                    <a:pt x="721763" y="250091"/>
                  </a:cubicBezTo>
                  <a:cubicBezTo>
                    <a:pt x="725130" y="202274"/>
                    <a:pt x="729508" y="154457"/>
                    <a:pt x="727824" y="106303"/>
                  </a:cubicBezTo>
                  <a:cubicBezTo>
                    <a:pt x="726477" y="71956"/>
                    <a:pt x="720416" y="38281"/>
                    <a:pt x="695497" y="11679"/>
                  </a:cubicBezTo>
                  <a:cubicBezTo>
                    <a:pt x="691793" y="8985"/>
                    <a:pt x="687415" y="7301"/>
                    <a:pt x="683037" y="7301"/>
                  </a:cubicBezTo>
                  <a:cubicBezTo>
                    <a:pt x="654414" y="6291"/>
                    <a:pt x="147283" y="3934"/>
                    <a:pt x="131793" y="903"/>
                  </a:cubicBezTo>
                  <a:cubicBezTo>
                    <a:pt x="122027" y="-1117"/>
                    <a:pt x="111588" y="-107"/>
                    <a:pt x="103506" y="7638"/>
                  </a:cubicBezTo>
                  <a:cubicBezTo>
                    <a:pt x="90710" y="21781"/>
                    <a:pt x="82965" y="38281"/>
                    <a:pt x="77241" y="55792"/>
                  </a:cubicBezTo>
                  <a:cubicBezTo>
                    <a:pt x="69159" y="80374"/>
                    <a:pt x="70169" y="105966"/>
                    <a:pt x="70843" y="130548"/>
                  </a:cubicBezTo>
                  <a:cubicBezTo>
                    <a:pt x="71853" y="167927"/>
                    <a:pt x="69159" y="205642"/>
                    <a:pt x="74884" y="242683"/>
                  </a:cubicBezTo>
                  <a:cubicBezTo>
                    <a:pt x="75894" y="248071"/>
                    <a:pt x="73536" y="270969"/>
                    <a:pt x="66128" y="271643"/>
                  </a:cubicBezTo>
                  <a:cubicBezTo>
                    <a:pt x="59393" y="272316"/>
                    <a:pt x="55689" y="268949"/>
                    <a:pt x="53332" y="263224"/>
                  </a:cubicBezTo>
                  <a:cubicBezTo>
                    <a:pt x="49291" y="254469"/>
                    <a:pt x="47271" y="245377"/>
                    <a:pt x="43567" y="236285"/>
                  </a:cubicBezTo>
                  <a:cubicBezTo>
                    <a:pt x="41209" y="230561"/>
                    <a:pt x="40536" y="222816"/>
                    <a:pt x="31781" y="221805"/>
                  </a:cubicBezTo>
                  <a:cubicBezTo>
                    <a:pt x="9219" y="220122"/>
                    <a:pt x="2821" y="223489"/>
                    <a:pt x="1474" y="240326"/>
                  </a:cubicBezTo>
                  <a:cubicBezTo>
                    <a:pt x="-3577" y="304980"/>
                    <a:pt x="3494" y="367614"/>
                    <a:pt x="36158" y="425197"/>
                  </a:cubicBezTo>
                  <a:cubicBezTo>
                    <a:pt x="42220" y="435972"/>
                    <a:pt x="47607" y="448095"/>
                    <a:pt x="59730" y="455167"/>
                  </a:cubicBezTo>
                  <a:cubicBezTo>
                    <a:pt x="87343" y="471330"/>
                    <a:pt x="100812" y="495239"/>
                    <a:pt x="102833" y="527903"/>
                  </a:cubicBezTo>
                  <a:cubicBezTo>
                    <a:pt x="105527" y="577404"/>
                    <a:pt x="122027" y="621853"/>
                    <a:pt x="162099" y="654180"/>
                  </a:cubicBezTo>
                  <a:cubicBezTo>
                    <a:pt x="168161" y="659232"/>
                    <a:pt x="170518" y="664956"/>
                    <a:pt x="170518" y="673038"/>
                  </a:cubicBezTo>
                  <a:cubicBezTo>
                    <a:pt x="170181" y="707722"/>
                    <a:pt x="170518" y="742407"/>
                    <a:pt x="170518" y="777428"/>
                  </a:cubicBezTo>
                  <a:cubicBezTo>
                    <a:pt x="180620" y="796285"/>
                    <a:pt x="367174" y="950512"/>
                    <a:pt x="385359" y="967349"/>
                  </a:cubicBezTo>
                  <a:cubicBezTo>
                    <a:pt x="393104" y="974421"/>
                    <a:pt x="399502" y="969707"/>
                    <a:pt x="405563" y="964319"/>
                  </a:cubicBezTo>
                  <a:cubicBezTo>
                    <a:pt x="428798" y="943441"/>
                    <a:pt x="615353" y="786520"/>
                    <a:pt x="620067" y="778101"/>
                  </a:cubicBezTo>
                  <a:cubicBezTo>
                    <a:pt x="620067" y="759580"/>
                    <a:pt x="621750" y="741060"/>
                    <a:pt x="619730" y="722539"/>
                  </a:cubicBezTo>
                  <a:cubicBezTo>
                    <a:pt x="616363" y="690885"/>
                    <a:pt x="624108" y="666640"/>
                    <a:pt x="650373" y="645425"/>
                  </a:cubicBezTo>
                  <a:cubicBezTo>
                    <a:pt x="676303" y="624547"/>
                    <a:pt x="695497" y="595251"/>
                    <a:pt x="694487" y="560230"/>
                  </a:cubicBezTo>
                  <a:cubicBezTo>
                    <a:pt x="693476" y="511739"/>
                    <a:pt x="714018" y="475371"/>
                    <a:pt x="750386" y="446075"/>
                  </a:cubicBezTo>
                  <a:cubicBezTo>
                    <a:pt x="761498" y="436983"/>
                    <a:pt x="769916" y="426207"/>
                    <a:pt x="775304" y="413074"/>
                  </a:cubicBezTo>
                  <a:cubicBezTo>
                    <a:pt x="796856" y="361216"/>
                    <a:pt x="803591" y="305990"/>
                    <a:pt x="801907" y="249755"/>
                  </a:cubicBezTo>
                  <a:close/>
                </a:path>
              </a:pathLst>
            </a:custGeom>
            <a:solidFill>
              <a:srgbClr val="FDC69A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04">
              <a:extLst>
                <a:ext uri="{FF2B5EF4-FFF2-40B4-BE49-F238E27FC236}">
                  <a16:creationId xmlns:a16="http://schemas.microsoft.com/office/drawing/2014/main" id="{8029DA6E-0A2B-2542-9592-62A602E1DD8B}"/>
                </a:ext>
              </a:extLst>
            </p:cNvPr>
            <p:cNvSpPr/>
            <p:nvPr/>
          </p:nvSpPr>
          <p:spPr>
            <a:xfrm>
              <a:off x="6364930" y="4179741"/>
              <a:ext cx="2491221" cy="1440441"/>
            </a:xfrm>
            <a:custGeom>
              <a:avLst/>
              <a:gdLst>
                <a:gd name="connsiteX0" fmla="*/ 2431942 w 2491221"/>
                <a:gd name="connsiteY0" fmla="*/ 1045244 h 1440441"/>
                <a:gd name="connsiteX1" fmla="*/ 2260541 w 2491221"/>
                <a:gd name="connsiteY1" fmla="*/ 674829 h 1440441"/>
                <a:gd name="connsiteX2" fmla="*/ 1929188 w 2491221"/>
                <a:gd name="connsiteY2" fmla="*/ 130656 h 1440441"/>
                <a:gd name="connsiteX3" fmla="*/ 1903596 w 2491221"/>
                <a:gd name="connsiteY3" fmla="*/ 110788 h 1440441"/>
                <a:gd name="connsiteX4" fmla="*/ 1650030 w 2491221"/>
                <a:gd name="connsiteY4" fmla="*/ 31317 h 1440441"/>
                <a:gd name="connsiteX5" fmla="*/ 1526446 w 2491221"/>
                <a:gd name="connsiteY5" fmla="*/ 0 h 1440441"/>
                <a:gd name="connsiteX6" fmla="*/ 1534528 w 2491221"/>
                <a:gd name="connsiteY6" fmla="*/ 26603 h 1440441"/>
                <a:gd name="connsiteX7" fmla="*/ 1526109 w 2491221"/>
                <a:gd name="connsiteY7" fmla="*/ 44113 h 1440441"/>
                <a:gd name="connsiteX8" fmla="*/ 1442261 w 2491221"/>
                <a:gd name="connsiteY8" fmla="*/ 69032 h 1440441"/>
                <a:gd name="connsiteX9" fmla="*/ 1431149 w 2491221"/>
                <a:gd name="connsiteY9" fmla="*/ 72736 h 1440441"/>
                <a:gd name="connsiteX10" fmla="*/ 1421720 w 2491221"/>
                <a:gd name="connsiteY10" fmla="*/ 81491 h 1440441"/>
                <a:gd name="connsiteX11" fmla="*/ 1430475 w 2491221"/>
                <a:gd name="connsiteY11" fmla="*/ 90247 h 1440441"/>
                <a:gd name="connsiteX12" fmla="*/ 1443271 w 2491221"/>
                <a:gd name="connsiteY12" fmla="*/ 94287 h 1440441"/>
                <a:gd name="connsiteX13" fmla="*/ 1504895 w 2491221"/>
                <a:gd name="connsiteY13" fmla="*/ 111124 h 1440441"/>
                <a:gd name="connsiteX14" fmla="*/ 1509946 w 2491221"/>
                <a:gd name="connsiteY14" fmla="*/ 127625 h 1440441"/>
                <a:gd name="connsiteX15" fmla="*/ 1457414 w 2491221"/>
                <a:gd name="connsiteY15" fmla="*/ 188912 h 1440441"/>
                <a:gd name="connsiteX16" fmla="*/ 1154348 w 2491221"/>
                <a:gd name="connsiteY16" fmla="*/ 540469 h 1440441"/>
                <a:gd name="connsiteX17" fmla="*/ 1121347 w 2491221"/>
                <a:gd name="connsiteY17" fmla="*/ 541142 h 1440441"/>
                <a:gd name="connsiteX18" fmla="*/ 732411 w 2491221"/>
                <a:gd name="connsiteY18" fmla="*/ 127625 h 1440441"/>
                <a:gd name="connsiteX19" fmla="*/ 737462 w 2491221"/>
                <a:gd name="connsiteY19" fmla="*/ 109441 h 1440441"/>
                <a:gd name="connsiteX20" fmla="*/ 778208 w 2491221"/>
                <a:gd name="connsiteY20" fmla="*/ 94287 h 1440441"/>
                <a:gd name="connsiteX21" fmla="*/ 815923 w 2491221"/>
                <a:gd name="connsiteY21" fmla="*/ 78797 h 1440441"/>
                <a:gd name="connsiteX22" fmla="*/ 795382 w 2491221"/>
                <a:gd name="connsiteY22" fmla="*/ 69032 h 1440441"/>
                <a:gd name="connsiteX23" fmla="*/ 726687 w 2491221"/>
                <a:gd name="connsiteY23" fmla="*/ 46470 h 1440441"/>
                <a:gd name="connsiteX24" fmla="*/ 714901 w 2491221"/>
                <a:gd name="connsiteY24" fmla="*/ 18521 h 1440441"/>
                <a:gd name="connsiteX25" fmla="*/ 714564 w 2491221"/>
                <a:gd name="connsiteY25" fmla="*/ 7408 h 1440441"/>
                <a:gd name="connsiteX26" fmla="*/ 324618 w 2491221"/>
                <a:gd name="connsiteY26" fmla="*/ 119880 h 1440441"/>
                <a:gd name="connsiteX27" fmla="*/ 311148 w 2491221"/>
                <a:gd name="connsiteY27" fmla="*/ 131329 h 1440441"/>
                <a:gd name="connsiteX28" fmla="*/ 232688 w 2491221"/>
                <a:gd name="connsiteY28" fmla="*/ 320241 h 1440441"/>
                <a:gd name="connsiteX29" fmla="*/ 0 w 2491221"/>
                <a:gd name="connsiteY29" fmla="*/ 956344 h 1440441"/>
                <a:gd name="connsiteX30" fmla="*/ 1636897 w 2491221"/>
                <a:gd name="connsiteY30" fmla="*/ 966783 h 1440441"/>
                <a:gd name="connsiteX31" fmla="*/ 1636897 w 2491221"/>
                <a:gd name="connsiteY31" fmla="*/ 968467 h 1440441"/>
                <a:gd name="connsiteX32" fmla="*/ 1643295 w 2491221"/>
                <a:gd name="connsiteY32" fmla="*/ 1258064 h 1440441"/>
                <a:gd name="connsiteX33" fmla="*/ 1674275 w 2491221"/>
                <a:gd name="connsiteY33" fmla="*/ 1256717 h 1440441"/>
                <a:gd name="connsiteX34" fmla="*/ 1687072 w 2491221"/>
                <a:gd name="connsiteY34" fmla="*/ 1268503 h 1440441"/>
                <a:gd name="connsiteX35" fmla="*/ 1702898 w 2491221"/>
                <a:gd name="connsiteY35" fmla="*/ 1294769 h 1440441"/>
                <a:gd name="connsiteX36" fmla="*/ 1954781 w 2491221"/>
                <a:gd name="connsiteY36" fmla="*/ 1376597 h 1440441"/>
                <a:gd name="connsiteX37" fmla="*/ 2491209 w 2491221"/>
                <a:gd name="connsiteY37" fmla="*/ 1437884 h 1440441"/>
                <a:gd name="connsiteX38" fmla="*/ 2431942 w 2491221"/>
                <a:gd name="connsiteY38" fmla="*/ 1045244 h 144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91221" h="1440441">
                  <a:moveTo>
                    <a:pt x="2431942" y="1045244"/>
                  </a:moveTo>
                  <a:cubicBezTo>
                    <a:pt x="2387156" y="916272"/>
                    <a:pt x="2325869" y="794709"/>
                    <a:pt x="2260541" y="674829"/>
                  </a:cubicBezTo>
                  <a:cubicBezTo>
                    <a:pt x="2158845" y="487937"/>
                    <a:pt x="2046711" y="307781"/>
                    <a:pt x="1929188" y="130656"/>
                  </a:cubicBezTo>
                  <a:cubicBezTo>
                    <a:pt x="1922453" y="120553"/>
                    <a:pt x="1914708" y="114829"/>
                    <a:pt x="1903596" y="110788"/>
                  </a:cubicBezTo>
                  <a:cubicBezTo>
                    <a:pt x="1819747" y="82165"/>
                    <a:pt x="1735562" y="54889"/>
                    <a:pt x="1650030" y="31317"/>
                  </a:cubicBezTo>
                  <a:cubicBezTo>
                    <a:pt x="1608948" y="19868"/>
                    <a:pt x="1568539" y="7072"/>
                    <a:pt x="1526446" y="0"/>
                  </a:cubicBezTo>
                  <a:cubicBezTo>
                    <a:pt x="1523415" y="10439"/>
                    <a:pt x="1530487" y="18184"/>
                    <a:pt x="1534528" y="26603"/>
                  </a:cubicBezTo>
                  <a:cubicBezTo>
                    <a:pt x="1539579" y="37041"/>
                    <a:pt x="1537559" y="41756"/>
                    <a:pt x="1526109" y="44113"/>
                  </a:cubicBezTo>
                  <a:cubicBezTo>
                    <a:pt x="1497486" y="50174"/>
                    <a:pt x="1470547" y="61624"/>
                    <a:pt x="1442261" y="69032"/>
                  </a:cubicBezTo>
                  <a:cubicBezTo>
                    <a:pt x="1438557" y="70042"/>
                    <a:pt x="1434516" y="71052"/>
                    <a:pt x="1431149" y="72736"/>
                  </a:cubicBezTo>
                  <a:cubicBezTo>
                    <a:pt x="1427108" y="74420"/>
                    <a:pt x="1422057" y="76777"/>
                    <a:pt x="1421720" y="81491"/>
                  </a:cubicBezTo>
                  <a:cubicBezTo>
                    <a:pt x="1421383" y="86879"/>
                    <a:pt x="1426434" y="88563"/>
                    <a:pt x="1430475" y="90247"/>
                  </a:cubicBezTo>
                  <a:cubicBezTo>
                    <a:pt x="1434516" y="91930"/>
                    <a:pt x="1438894" y="92940"/>
                    <a:pt x="1443271" y="94287"/>
                  </a:cubicBezTo>
                  <a:cubicBezTo>
                    <a:pt x="1463812" y="99339"/>
                    <a:pt x="1484017" y="107084"/>
                    <a:pt x="1504895" y="111124"/>
                  </a:cubicBezTo>
                  <a:cubicBezTo>
                    <a:pt x="1517691" y="113482"/>
                    <a:pt x="1517691" y="118533"/>
                    <a:pt x="1509946" y="127625"/>
                  </a:cubicBezTo>
                  <a:cubicBezTo>
                    <a:pt x="1492435" y="148166"/>
                    <a:pt x="1474925" y="168707"/>
                    <a:pt x="1457414" y="188912"/>
                  </a:cubicBezTo>
                  <a:cubicBezTo>
                    <a:pt x="1356729" y="306434"/>
                    <a:pt x="1254360" y="422610"/>
                    <a:pt x="1154348" y="540469"/>
                  </a:cubicBezTo>
                  <a:cubicBezTo>
                    <a:pt x="1138857" y="558653"/>
                    <a:pt x="1137847" y="558990"/>
                    <a:pt x="1121347" y="541142"/>
                  </a:cubicBezTo>
                  <a:cubicBezTo>
                    <a:pt x="1091040" y="507805"/>
                    <a:pt x="782922" y="181167"/>
                    <a:pt x="732411" y="127625"/>
                  </a:cubicBezTo>
                  <a:cubicBezTo>
                    <a:pt x="721972" y="116512"/>
                    <a:pt x="727023" y="113145"/>
                    <a:pt x="737462" y="109441"/>
                  </a:cubicBezTo>
                  <a:cubicBezTo>
                    <a:pt x="750932" y="104390"/>
                    <a:pt x="765075" y="100012"/>
                    <a:pt x="778208" y="94287"/>
                  </a:cubicBezTo>
                  <a:cubicBezTo>
                    <a:pt x="790331" y="88900"/>
                    <a:pt x="804811" y="88226"/>
                    <a:pt x="815923" y="78797"/>
                  </a:cubicBezTo>
                  <a:cubicBezTo>
                    <a:pt x="809188" y="73073"/>
                    <a:pt x="802117" y="71389"/>
                    <a:pt x="795382" y="69032"/>
                  </a:cubicBezTo>
                  <a:cubicBezTo>
                    <a:pt x="772483" y="61624"/>
                    <a:pt x="749585" y="54215"/>
                    <a:pt x="726687" y="46470"/>
                  </a:cubicBezTo>
                  <a:cubicBezTo>
                    <a:pt x="712207" y="41756"/>
                    <a:pt x="702105" y="35021"/>
                    <a:pt x="714901" y="18521"/>
                  </a:cubicBezTo>
                  <a:cubicBezTo>
                    <a:pt x="717595" y="15153"/>
                    <a:pt x="716921" y="11113"/>
                    <a:pt x="714564" y="7408"/>
                  </a:cubicBezTo>
                  <a:cubicBezTo>
                    <a:pt x="582898" y="39399"/>
                    <a:pt x="453253" y="78461"/>
                    <a:pt x="324618" y="119880"/>
                  </a:cubicBezTo>
                  <a:cubicBezTo>
                    <a:pt x="318557" y="121900"/>
                    <a:pt x="313842" y="124594"/>
                    <a:pt x="311148" y="131329"/>
                  </a:cubicBezTo>
                  <a:cubicBezTo>
                    <a:pt x="285220" y="194299"/>
                    <a:pt x="258954" y="257270"/>
                    <a:pt x="232688" y="320241"/>
                  </a:cubicBezTo>
                  <a:cubicBezTo>
                    <a:pt x="238413" y="325628"/>
                    <a:pt x="0" y="956344"/>
                    <a:pt x="0" y="956344"/>
                  </a:cubicBezTo>
                  <a:cubicBezTo>
                    <a:pt x="0" y="956344"/>
                    <a:pt x="1640938" y="943211"/>
                    <a:pt x="1636897" y="966783"/>
                  </a:cubicBezTo>
                  <a:cubicBezTo>
                    <a:pt x="1636897" y="967457"/>
                    <a:pt x="1636897" y="967793"/>
                    <a:pt x="1636897" y="968467"/>
                  </a:cubicBezTo>
                  <a:cubicBezTo>
                    <a:pt x="1636560" y="1046254"/>
                    <a:pt x="1634540" y="1252003"/>
                    <a:pt x="1643295" y="1258064"/>
                  </a:cubicBezTo>
                  <a:cubicBezTo>
                    <a:pt x="1651377" y="1263788"/>
                    <a:pt x="1663836" y="1258401"/>
                    <a:pt x="1674275" y="1256717"/>
                  </a:cubicBezTo>
                  <a:cubicBezTo>
                    <a:pt x="1684041" y="1255370"/>
                    <a:pt x="1688418" y="1259074"/>
                    <a:pt x="1687072" y="1268503"/>
                  </a:cubicBezTo>
                  <a:cubicBezTo>
                    <a:pt x="1685051" y="1281972"/>
                    <a:pt x="1692459" y="1289381"/>
                    <a:pt x="1702898" y="1294769"/>
                  </a:cubicBezTo>
                  <a:cubicBezTo>
                    <a:pt x="1713000" y="1299820"/>
                    <a:pt x="1879014" y="1359760"/>
                    <a:pt x="1954781" y="1376597"/>
                  </a:cubicBezTo>
                  <a:cubicBezTo>
                    <a:pt x="1997210" y="1386025"/>
                    <a:pt x="2489862" y="1454384"/>
                    <a:pt x="2491209" y="1437884"/>
                  </a:cubicBezTo>
                  <a:cubicBezTo>
                    <a:pt x="2492219" y="1430812"/>
                    <a:pt x="2433963" y="1050968"/>
                    <a:pt x="2431942" y="1045244"/>
                  </a:cubicBezTo>
                  <a:close/>
                </a:path>
              </a:pathLst>
            </a:custGeom>
            <a:solidFill>
              <a:srgbClr val="31363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05">
              <a:extLst>
                <a:ext uri="{FF2B5EF4-FFF2-40B4-BE49-F238E27FC236}">
                  <a16:creationId xmlns:a16="http://schemas.microsoft.com/office/drawing/2014/main" id="{E1035B07-52F6-88EF-A5C4-7C653F0C631C}"/>
                </a:ext>
              </a:extLst>
            </p:cNvPr>
            <p:cNvSpPr/>
            <p:nvPr/>
          </p:nvSpPr>
          <p:spPr>
            <a:xfrm>
              <a:off x="7069518" y="4128591"/>
              <a:ext cx="842152" cy="613967"/>
            </a:xfrm>
            <a:custGeom>
              <a:avLst/>
              <a:gdLst>
                <a:gd name="connsiteX0" fmla="*/ 839705 w 842152"/>
                <a:gd name="connsiteY0" fmla="*/ 84823 h 613967"/>
                <a:gd name="connsiteX1" fmla="*/ 795592 w 842152"/>
                <a:gd name="connsiteY1" fmla="*/ 23537 h 613967"/>
                <a:gd name="connsiteX2" fmla="*/ 687162 w 842152"/>
                <a:gd name="connsiteY2" fmla="*/ 5353 h 613967"/>
                <a:gd name="connsiteX3" fmla="*/ 668641 w 842152"/>
                <a:gd name="connsiteY3" fmla="*/ 5016 h 613967"/>
                <a:gd name="connsiteX4" fmla="*/ 658875 w 842152"/>
                <a:gd name="connsiteY4" fmla="*/ 20506 h 613967"/>
                <a:gd name="connsiteX5" fmla="*/ 540006 w 842152"/>
                <a:gd name="connsiteY5" fmla="*/ 257908 h 613967"/>
                <a:gd name="connsiteX6" fmla="*/ 488148 w 842152"/>
                <a:gd name="connsiteY6" fmla="*/ 187866 h 613967"/>
                <a:gd name="connsiteX7" fmla="*/ 427198 w 842152"/>
                <a:gd name="connsiteY7" fmla="*/ 101997 h 613967"/>
                <a:gd name="connsiteX8" fmla="*/ 415075 w 842152"/>
                <a:gd name="connsiteY8" fmla="*/ 101997 h 613967"/>
                <a:gd name="connsiteX9" fmla="*/ 355135 w 842152"/>
                <a:gd name="connsiteY9" fmla="*/ 187530 h 613967"/>
                <a:gd name="connsiteX10" fmla="*/ 353788 w 842152"/>
                <a:gd name="connsiteY10" fmla="*/ 186519 h 613967"/>
                <a:gd name="connsiteX11" fmla="*/ 332910 w 842152"/>
                <a:gd name="connsiteY11" fmla="*/ 207397 h 613967"/>
                <a:gd name="connsiteX12" fmla="*/ 304287 w 842152"/>
                <a:gd name="connsiteY12" fmla="*/ 245449 h 613967"/>
                <a:gd name="connsiteX13" fmla="*/ 297889 w 842152"/>
                <a:gd name="connsiteY13" fmla="*/ 239051 h 613967"/>
                <a:gd name="connsiteX14" fmla="*/ 201918 w 842152"/>
                <a:gd name="connsiteY14" fmla="*/ 64282 h 613967"/>
                <a:gd name="connsiteX15" fmla="*/ 173969 w 842152"/>
                <a:gd name="connsiteY15" fmla="*/ 12761 h 613967"/>
                <a:gd name="connsiteX16" fmla="*/ 148040 w 842152"/>
                <a:gd name="connsiteY16" fmla="*/ 4006 h 613967"/>
                <a:gd name="connsiteX17" fmla="*/ 49374 w 842152"/>
                <a:gd name="connsiteY17" fmla="*/ 23200 h 613967"/>
                <a:gd name="connsiteX18" fmla="*/ 10313 w 842152"/>
                <a:gd name="connsiteY18" fmla="*/ 57884 h 613967"/>
                <a:gd name="connsiteX19" fmla="*/ 26476 w 842152"/>
                <a:gd name="connsiteY19" fmla="*/ 104355 h 613967"/>
                <a:gd name="connsiteX20" fmla="*/ 101906 w 842152"/>
                <a:gd name="connsiteY20" fmla="*/ 129273 h 613967"/>
                <a:gd name="connsiteX21" fmla="*/ 35905 w 842152"/>
                <a:gd name="connsiteY21" fmla="*/ 153182 h 613967"/>
                <a:gd name="connsiteX22" fmla="*/ 27823 w 842152"/>
                <a:gd name="connsiteY22" fmla="*/ 185846 h 613967"/>
                <a:gd name="connsiteX23" fmla="*/ 424504 w 842152"/>
                <a:gd name="connsiteY23" fmla="*/ 608119 h 613967"/>
                <a:gd name="connsiteX24" fmla="*/ 444708 w 842152"/>
                <a:gd name="connsiteY24" fmla="*/ 607109 h 613967"/>
                <a:gd name="connsiteX25" fmla="*/ 812766 w 842152"/>
                <a:gd name="connsiteY25" fmla="*/ 178438 h 613967"/>
                <a:gd name="connsiteX26" fmla="*/ 806705 w 842152"/>
                <a:gd name="connsiteY26" fmla="*/ 157560 h 613967"/>
                <a:gd name="connsiteX27" fmla="*/ 717468 w 842152"/>
                <a:gd name="connsiteY27" fmla="*/ 132977 h 613967"/>
                <a:gd name="connsiteX28" fmla="*/ 832970 w 842152"/>
                <a:gd name="connsiteY28" fmla="*/ 97956 h 613967"/>
                <a:gd name="connsiteX29" fmla="*/ 839705 w 842152"/>
                <a:gd name="connsiteY29" fmla="*/ 84823 h 61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42152" h="613967">
                  <a:moveTo>
                    <a:pt x="839705" y="84823"/>
                  </a:moveTo>
                  <a:cubicBezTo>
                    <a:pt x="833307" y="73711"/>
                    <a:pt x="811082" y="26231"/>
                    <a:pt x="795592" y="23537"/>
                  </a:cubicBezTo>
                  <a:cubicBezTo>
                    <a:pt x="759561" y="17475"/>
                    <a:pt x="723193" y="11414"/>
                    <a:pt x="687162" y="5353"/>
                  </a:cubicBezTo>
                  <a:cubicBezTo>
                    <a:pt x="681100" y="-2392"/>
                    <a:pt x="675039" y="-1045"/>
                    <a:pt x="668641" y="5016"/>
                  </a:cubicBezTo>
                  <a:cubicBezTo>
                    <a:pt x="664263" y="9394"/>
                    <a:pt x="661569" y="15118"/>
                    <a:pt x="658875" y="20506"/>
                  </a:cubicBezTo>
                  <a:cubicBezTo>
                    <a:pt x="618466" y="99303"/>
                    <a:pt x="578731" y="178438"/>
                    <a:pt x="540006" y="257908"/>
                  </a:cubicBezTo>
                  <a:cubicBezTo>
                    <a:pt x="522832" y="234673"/>
                    <a:pt x="505658" y="211438"/>
                    <a:pt x="488148" y="187866"/>
                  </a:cubicBezTo>
                  <a:cubicBezTo>
                    <a:pt x="467943" y="159243"/>
                    <a:pt x="447402" y="130620"/>
                    <a:pt x="427198" y="101997"/>
                  </a:cubicBezTo>
                  <a:cubicBezTo>
                    <a:pt x="422820" y="95599"/>
                    <a:pt x="419789" y="95262"/>
                    <a:pt x="415075" y="101997"/>
                  </a:cubicBezTo>
                  <a:cubicBezTo>
                    <a:pt x="395207" y="130620"/>
                    <a:pt x="375003" y="158906"/>
                    <a:pt x="355135" y="187530"/>
                  </a:cubicBezTo>
                  <a:cubicBezTo>
                    <a:pt x="354798" y="187193"/>
                    <a:pt x="354125" y="186856"/>
                    <a:pt x="353788" y="186519"/>
                  </a:cubicBezTo>
                  <a:cubicBezTo>
                    <a:pt x="343012" y="189550"/>
                    <a:pt x="338972" y="199652"/>
                    <a:pt x="332910" y="207397"/>
                  </a:cubicBezTo>
                  <a:cubicBezTo>
                    <a:pt x="323145" y="219857"/>
                    <a:pt x="315063" y="234000"/>
                    <a:pt x="304287" y="245449"/>
                  </a:cubicBezTo>
                  <a:cubicBezTo>
                    <a:pt x="300246" y="244102"/>
                    <a:pt x="299236" y="241408"/>
                    <a:pt x="297889" y="239051"/>
                  </a:cubicBezTo>
                  <a:cubicBezTo>
                    <a:pt x="265562" y="181131"/>
                    <a:pt x="234582" y="122202"/>
                    <a:pt x="201918" y="64282"/>
                  </a:cubicBezTo>
                  <a:cubicBezTo>
                    <a:pt x="192489" y="47109"/>
                    <a:pt x="183734" y="29598"/>
                    <a:pt x="173969" y="12761"/>
                  </a:cubicBezTo>
                  <a:cubicBezTo>
                    <a:pt x="166224" y="-1045"/>
                    <a:pt x="159825" y="-2729"/>
                    <a:pt x="148040" y="4006"/>
                  </a:cubicBezTo>
                  <a:cubicBezTo>
                    <a:pt x="115039" y="10404"/>
                    <a:pt x="82375" y="17475"/>
                    <a:pt x="49374" y="23200"/>
                  </a:cubicBezTo>
                  <a:cubicBezTo>
                    <a:pt x="39609" y="24884"/>
                    <a:pt x="17384" y="45762"/>
                    <a:pt x="10313" y="57884"/>
                  </a:cubicBezTo>
                  <a:cubicBezTo>
                    <a:pt x="-6524" y="86170"/>
                    <a:pt x="-3831" y="93579"/>
                    <a:pt x="26476" y="104355"/>
                  </a:cubicBezTo>
                  <a:cubicBezTo>
                    <a:pt x="30180" y="105701"/>
                    <a:pt x="78671" y="121192"/>
                    <a:pt x="101906" y="129273"/>
                  </a:cubicBezTo>
                  <a:cubicBezTo>
                    <a:pt x="77324" y="136345"/>
                    <a:pt x="56783" y="145437"/>
                    <a:pt x="35905" y="153182"/>
                  </a:cubicBezTo>
                  <a:cubicBezTo>
                    <a:pt x="14690" y="160927"/>
                    <a:pt x="13006" y="169009"/>
                    <a:pt x="27823" y="185846"/>
                  </a:cubicBezTo>
                  <a:cubicBezTo>
                    <a:pt x="72610" y="236357"/>
                    <a:pt x="387799" y="567373"/>
                    <a:pt x="424504" y="608119"/>
                  </a:cubicBezTo>
                  <a:cubicBezTo>
                    <a:pt x="432585" y="616874"/>
                    <a:pt x="438310" y="615190"/>
                    <a:pt x="444708" y="607109"/>
                  </a:cubicBezTo>
                  <a:cubicBezTo>
                    <a:pt x="454137" y="595323"/>
                    <a:pt x="747101" y="255214"/>
                    <a:pt x="812766" y="178438"/>
                  </a:cubicBezTo>
                  <a:cubicBezTo>
                    <a:pt x="826236" y="162611"/>
                    <a:pt x="826572" y="162947"/>
                    <a:pt x="806705" y="157560"/>
                  </a:cubicBezTo>
                  <a:cubicBezTo>
                    <a:pt x="777745" y="149815"/>
                    <a:pt x="749122" y="141733"/>
                    <a:pt x="717468" y="132977"/>
                  </a:cubicBezTo>
                  <a:cubicBezTo>
                    <a:pt x="722519" y="130284"/>
                    <a:pt x="797276" y="107385"/>
                    <a:pt x="832970" y="97956"/>
                  </a:cubicBezTo>
                  <a:cubicBezTo>
                    <a:pt x="842399" y="95599"/>
                    <a:pt x="844420" y="93242"/>
                    <a:pt x="839705" y="84823"/>
                  </a:cubicBezTo>
                  <a:close/>
                </a:path>
              </a:pathLst>
            </a:custGeom>
            <a:solidFill>
              <a:srgbClr val="00000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06">
              <a:extLst>
                <a:ext uri="{FF2B5EF4-FFF2-40B4-BE49-F238E27FC236}">
                  <a16:creationId xmlns:a16="http://schemas.microsoft.com/office/drawing/2014/main" id="{944D7DC4-2739-B761-605C-99DAF4339BA9}"/>
                </a:ext>
              </a:extLst>
            </p:cNvPr>
            <p:cNvSpPr/>
            <p:nvPr/>
          </p:nvSpPr>
          <p:spPr>
            <a:xfrm>
              <a:off x="5671917" y="4495014"/>
              <a:ext cx="1754756" cy="1067384"/>
            </a:xfrm>
            <a:custGeom>
              <a:avLst/>
              <a:gdLst>
                <a:gd name="connsiteX0" fmla="*/ 1677643 w 1754756"/>
                <a:gd name="connsiteY0" fmla="*/ 88142 h 1067384"/>
                <a:gd name="connsiteX1" fmla="*/ 1677306 w 1754756"/>
                <a:gd name="connsiteY1" fmla="*/ 496609 h 1067384"/>
                <a:gd name="connsiteX2" fmla="*/ 1676969 w 1754756"/>
                <a:gd name="connsiteY2" fmla="*/ 567324 h 1067384"/>
                <a:gd name="connsiteX3" fmla="*/ 1692796 w 1754756"/>
                <a:gd name="connsiteY3" fmla="*/ 583825 h 1067384"/>
                <a:gd name="connsiteX4" fmla="*/ 1754756 w 1754756"/>
                <a:gd name="connsiteY4" fmla="*/ 585845 h 1067384"/>
                <a:gd name="connsiteX5" fmla="*/ 1735562 w 1754756"/>
                <a:gd name="connsiteY5" fmla="*/ 593253 h 1067384"/>
                <a:gd name="connsiteX6" fmla="*/ 1698521 w 1754756"/>
                <a:gd name="connsiteY6" fmla="*/ 593590 h 1067384"/>
                <a:gd name="connsiteX7" fmla="*/ 1684378 w 1754756"/>
                <a:gd name="connsiteY7" fmla="*/ 608070 h 1067384"/>
                <a:gd name="connsiteX8" fmla="*/ 1684378 w 1754756"/>
                <a:gd name="connsiteY8" fmla="*/ 650162 h 1067384"/>
                <a:gd name="connsiteX9" fmla="*/ 1678316 w 1754756"/>
                <a:gd name="connsiteY9" fmla="*/ 670367 h 1067384"/>
                <a:gd name="connsiteX10" fmla="*/ 1677643 w 1754756"/>
                <a:gd name="connsiteY10" fmla="*/ 863993 h 1067384"/>
                <a:gd name="connsiteX11" fmla="*/ 1677643 w 1754756"/>
                <a:gd name="connsiteY11" fmla="*/ 1042465 h 1067384"/>
                <a:gd name="connsiteX12" fmla="*/ 1652387 w 1754756"/>
                <a:gd name="connsiteY12" fmla="*/ 1067384 h 1067384"/>
                <a:gd name="connsiteX13" fmla="*/ 1559783 w 1754756"/>
                <a:gd name="connsiteY13" fmla="*/ 1067384 h 1067384"/>
                <a:gd name="connsiteX14" fmla="*/ 460325 w 1754756"/>
                <a:gd name="connsiteY14" fmla="*/ 1067384 h 1067384"/>
                <a:gd name="connsiteX15" fmla="*/ 16164 w 1754756"/>
                <a:gd name="connsiteY15" fmla="*/ 1067384 h 1067384"/>
                <a:gd name="connsiteX16" fmla="*/ 0 w 1754756"/>
                <a:gd name="connsiteY16" fmla="*/ 1050211 h 1067384"/>
                <a:gd name="connsiteX17" fmla="*/ 0 w 1754756"/>
                <a:gd name="connsiteY17" fmla="*/ 960974 h 1067384"/>
                <a:gd name="connsiteX18" fmla="*/ 0 w 1754756"/>
                <a:gd name="connsiteY18" fmla="*/ 46723 h 1067384"/>
                <a:gd name="connsiteX19" fmla="*/ 39399 w 1754756"/>
                <a:gd name="connsiteY19" fmla="*/ 7324 h 1067384"/>
                <a:gd name="connsiteX20" fmla="*/ 901455 w 1754756"/>
                <a:gd name="connsiteY20" fmla="*/ 7324 h 1067384"/>
                <a:gd name="connsiteX21" fmla="*/ 926374 w 1754756"/>
                <a:gd name="connsiteY21" fmla="*/ 4293 h 1067384"/>
                <a:gd name="connsiteX22" fmla="*/ 949272 w 1754756"/>
                <a:gd name="connsiteY22" fmla="*/ 252 h 1067384"/>
                <a:gd name="connsiteX23" fmla="*/ 1579988 w 1754756"/>
                <a:gd name="connsiteY23" fmla="*/ 252 h 1067384"/>
                <a:gd name="connsiteX24" fmla="*/ 1603560 w 1754756"/>
                <a:gd name="connsiteY24" fmla="*/ 926 h 1067384"/>
                <a:gd name="connsiteX25" fmla="*/ 1660806 w 1754756"/>
                <a:gd name="connsiteY25" fmla="*/ 589 h 1067384"/>
                <a:gd name="connsiteX26" fmla="*/ 1684714 w 1754756"/>
                <a:gd name="connsiteY26" fmla="*/ 24161 h 1067384"/>
                <a:gd name="connsiteX27" fmla="*/ 1684714 w 1754756"/>
                <a:gd name="connsiteY27" fmla="*/ 71305 h 1067384"/>
                <a:gd name="connsiteX28" fmla="*/ 1677643 w 1754756"/>
                <a:gd name="connsiteY28" fmla="*/ 88142 h 106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54756" h="1067384">
                  <a:moveTo>
                    <a:pt x="1677643" y="88142"/>
                  </a:moveTo>
                  <a:cubicBezTo>
                    <a:pt x="1677643" y="224185"/>
                    <a:pt x="1677306" y="360565"/>
                    <a:pt x="1677306" y="496609"/>
                  </a:cubicBezTo>
                  <a:cubicBezTo>
                    <a:pt x="1677306" y="520180"/>
                    <a:pt x="1677979" y="543752"/>
                    <a:pt x="1676969" y="567324"/>
                  </a:cubicBezTo>
                  <a:cubicBezTo>
                    <a:pt x="1676633" y="579447"/>
                    <a:pt x="1680000" y="583825"/>
                    <a:pt x="1692796" y="583825"/>
                  </a:cubicBezTo>
                  <a:cubicBezTo>
                    <a:pt x="1713337" y="583825"/>
                    <a:pt x="1734215" y="581467"/>
                    <a:pt x="1754756" y="585845"/>
                  </a:cubicBezTo>
                  <a:cubicBezTo>
                    <a:pt x="1750042" y="593253"/>
                    <a:pt x="1742634" y="593253"/>
                    <a:pt x="1735562" y="593253"/>
                  </a:cubicBezTo>
                  <a:cubicBezTo>
                    <a:pt x="1723103" y="593590"/>
                    <a:pt x="1710980" y="593253"/>
                    <a:pt x="1698521" y="593590"/>
                  </a:cubicBezTo>
                  <a:cubicBezTo>
                    <a:pt x="1688755" y="593590"/>
                    <a:pt x="1684378" y="598304"/>
                    <a:pt x="1684378" y="608070"/>
                  </a:cubicBezTo>
                  <a:cubicBezTo>
                    <a:pt x="1684378" y="622213"/>
                    <a:pt x="1684378" y="636019"/>
                    <a:pt x="1684378" y="650162"/>
                  </a:cubicBezTo>
                  <a:cubicBezTo>
                    <a:pt x="1684378" y="657571"/>
                    <a:pt x="1684041" y="664642"/>
                    <a:pt x="1678316" y="670367"/>
                  </a:cubicBezTo>
                  <a:cubicBezTo>
                    <a:pt x="1677979" y="735021"/>
                    <a:pt x="1677643" y="799339"/>
                    <a:pt x="1677643" y="863993"/>
                  </a:cubicBezTo>
                  <a:cubicBezTo>
                    <a:pt x="1677643" y="923596"/>
                    <a:pt x="1677643" y="982862"/>
                    <a:pt x="1677643" y="1042465"/>
                  </a:cubicBezTo>
                  <a:cubicBezTo>
                    <a:pt x="1677643" y="1064690"/>
                    <a:pt x="1675286" y="1067384"/>
                    <a:pt x="1652387" y="1067384"/>
                  </a:cubicBezTo>
                  <a:cubicBezTo>
                    <a:pt x="1621407" y="1067384"/>
                    <a:pt x="1590764" y="1067384"/>
                    <a:pt x="1559783" y="1067384"/>
                  </a:cubicBezTo>
                  <a:cubicBezTo>
                    <a:pt x="1193409" y="1067384"/>
                    <a:pt x="826699" y="1067384"/>
                    <a:pt x="460325" y="1067384"/>
                  </a:cubicBezTo>
                  <a:cubicBezTo>
                    <a:pt x="312159" y="1067384"/>
                    <a:pt x="164330" y="1067048"/>
                    <a:pt x="16164" y="1067384"/>
                  </a:cubicBezTo>
                  <a:cubicBezTo>
                    <a:pt x="3031" y="1067384"/>
                    <a:pt x="0" y="1061997"/>
                    <a:pt x="0" y="1050211"/>
                  </a:cubicBezTo>
                  <a:cubicBezTo>
                    <a:pt x="337" y="1020577"/>
                    <a:pt x="0" y="990607"/>
                    <a:pt x="0" y="960974"/>
                  </a:cubicBezTo>
                  <a:cubicBezTo>
                    <a:pt x="0" y="656224"/>
                    <a:pt x="0" y="351473"/>
                    <a:pt x="0" y="46723"/>
                  </a:cubicBezTo>
                  <a:cubicBezTo>
                    <a:pt x="0" y="7324"/>
                    <a:pt x="0" y="7324"/>
                    <a:pt x="39399" y="7324"/>
                  </a:cubicBezTo>
                  <a:cubicBezTo>
                    <a:pt x="326639" y="7324"/>
                    <a:pt x="614215" y="7324"/>
                    <a:pt x="901455" y="7324"/>
                  </a:cubicBezTo>
                  <a:cubicBezTo>
                    <a:pt x="909874" y="7324"/>
                    <a:pt x="918292" y="8334"/>
                    <a:pt x="926374" y="4293"/>
                  </a:cubicBezTo>
                  <a:cubicBezTo>
                    <a:pt x="933445" y="252"/>
                    <a:pt x="941527" y="252"/>
                    <a:pt x="949272" y="252"/>
                  </a:cubicBezTo>
                  <a:cubicBezTo>
                    <a:pt x="1159399" y="252"/>
                    <a:pt x="1369525" y="252"/>
                    <a:pt x="1579988" y="252"/>
                  </a:cubicBezTo>
                  <a:cubicBezTo>
                    <a:pt x="1587733" y="252"/>
                    <a:pt x="1595478" y="1936"/>
                    <a:pt x="1603560" y="926"/>
                  </a:cubicBezTo>
                  <a:cubicBezTo>
                    <a:pt x="1622754" y="-421"/>
                    <a:pt x="1641611" y="-84"/>
                    <a:pt x="1660806" y="589"/>
                  </a:cubicBezTo>
                  <a:cubicBezTo>
                    <a:pt x="1677979" y="1263"/>
                    <a:pt x="1683704" y="7324"/>
                    <a:pt x="1684714" y="24161"/>
                  </a:cubicBezTo>
                  <a:cubicBezTo>
                    <a:pt x="1685388" y="39988"/>
                    <a:pt x="1685051" y="55478"/>
                    <a:pt x="1684714" y="71305"/>
                  </a:cubicBezTo>
                  <a:cubicBezTo>
                    <a:pt x="1683704" y="77703"/>
                    <a:pt x="1683031" y="83764"/>
                    <a:pt x="1677643" y="88142"/>
                  </a:cubicBezTo>
                  <a:close/>
                </a:path>
              </a:pathLst>
            </a:custGeom>
            <a:solidFill>
              <a:srgbClr val="6F717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07">
              <a:extLst>
                <a:ext uri="{FF2B5EF4-FFF2-40B4-BE49-F238E27FC236}">
                  <a16:creationId xmlns:a16="http://schemas.microsoft.com/office/drawing/2014/main" id="{3A914A0F-AA14-5528-4D97-7E0655DAD55A}"/>
                </a:ext>
              </a:extLst>
            </p:cNvPr>
            <p:cNvSpPr/>
            <p:nvPr/>
          </p:nvSpPr>
          <p:spPr>
            <a:xfrm>
              <a:off x="7095530" y="3239693"/>
              <a:ext cx="414221" cy="800660"/>
            </a:xfrm>
            <a:custGeom>
              <a:avLst/>
              <a:gdLst>
                <a:gd name="connsiteX0" fmla="*/ 162099 w 414221"/>
                <a:gd name="connsiteY0" fmla="*/ 654491 h 800660"/>
                <a:gd name="connsiteX1" fmla="*/ 102833 w 414221"/>
                <a:gd name="connsiteY1" fmla="*/ 528213 h 800660"/>
                <a:gd name="connsiteX2" fmla="*/ 59730 w 414221"/>
                <a:gd name="connsiteY2" fmla="*/ 455477 h 800660"/>
                <a:gd name="connsiteX3" fmla="*/ 36158 w 414221"/>
                <a:gd name="connsiteY3" fmla="*/ 425507 h 800660"/>
                <a:gd name="connsiteX4" fmla="*/ 1474 w 414221"/>
                <a:gd name="connsiteY4" fmla="*/ 240637 h 800660"/>
                <a:gd name="connsiteX5" fmla="*/ 31781 w 414221"/>
                <a:gd name="connsiteY5" fmla="*/ 222116 h 800660"/>
                <a:gd name="connsiteX6" fmla="*/ 43567 w 414221"/>
                <a:gd name="connsiteY6" fmla="*/ 236596 h 800660"/>
                <a:gd name="connsiteX7" fmla="*/ 53332 w 414221"/>
                <a:gd name="connsiteY7" fmla="*/ 263535 h 800660"/>
                <a:gd name="connsiteX8" fmla="*/ 66128 w 414221"/>
                <a:gd name="connsiteY8" fmla="*/ 271954 h 800660"/>
                <a:gd name="connsiteX9" fmla="*/ 74884 w 414221"/>
                <a:gd name="connsiteY9" fmla="*/ 259831 h 800660"/>
                <a:gd name="connsiteX10" fmla="*/ 74884 w 414221"/>
                <a:gd name="connsiteY10" fmla="*/ 242994 h 800660"/>
                <a:gd name="connsiteX11" fmla="*/ 70843 w 414221"/>
                <a:gd name="connsiteY11" fmla="*/ 130859 h 800660"/>
                <a:gd name="connsiteX12" fmla="*/ 77241 w 414221"/>
                <a:gd name="connsiteY12" fmla="*/ 56103 h 800660"/>
                <a:gd name="connsiteX13" fmla="*/ 91721 w 414221"/>
                <a:gd name="connsiteY13" fmla="*/ 6939 h 800660"/>
                <a:gd name="connsiteX14" fmla="*/ 131793 w 414221"/>
                <a:gd name="connsiteY14" fmla="*/ 1214 h 800660"/>
                <a:gd name="connsiteX15" fmla="*/ 178600 w 414221"/>
                <a:gd name="connsiteY15" fmla="*/ 3571 h 800660"/>
                <a:gd name="connsiteX16" fmla="*/ 410614 w 414221"/>
                <a:gd name="connsiteY16" fmla="*/ 6939 h 800660"/>
                <a:gd name="connsiteX17" fmla="*/ 403543 w 414221"/>
                <a:gd name="connsiteY17" fmla="*/ 800300 h 800660"/>
                <a:gd name="connsiteX18" fmla="*/ 279622 w 414221"/>
                <a:gd name="connsiteY18" fmla="*/ 765279 h 800660"/>
                <a:gd name="connsiteX19" fmla="*/ 162099 w 414221"/>
                <a:gd name="connsiteY19" fmla="*/ 654491 h 80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4221" h="800660">
                  <a:moveTo>
                    <a:pt x="162099" y="654491"/>
                  </a:moveTo>
                  <a:cubicBezTo>
                    <a:pt x="122027" y="621827"/>
                    <a:pt x="105527" y="577714"/>
                    <a:pt x="102833" y="528213"/>
                  </a:cubicBezTo>
                  <a:cubicBezTo>
                    <a:pt x="100812" y="495550"/>
                    <a:pt x="87343" y="471641"/>
                    <a:pt x="59730" y="455477"/>
                  </a:cubicBezTo>
                  <a:cubicBezTo>
                    <a:pt x="47607" y="448406"/>
                    <a:pt x="42556" y="436283"/>
                    <a:pt x="36158" y="425507"/>
                  </a:cubicBezTo>
                  <a:cubicBezTo>
                    <a:pt x="3494" y="367925"/>
                    <a:pt x="-3577" y="305291"/>
                    <a:pt x="1474" y="240637"/>
                  </a:cubicBezTo>
                  <a:cubicBezTo>
                    <a:pt x="2821" y="223463"/>
                    <a:pt x="8882" y="220432"/>
                    <a:pt x="31781" y="222116"/>
                  </a:cubicBezTo>
                  <a:cubicBezTo>
                    <a:pt x="40536" y="222789"/>
                    <a:pt x="41209" y="230535"/>
                    <a:pt x="43567" y="236596"/>
                  </a:cubicBezTo>
                  <a:cubicBezTo>
                    <a:pt x="47271" y="245351"/>
                    <a:pt x="49291" y="254780"/>
                    <a:pt x="53332" y="263535"/>
                  </a:cubicBezTo>
                  <a:cubicBezTo>
                    <a:pt x="56026" y="269260"/>
                    <a:pt x="59730" y="272627"/>
                    <a:pt x="66128" y="271954"/>
                  </a:cubicBezTo>
                  <a:cubicBezTo>
                    <a:pt x="73537" y="271280"/>
                    <a:pt x="74547" y="265556"/>
                    <a:pt x="74884" y="259831"/>
                  </a:cubicBezTo>
                  <a:cubicBezTo>
                    <a:pt x="75220" y="254106"/>
                    <a:pt x="75557" y="248382"/>
                    <a:pt x="74884" y="242994"/>
                  </a:cubicBezTo>
                  <a:cubicBezTo>
                    <a:pt x="69159" y="205616"/>
                    <a:pt x="72190" y="168237"/>
                    <a:pt x="70843" y="130859"/>
                  </a:cubicBezTo>
                  <a:cubicBezTo>
                    <a:pt x="70169" y="105940"/>
                    <a:pt x="69159" y="80348"/>
                    <a:pt x="77241" y="56103"/>
                  </a:cubicBezTo>
                  <a:cubicBezTo>
                    <a:pt x="82965" y="38592"/>
                    <a:pt x="79261" y="20745"/>
                    <a:pt x="91721" y="6939"/>
                  </a:cubicBezTo>
                  <a:cubicBezTo>
                    <a:pt x="99802" y="-1143"/>
                    <a:pt x="121690" y="-806"/>
                    <a:pt x="131793" y="1214"/>
                  </a:cubicBezTo>
                  <a:cubicBezTo>
                    <a:pt x="147283" y="4245"/>
                    <a:pt x="163110" y="3571"/>
                    <a:pt x="178600" y="3571"/>
                  </a:cubicBezTo>
                  <a:cubicBezTo>
                    <a:pt x="304541" y="3571"/>
                    <a:pt x="416002" y="11316"/>
                    <a:pt x="410614" y="6939"/>
                  </a:cubicBezTo>
                  <a:cubicBezTo>
                    <a:pt x="419369" y="17378"/>
                    <a:pt x="410277" y="799290"/>
                    <a:pt x="403543" y="800300"/>
                  </a:cubicBezTo>
                  <a:cubicBezTo>
                    <a:pt x="346633" y="801984"/>
                    <a:pt x="312959" y="798953"/>
                    <a:pt x="279622" y="765279"/>
                  </a:cubicBezTo>
                  <a:cubicBezTo>
                    <a:pt x="256050" y="740023"/>
                    <a:pt x="168161" y="659542"/>
                    <a:pt x="162099" y="654491"/>
                  </a:cubicBezTo>
                  <a:close/>
                </a:path>
              </a:pathLst>
            </a:custGeom>
            <a:solidFill>
              <a:srgbClr val="EEC8A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08">
              <a:extLst>
                <a:ext uri="{FF2B5EF4-FFF2-40B4-BE49-F238E27FC236}">
                  <a16:creationId xmlns:a16="http://schemas.microsoft.com/office/drawing/2014/main" id="{FD09DA20-705E-D60E-4A7D-7BA99DA88682}"/>
                </a:ext>
              </a:extLst>
            </p:cNvPr>
            <p:cNvSpPr/>
            <p:nvPr/>
          </p:nvSpPr>
          <p:spPr>
            <a:xfrm>
              <a:off x="7499073" y="3245568"/>
              <a:ext cx="398610" cy="793450"/>
            </a:xfrm>
            <a:custGeom>
              <a:avLst/>
              <a:gdLst>
                <a:gd name="connsiteX0" fmla="*/ 0 w 398610"/>
                <a:gd name="connsiteY0" fmla="*/ 793415 h 793450"/>
                <a:gd name="connsiteX1" fmla="*/ 7071 w 398610"/>
                <a:gd name="connsiteY1" fmla="*/ 54 h 793450"/>
                <a:gd name="connsiteX2" fmla="*/ 279495 w 398610"/>
                <a:gd name="connsiteY2" fmla="*/ 727 h 793450"/>
                <a:gd name="connsiteX3" fmla="*/ 291954 w 398610"/>
                <a:gd name="connsiteY3" fmla="*/ 5105 h 793450"/>
                <a:gd name="connsiteX4" fmla="*/ 324281 w 398610"/>
                <a:gd name="connsiteY4" fmla="*/ 99729 h 793450"/>
                <a:gd name="connsiteX5" fmla="*/ 318220 w 398610"/>
                <a:gd name="connsiteY5" fmla="*/ 243517 h 793450"/>
                <a:gd name="connsiteX6" fmla="*/ 317883 w 398610"/>
                <a:gd name="connsiteY6" fmla="*/ 251936 h 793450"/>
                <a:gd name="connsiteX7" fmla="*/ 325292 w 398610"/>
                <a:gd name="connsiteY7" fmla="*/ 265406 h 793450"/>
                <a:gd name="connsiteX8" fmla="*/ 341118 w 398610"/>
                <a:gd name="connsiteY8" fmla="*/ 256314 h 793450"/>
                <a:gd name="connsiteX9" fmla="*/ 351894 w 398610"/>
                <a:gd name="connsiteY9" fmla="*/ 224660 h 793450"/>
                <a:gd name="connsiteX10" fmla="*/ 364690 w 398610"/>
                <a:gd name="connsiteY10" fmla="*/ 209507 h 793450"/>
                <a:gd name="connsiteX11" fmla="*/ 398364 w 398610"/>
                <a:gd name="connsiteY11" fmla="*/ 243517 h 793450"/>
                <a:gd name="connsiteX12" fmla="*/ 371425 w 398610"/>
                <a:gd name="connsiteY12" fmla="*/ 407510 h 793450"/>
                <a:gd name="connsiteX13" fmla="*/ 346506 w 398610"/>
                <a:gd name="connsiteY13" fmla="*/ 440511 h 793450"/>
                <a:gd name="connsiteX14" fmla="*/ 290607 w 398610"/>
                <a:gd name="connsiteY14" fmla="*/ 554666 h 793450"/>
                <a:gd name="connsiteX15" fmla="*/ 246494 w 398610"/>
                <a:gd name="connsiteY15" fmla="*/ 639862 h 793450"/>
                <a:gd name="connsiteX16" fmla="*/ 143115 w 398610"/>
                <a:gd name="connsiteY16" fmla="*/ 735833 h 793450"/>
                <a:gd name="connsiteX17" fmla="*/ 77787 w 398610"/>
                <a:gd name="connsiteY17" fmla="*/ 783313 h 793450"/>
                <a:gd name="connsiteX18" fmla="*/ 0 w 398610"/>
                <a:gd name="connsiteY18" fmla="*/ 793415 h 79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610" h="793450">
                  <a:moveTo>
                    <a:pt x="0" y="793415"/>
                  </a:moveTo>
                  <a:cubicBezTo>
                    <a:pt x="0" y="779946"/>
                    <a:pt x="9092" y="37769"/>
                    <a:pt x="7071" y="54"/>
                  </a:cubicBezTo>
                  <a:cubicBezTo>
                    <a:pt x="66338" y="54"/>
                    <a:pt x="251209" y="-283"/>
                    <a:pt x="279495" y="727"/>
                  </a:cubicBezTo>
                  <a:cubicBezTo>
                    <a:pt x="283872" y="727"/>
                    <a:pt x="288250" y="2411"/>
                    <a:pt x="291954" y="5105"/>
                  </a:cubicBezTo>
                  <a:cubicBezTo>
                    <a:pt x="316873" y="31708"/>
                    <a:pt x="322934" y="65382"/>
                    <a:pt x="324281" y="99729"/>
                  </a:cubicBezTo>
                  <a:cubicBezTo>
                    <a:pt x="325965" y="147883"/>
                    <a:pt x="321924" y="195700"/>
                    <a:pt x="318220" y="243517"/>
                  </a:cubicBezTo>
                  <a:cubicBezTo>
                    <a:pt x="317883" y="246211"/>
                    <a:pt x="317883" y="249242"/>
                    <a:pt x="317883" y="251936"/>
                  </a:cubicBezTo>
                  <a:cubicBezTo>
                    <a:pt x="318220" y="257661"/>
                    <a:pt x="317883" y="263722"/>
                    <a:pt x="325292" y="265406"/>
                  </a:cubicBezTo>
                  <a:cubicBezTo>
                    <a:pt x="333037" y="267089"/>
                    <a:pt x="338088" y="263385"/>
                    <a:pt x="341118" y="256314"/>
                  </a:cubicBezTo>
                  <a:cubicBezTo>
                    <a:pt x="345496" y="245875"/>
                    <a:pt x="348527" y="235099"/>
                    <a:pt x="351894" y="224660"/>
                  </a:cubicBezTo>
                  <a:cubicBezTo>
                    <a:pt x="354251" y="217925"/>
                    <a:pt x="355262" y="210180"/>
                    <a:pt x="364690" y="209507"/>
                  </a:cubicBezTo>
                  <a:cubicBezTo>
                    <a:pt x="389609" y="210854"/>
                    <a:pt x="397691" y="218599"/>
                    <a:pt x="398364" y="243517"/>
                  </a:cubicBezTo>
                  <a:cubicBezTo>
                    <a:pt x="400048" y="300090"/>
                    <a:pt x="393313" y="354979"/>
                    <a:pt x="371425" y="407510"/>
                  </a:cubicBezTo>
                  <a:cubicBezTo>
                    <a:pt x="366037" y="420643"/>
                    <a:pt x="357619" y="431419"/>
                    <a:pt x="346506" y="440511"/>
                  </a:cubicBezTo>
                  <a:cubicBezTo>
                    <a:pt x="310138" y="469807"/>
                    <a:pt x="289597" y="506175"/>
                    <a:pt x="290607" y="554666"/>
                  </a:cubicBezTo>
                  <a:cubicBezTo>
                    <a:pt x="291281" y="589687"/>
                    <a:pt x="272087" y="618984"/>
                    <a:pt x="246494" y="639862"/>
                  </a:cubicBezTo>
                  <a:cubicBezTo>
                    <a:pt x="220228" y="661076"/>
                    <a:pt x="154901" y="716638"/>
                    <a:pt x="143115" y="735833"/>
                  </a:cubicBezTo>
                  <a:cubicBezTo>
                    <a:pt x="126951" y="762098"/>
                    <a:pt x="105400" y="772537"/>
                    <a:pt x="77787" y="783313"/>
                  </a:cubicBezTo>
                  <a:cubicBezTo>
                    <a:pt x="55899" y="791732"/>
                    <a:pt x="28286" y="793752"/>
                    <a:pt x="0" y="793415"/>
                  </a:cubicBezTo>
                  <a:close/>
                </a:path>
              </a:pathLst>
            </a:custGeom>
            <a:solidFill>
              <a:srgbClr val="F8CEB2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09">
              <a:extLst>
                <a:ext uri="{FF2B5EF4-FFF2-40B4-BE49-F238E27FC236}">
                  <a16:creationId xmlns:a16="http://schemas.microsoft.com/office/drawing/2014/main" id="{91B90668-423E-C97D-9C25-25198E867EC8}"/>
                </a:ext>
              </a:extLst>
            </p:cNvPr>
            <p:cNvSpPr/>
            <p:nvPr/>
          </p:nvSpPr>
          <p:spPr>
            <a:xfrm>
              <a:off x="7216192" y="4017095"/>
              <a:ext cx="540487" cy="373108"/>
            </a:xfrm>
            <a:custGeom>
              <a:avLst/>
              <a:gdLst>
                <a:gd name="connsiteX0" fmla="*/ 155593 w 540487"/>
                <a:gd name="connsiteY0" fmla="*/ 371088 h 373108"/>
                <a:gd name="connsiteX1" fmla="*/ 21907 w 540487"/>
                <a:gd name="connsiteY1" fmla="*/ 125941 h 373108"/>
                <a:gd name="connsiteX2" fmla="*/ 1366 w 540487"/>
                <a:gd name="connsiteY2" fmla="*/ 115502 h 373108"/>
                <a:gd name="connsiteX3" fmla="*/ 5070 w 540487"/>
                <a:gd name="connsiteY3" fmla="*/ 97318 h 373108"/>
                <a:gd name="connsiteX4" fmla="*/ 49856 w 540487"/>
                <a:gd name="connsiteY4" fmla="*/ 0 h 373108"/>
                <a:gd name="connsiteX5" fmla="*/ 258299 w 540487"/>
                <a:gd name="connsiteY5" fmla="*/ 176452 h 373108"/>
                <a:gd name="connsiteX6" fmla="*/ 286922 w 540487"/>
                <a:gd name="connsiteY6" fmla="*/ 177126 h 373108"/>
                <a:gd name="connsiteX7" fmla="*/ 499405 w 540487"/>
                <a:gd name="connsiteY7" fmla="*/ 337 h 373108"/>
                <a:gd name="connsiteX8" fmla="*/ 540488 w 540487"/>
                <a:gd name="connsiteY8" fmla="*/ 116849 h 373108"/>
                <a:gd name="connsiteX9" fmla="*/ 520283 w 540487"/>
                <a:gd name="connsiteY9" fmla="*/ 129308 h 373108"/>
                <a:gd name="connsiteX10" fmla="*/ 442159 w 540487"/>
                <a:gd name="connsiteY10" fmla="*/ 284209 h 373108"/>
                <a:gd name="connsiteX11" fmla="*/ 399057 w 540487"/>
                <a:gd name="connsiteY11" fmla="*/ 372772 h 373108"/>
                <a:gd name="connsiteX12" fmla="*/ 395689 w 540487"/>
                <a:gd name="connsiteY12" fmla="*/ 373109 h 373108"/>
                <a:gd name="connsiteX13" fmla="*/ 285238 w 540487"/>
                <a:gd name="connsiteY13" fmla="*/ 231004 h 373108"/>
                <a:gd name="connsiteX14" fmla="*/ 264023 w 540487"/>
                <a:gd name="connsiteY14" fmla="*/ 230667 h 373108"/>
                <a:gd name="connsiteX15" fmla="*/ 155593 w 540487"/>
                <a:gd name="connsiteY15" fmla="*/ 371088 h 37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487" h="373108">
                  <a:moveTo>
                    <a:pt x="155593" y="371088"/>
                  </a:moveTo>
                  <a:cubicBezTo>
                    <a:pt x="110470" y="288587"/>
                    <a:pt x="66020" y="207432"/>
                    <a:pt x="21907" y="125941"/>
                  </a:cubicBezTo>
                  <a:cubicBezTo>
                    <a:pt x="16856" y="116512"/>
                    <a:pt x="11805" y="111798"/>
                    <a:pt x="1366" y="115502"/>
                  </a:cubicBezTo>
                  <a:cubicBezTo>
                    <a:pt x="-2339" y="108430"/>
                    <a:pt x="2376" y="103043"/>
                    <a:pt x="5070" y="97318"/>
                  </a:cubicBezTo>
                  <a:cubicBezTo>
                    <a:pt x="19886" y="64991"/>
                    <a:pt x="34703" y="32327"/>
                    <a:pt x="49856" y="0"/>
                  </a:cubicBezTo>
                  <a:cubicBezTo>
                    <a:pt x="69724" y="12123"/>
                    <a:pt x="244492" y="161972"/>
                    <a:pt x="258299" y="176452"/>
                  </a:cubicBezTo>
                  <a:cubicBezTo>
                    <a:pt x="268064" y="186554"/>
                    <a:pt x="276483" y="186554"/>
                    <a:pt x="286922" y="177126"/>
                  </a:cubicBezTo>
                  <a:cubicBezTo>
                    <a:pt x="333392" y="135707"/>
                    <a:pt x="484925" y="3031"/>
                    <a:pt x="499405" y="337"/>
                  </a:cubicBezTo>
                  <a:cubicBezTo>
                    <a:pt x="513212" y="39062"/>
                    <a:pt x="526681" y="78124"/>
                    <a:pt x="540488" y="116849"/>
                  </a:cubicBezTo>
                  <a:cubicBezTo>
                    <a:pt x="526008" y="108767"/>
                    <a:pt x="524324" y="121563"/>
                    <a:pt x="520283" y="129308"/>
                  </a:cubicBezTo>
                  <a:cubicBezTo>
                    <a:pt x="494017" y="180830"/>
                    <a:pt x="468088" y="232351"/>
                    <a:pt x="442159" y="284209"/>
                  </a:cubicBezTo>
                  <a:cubicBezTo>
                    <a:pt x="427343" y="313506"/>
                    <a:pt x="410169" y="341792"/>
                    <a:pt x="399057" y="372772"/>
                  </a:cubicBezTo>
                  <a:cubicBezTo>
                    <a:pt x="399057" y="373109"/>
                    <a:pt x="397036" y="372772"/>
                    <a:pt x="395689" y="373109"/>
                  </a:cubicBezTo>
                  <a:cubicBezTo>
                    <a:pt x="386934" y="373109"/>
                    <a:pt x="302412" y="254913"/>
                    <a:pt x="285238" y="231004"/>
                  </a:cubicBezTo>
                  <a:cubicBezTo>
                    <a:pt x="275473" y="217198"/>
                    <a:pt x="274126" y="217535"/>
                    <a:pt x="264023" y="230667"/>
                  </a:cubicBezTo>
                  <a:cubicBezTo>
                    <a:pt x="250217" y="248515"/>
                    <a:pt x="173440" y="346843"/>
                    <a:pt x="155593" y="371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10">
              <a:extLst>
                <a:ext uri="{FF2B5EF4-FFF2-40B4-BE49-F238E27FC236}">
                  <a16:creationId xmlns:a16="http://schemas.microsoft.com/office/drawing/2014/main" id="{25351683-A6BB-36CC-AD94-A0CA19FD02AB}"/>
                </a:ext>
              </a:extLst>
            </p:cNvPr>
            <p:cNvSpPr/>
            <p:nvPr/>
          </p:nvSpPr>
          <p:spPr>
            <a:xfrm>
              <a:off x="7101731" y="3246632"/>
              <a:ext cx="90667" cy="272678"/>
            </a:xfrm>
            <a:custGeom>
              <a:avLst/>
              <a:gdLst>
                <a:gd name="connsiteX0" fmla="*/ 6049 w 90667"/>
                <a:gd name="connsiteY0" fmla="*/ 59603 h 272678"/>
                <a:gd name="connsiteX1" fmla="*/ 1334 w 90667"/>
                <a:gd name="connsiteY1" fmla="*/ 14817 h 272678"/>
                <a:gd name="connsiteX2" fmla="*/ 5038 w 90667"/>
                <a:gd name="connsiteY2" fmla="*/ 0 h 272678"/>
                <a:gd name="connsiteX3" fmla="*/ 90234 w 90667"/>
                <a:gd name="connsiteY3" fmla="*/ 1010 h 272678"/>
                <a:gd name="connsiteX4" fmla="*/ 70703 w 90667"/>
                <a:gd name="connsiteY4" fmla="*/ 128298 h 272678"/>
                <a:gd name="connsiteX5" fmla="*/ 75754 w 90667"/>
                <a:gd name="connsiteY5" fmla="*/ 256260 h 272678"/>
                <a:gd name="connsiteX6" fmla="*/ 70703 w 90667"/>
                <a:gd name="connsiteY6" fmla="*/ 270740 h 272678"/>
                <a:gd name="connsiteX7" fmla="*/ 41743 w 90667"/>
                <a:gd name="connsiteY7" fmla="*/ 262995 h 272678"/>
                <a:gd name="connsiteX8" fmla="*/ 25580 w 90667"/>
                <a:gd name="connsiteY8" fmla="*/ 215514 h 272678"/>
                <a:gd name="connsiteX9" fmla="*/ 6049 w 90667"/>
                <a:gd name="connsiteY9" fmla="*/ 59603 h 27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667" h="272678">
                  <a:moveTo>
                    <a:pt x="6049" y="59603"/>
                  </a:moveTo>
                  <a:cubicBezTo>
                    <a:pt x="5038" y="37715"/>
                    <a:pt x="661" y="29633"/>
                    <a:pt x="1334" y="14817"/>
                  </a:cubicBezTo>
                  <a:cubicBezTo>
                    <a:pt x="1671" y="6061"/>
                    <a:pt x="-3717" y="337"/>
                    <a:pt x="5038" y="0"/>
                  </a:cubicBezTo>
                  <a:cubicBezTo>
                    <a:pt x="28274" y="0"/>
                    <a:pt x="66999" y="673"/>
                    <a:pt x="90234" y="1010"/>
                  </a:cubicBezTo>
                  <a:cubicBezTo>
                    <a:pt x="94275" y="1010"/>
                    <a:pt x="68682" y="84859"/>
                    <a:pt x="70703" y="128298"/>
                  </a:cubicBezTo>
                  <a:cubicBezTo>
                    <a:pt x="72723" y="170728"/>
                    <a:pt x="74407" y="213494"/>
                    <a:pt x="75754" y="256260"/>
                  </a:cubicBezTo>
                  <a:cubicBezTo>
                    <a:pt x="75754" y="261311"/>
                    <a:pt x="80805" y="271076"/>
                    <a:pt x="70703" y="270740"/>
                  </a:cubicBezTo>
                  <a:cubicBezTo>
                    <a:pt x="60937" y="270403"/>
                    <a:pt x="47468" y="278821"/>
                    <a:pt x="41743" y="262995"/>
                  </a:cubicBezTo>
                  <a:cubicBezTo>
                    <a:pt x="36019" y="247168"/>
                    <a:pt x="30967" y="231341"/>
                    <a:pt x="25580" y="215514"/>
                  </a:cubicBezTo>
                  <a:cubicBezTo>
                    <a:pt x="17835" y="169044"/>
                    <a:pt x="6385" y="65328"/>
                    <a:pt x="6049" y="59603"/>
                  </a:cubicBezTo>
                  <a:close/>
                </a:path>
              </a:pathLst>
            </a:custGeom>
            <a:solidFill>
              <a:srgbClr val="4F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11">
              <a:extLst>
                <a:ext uri="{FF2B5EF4-FFF2-40B4-BE49-F238E27FC236}">
                  <a16:creationId xmlns:a16="http://schemas.microsoft.com/office/drawing/2014/main" id="{CFFE7D69-D9B5-580B-23F9-8216E0EDF15F}"/>
                </a:ext>
              </a:extLst>
            </p:cNvPr>
            <p:cNvSpPr/>
            <p:nvPr/>
          </p:nvSpPr>
          <p:spPr>
            <a:xfrm>
              <a:off x="7791027" y="3247183"/>
              <a:ext cx="93277" cy="268431"/>
            </a:xfrm>
            <a:custGeom>
              <a:avLst/>
              <a:gdLst>
                <a:gd name="connsiteX0" fmla="*/ 0 w 93277"/>
                <a:gd name="connsiteY0" fmla="*/ 459 h 268431"/>
                <a:gd name="connsiteX1" fmla="*/ 64654 w 93277"/>
                <a:gd name="connsiteY1" fmla="*/ 2479 h 268431"/>
                <a:gd name="connsiteX2" fmla="*/ 93277 w 93277"/>
                <a:gd name="connsiteY2" fmla="*/ 2479 h 268431"/>
                <a:gd name="connsiteX3" fmla="*/ 73746 w 93277"/>
                <a:gd name="connsiteY3" fmla="*/ 187687 h 268431"/>
                <a:gd name="connsiteX4" fmla="*/ 73073 w 93277"/>
                <a:gd name="connsiteY4" fmla="*/ 204524 h 268431"/>
                <a:gd name="connsiteX5" fmla="*/ 55562 w 93277"/>
                <a:gd name="connsiteY5" fmla="*/ 256719 h 268431"/>
                <a:gd name="connsiteX6" fmla="*/ 26266 w 93277"/>
                <a:gd name="connsiteY6" fmla="*/ 267158 h 268431"/>
                <a:gd name="connsiteX7" fmla="*/ 19868 w 93277"/>
                <a:gd name="connsiteY7" fmla="*/ 250657 h 268431"/>
                <a:gd name="connsiteX8" fmla="*/ 25592 w 93277"/>
                <a:gd name="connsiteY8" fmla="*/ 114951 h 268431"/>
                <a:gd name="connsiteX9" fmla="*/ 0 w 93277"/>
                <a:gd name="connsiteY9" fmla="*/ 459 h 26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77" h="268431">
                  <a:moveTo>
                    <a:pt x="0" y="459"/>
                  </a:moveTo>
                  <a:cubicBezTo>
                    <a:pt x="24919" y="-1562"/>
                    <a:pt x="42766" y="3826"/>
                    <a:pt x="64654" y="2479"/>
                  </a:cubicBezTo>
                  <a:cubicBezTo>
                    <a:pt x="74083" y="1806"/>
                    <a:pt x="83848" y="2479"/>
                    <a:pt x="93277" y="2479"/>
                  </a:cubicBezTo>
                  <a:cubicBezTo>
                    <a:pt x="91257" y="64776"/>
                    <a:pt x="87889" y="126737"/>
                    <a:pt x="73746" y="187687"/>
                  </a:cubicBezTo>
                  <a:cubicBezTo>
                    <a:pt x="72399" y="193075"/>
                    <a:pt x="73073" y="198799"/>
                    <a:pt x="73073" y="204524"/>
                  </a:cubicBezTo>
                  <a:cubicBezTo>
                    <a:pt x="63981" y="220687"/>
                    <a:pt x="61624" y="239208"/>
                    <a:pt x="55562" y="256719"/>
                  </a:cubicBezTo>
                  <a:cubicBezTo>
                    <a:pt x="49501" y="274229"/>
                    <a:pt x="36368" y="266821"/>
                    <a:pt x="26266" y="267158"/>
                  </a:cubicBezTo>
                  <a:cubicBezTo>
                    <a:pt x="13806" y="267158"/>
                    <a:pt x="19868" y="256045"/>
                    <a:pt x="19868" y="250657"/>
                  </a:cubicBezTo>
                  <a:cubicBezTo>
                    <a:pt x="21215" y="205534"/>
                    <a:pt x="23235" y="160074"/>
                    <a:pt x="25592" y="114951"/>
                  </a:cubicBezTo>
                  <a:cubicBezTo>
                    <a:pt x="27613" y="75552"/>
                    <a:pt x="21215" y="33796"/>
                    <a:pt x="0" y="459"/>
                  </a:cubicBezTo>
                  <a:close/>
                </a:path>
              </a:pathLst>
            </a:custGeom>
            <a:solidFill>
              <a:srgbClr val="4E4B47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12">
              <a:extLst>
                <a:ext uri="{FF2B5EF4-FFF2-40B4-BE49-F238E27FC236}">
                  <a16:creationId xmlns:a16="http://schemas.microsoft.com/office/drawing/2014/main" id="{598DC7CD-3EB4-1656-1BBD-43707F27FABE}"/>
                </a:ext>
              </a:extLst>
            </p:cNvPr>
            <p:cNvSpPr/>
            <p:nvPr/>
          </p:nvSpPr>
          <p:spPr>
            <a:xfrm>
              <a:off x="7503435" y="2619681"/>
              <a:ext cx="146970" cy="78970"/>
            </a:xfrm>
            <a:custGeom>
              <a:avLst/>
              <a:gdLst>
                <a:gd name="connsiteX0" fmla="*/ 135385 w 146970"/>
                <a:gd name="connsiteY0" fmla="*/ 21154 h 78970"/>
                <a:gd name="connsiteX1" fmla="*/ 141783 w 146970"/>
                <a:gd name="connsiteY1" fmla="*/ 68298 h 78970"/>
                <a:gd name="connsiteX2" fmla="*/ 13485 w 146970"/>
                <a:gd name="connsiteY2" fmla="*/ 56849 h 78970"/>
                <a:gd name="connsiteX3" fmla="*/ 10117 w 146970"/>
                <a:gd name="connsiteY3" fmla="*/ 12736 h 78970"/>
                <a:gd name="connsiteX4" fmla="*/ 135385 w 146970"/>
                <a:gd name="connsiteY4" fmla="*/ 21154 h 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70" h="78970">
                  <a:moveTo>
                    <a:pt x="135385" y="21154"/>
                  </a:moveTo>
                  <a:cubicBezTo>
                    <a:pt x="149528" y="44726"/>
                    <a:pt x="149528" y="59206"/>
                    <a:pt x="141783" y="68298"/>
                  </a:cubicBezTo>
                  <a:cubicBezTo>
                    <a:pt x="96997" y="85472"/>
                    <a:pt x="54230" y="82104"/>
                    <a:pt x="13485" y="56849"/>
                  </a:cubicBezTo>
                  <a:cubicBezTo>
                    <a:pt x="-3352" y="46410"/>
                    <a:pt x="-4362" y="24522"/>
                    <a:pt x="10117" y="12736"/>
                  </a:cubicBezTo>
                  <a:cubicBezTo>
                    <a:pt x="34363" y="-6795"/>
                    <a:pt x="117538" y="-3765"/>
                    <a:pt x="135385" y="21154"/>
                  </a:cubicBezTo>
                  <a:close/>
                </a:path>
              </a:pathLst>
            </a:custGeom>
            <a:solidFill>
              <a:srgbClr val="1A2125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13">
              <a:extLst>
                <a:ext uri="{FF2B5EF4-FFF2-40B4-BE49-F238E27FC236}">
                  <a16:creationId xmlns:a16="http://schemas.microsoft.com/office/drawing/2014/main" id="{3BDE1E75-A668-DA0F-0E10-EC9DA40D4F2C}"/>
                </a:ext>
              </a:extLst>
            </p:cNvPr>
            <p:cNvSpPr/>
            <p:nvPr/>
          </p:nvSpPr>
          <p:spPr>
            <a:xfrm>
              <a:off x="5723102" y="4558911"/>
              <a:ext cx="1584365" cy="946241"/>
            </a:xfrm>
            <a:custGeom>
              <a:avLst/>
              <a:gdLst>
                <a:gd name="connsiteX0" fmla="*/ 792014 w 1584365"/>
                <a:gd name="connsiteY0" fmla="*/ 337 h 946241"/>
                <a:gd name="connsiteX1" fmla="*/ 1566518 w 1584365"/>
                <a:gd name="connsiteY1" fmla="*/ 0 h 946241"/>
                <a:gd name="connsiteX2" fmla="*/ 1584366 w 1584365"/>
                <a:gd name="connsiteY2" fmla="*/ 17174 h 946241"/>
                <a:gd name="connsiteX3" fmla="*/ 1584366 w 1584365"/>
                <a:gd name="connsiteY3" fmla="*/ 928058 h 946241"/>
                <a:gd name="connsiteX4" fmla="*/ 1567192 w 1584365"/>
                <a:gd name="connsiteY4" fmla="*/ 946242 h 946241"/>
                <a:gd name="connsiteX5" fmla="*/ 23572 w 1584365"/>
                <a:gd name="connsiteY5" fmla="*/ 945905 h 946241"/>
                <a:gd name="connsiteX6" fmla="*/ 337 w 1584365"/>
                <a:gd name="connsiteY6" fmla="*/ 923007 h 946241"/>
                <a:gd name="connsiteX7" fmla="*/ 0 w 1584365"/>
                <a:gd name="connsiteY7" fmla="*/ 20541 h 946241"/>
                <a:gd name="connsiteX8" fmla="*/ 21551 w 1584365"/>
                <a:gd name="connsiteY8" fmla="*/ 0 h 946241"/>
                <a:gd name="connsiteX9" fmla="*/ 792014 w 1584365"/>
                <a:gd name="connsiteY9" fmla="*/ 337 h 946241"/>
                <a:gd name="connsiteX10" fmla="*/ 792014 w 1584365"/>
                <a:gd name="connsiteY10" fmla="*/ 337 h 9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4365" h="946241">
                  <a:moveTo>
                    <a:pt x="792014" y="337"/>
                  </a:moveTo>
                  <a:cubicBezTo>
                    <a:pt x="1050295" y="337"/>
                    <a:pt x="1308238" y="337"/>
                    <a:pt x="1566518" y="0"/>
                  </a:cubicBezTo>
                  <a:cubicBezTo>
                    <a:pt x="1579988" y="0"/>
                    <a:pt x="1584366" y="2357"/>
                    <a:pt x="1584366" y="17174"/>
                  </a:cubicBezTo>
                  <a:cubicBezTo>
                    <a:pt x="1584029" y="320914"/>
                    <a:pt x="1584029" y="624318"/>
                    <a:pt x="1584366" y="928058"/>
                  </a:cubicBezTo>
                  <a:cubicBezTo>
                    <a:pt x="1584366" y="941191"/>
                    <a:pt x="1582008" y="946242"/>
                    <a:pt x="1567192" y="946242"/>
                  </a:cubicBezTo>
                  <a:cubicBezTo>
                    <a:pt x="1052652" y="945905"/>
                    <a:pt x="538112" y="945905"/>
                    <a:pt x="23572" y="945905"/>
                  </a:cubicBezTo>
                  <a:cubicBezTo>
                    <a:pt x="337" y="945905"/>
                    <a:pt x="337" y="945905"/>
                    <a:pt x="337" y="923007"/>
                  </a:cubicBezTo>
                  <a:cubicBezTo>
                    <a:pt x="337" y="622297"/>
                    <a:pt x="673" y="321588"/>
                    <a:pt x="0" y="20541"/>
                  </a:cubicBezTo>
                  <a:cubicBezTo>
                    <a:pt x="0" y="2694"/>
                    <a:pt x="5388" y="0"/>
                    <a:pt x="21551" y="0"/>
                  </a:cubicBezTo>
                  <a:cubicBezTo>
                    <a:pt x="278148" y="337"/>
                    <a:pt x="535081" y="337"/>
                    <a:pt x="792014" y="337"/>
                  </a:cubicBezTo>
                  <a:cubicBezTo>
                    <a:pt x="792014" y="337"/>
                    <a:pt x="792014" y="337"/>
                    <a:pt x="792014" y="337"/>
                  </a:cubicBezTo>
                  <a:close/>
                </a:path>
              </a:pathLst>
            </a:custGeom>
            <a:solidFill>
              <a:srgbClr val="FEFEFE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14">
              <a:extLst>
                <a:ext uri="{FF2B5EF4-FFF2-40B4-BE49-F238E27FC236}">
                  <a16:creationId xmlns:a16="http://schemas.microsoft.com/office/drawing/2014/main" id="{1C3C40FE-1C6E-212C-AF0F-1C41C35539E6}"/>
                </a:ext>
              </a:extLst>
            </p:cNvPr>
            <p:cNvSpPr/>
            <p:nvPr/>
          </p:nvSpPr>
          <p:spPr>
            <a:xfrm>
              <a:off x="7423980" y="4226460"/>
              <a:ext cx="134995" cy="392727"/>
            </a:xfrm>
            <a:custGeom>
              <a:avLst/>
              <a:gdLst>
                <a:gd name="connsiteX0" fmla="*/ 0 w 134995"/>
                <a:gd name="connsiteY0" fmla="*/ 91007 h 392727"/>
                <a:gd name="connsiteX1" fmla="*/ 60613 w 134995"/>
                <a:gd name="connsiteY1" fmla="*/ 4802 h 392727"/>
                <a:gd name="connsiteX2" fmla="*/ 72736 w 134995"/>
                <a:gd name="connsiteY2" fmla="*/ 4802 h 392727"/>
                <a:gd name="connsiteX3" fmla="*/ 133686 w 134995"/>
                <a:gd name="connsiteY3" fmla="*/ 90671 h 392727"/>
                <a:gd name="connsiteX4" fmla="*/ 122910 w 134995"/>
                <a:gd name="connsiteY4" fmla="*/ 123335 h 392727"/>
                <a:gd name="connsiteX5" fmla="*/ 115165 w 134995"/>
                <a:gd name="connsiteY5" fmla="*/ 171152 h 392727"/>
                <a:gd name="connsiteX6" fmla="*/ 132002 w 134995"/>
                <a:gd name="connsiteY6" fmla="*/ 237827 h 392727"/>
                <a:gd name="connsiteX7" fmla="*/ 134023 w 134995"/>
                <a:gd name="connsiteY7" fmla="*/ 269143 h 392727"/>
                <a:gd name="connsiteX8" fmla="*/ 73409 w 134995"/>
                <a:gd name="connsiteY8" fmla="*/ 392727 h 392727"/>
                <a:gd name="connsiteX9" fmla="*/ 20204 w 134995"/>
                <a:gd name="connsiteY9" fmla="*/ 296083 h 392727"/>
                <a:gd name="connsiteX10" fmla="*/ 13133 w 134995"/>
                <a:gd name="connsiteY10" fmla="*/ 197081 h 392727"/>
                <a:gd name="connsiteX11" fmla="*/ 6735 w 134995"/>
                <a:gd name="connsiteY11" fmla="*/ 106161 h 392727"/>
                <a:gd name="connsiteX12" fmla="*/ 0 w 134995"/>
                <a:gd name="connsiteY12" fmla="*/ 91007 h 3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995" h="392727">
                  <a:moveTo>
                    <a:pt x="0" y="91007"/>
                  </a:moveTo>
                  <a:cubicBezTo>
                    <a:pt x="20204" y="62385"/>
                    <a:pt x="40409" y="33762"/>
                    <a:pt x="60613" y="4802"/>
                  </a:cubicBezTo>
                  <a:cubicBezTo>
                    <a:pt x="65328" y="-1933"/>
                    <a:pt x="68358" y="-1259"/>
                    <a:pt x="72736" y="4802"/>
                  </a:cubicBezTo>
                  <a:cubicBezTo>
                    <a:pt x="92940" y="33425"/>
                    <a:pt x="113481" y="62048"/>
                    <a:pt x="133686" y="90671"/>
                  </a:cubicBezTo>
                  <a:cubicBezTo>
                    <a:pt x="136380" y="103467"/>
                    <a:pt x="129645" y="113569"/>
                    <a:pt x="122910" y="123335"/>
                  </a:cubicBezTo>
                  <a:cubicBezTo>
                    <a:pt x="112808" y="138151"/>
                    <a:pt x="110451" y="153641"/>
                    <a:pt x="115165" y="171152"/>
                  </a:cubicBezTo>
                  <a:cubicBezTo>
                    <a:pt x="120890" y="193377"/>
                    <a:pt x="126278" y="215602"/>
                    <a:pt x="132002" y="237827"/>
                  </a:cubicBezTo>
                  <a:cubicBezTo>
                    <a:pt x="134696" y="248265"/>
                    <a:pt x="136043" y="258704"/>
                    <a:pt x="134023" y="269143"/>
                  </a:cubicBezTo>
                  <a:cubicBezTo>
                    <a:pt x="116512" y="310226"/>
                    <a:pt x="94961" y="349288"/>
                    <a:pt x="73409" y="392727"/>
                  </a:cubicBezTo>
                  <a:cubicBezTo>
                    <a:pt x="54552" y="358043"/>
                    <a:pt x="40072" y="325379"/>
                    <a:pt x="20204" y="296083"/>
                  </a:cubicBezTo>
                  <a:cubicBezTo>
                    <a:pt x="-2357" y="263082"/>
                    <a:pt x="-5725" y="231765"/>
                    <a:pt x="13133" y="197081"/>
                  </a:cubicBezTo>
                  <a:cubicBezTo>
                    <a:pt x="30307" y="165764"/>
                    <a:pt x="31317" y="135121"/>
                    <a:pt x="6735" y="106161"/>
                  </a:cubicBezTo>
                  <a:cubicBezTo>
                    <a:pt x="3367" y="102120"/>
                    <a:pt x="2357" y="96059"/>
                    <a:pt x="0" y="91007"/>
                  </a:cubicBezTo>
                  <a:close/>
                </a:path>
              </a:pathLst>
            </a:custGeom>
            <a:solidFill>
              <a:schemeClr val="accent3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15">
              <a:extLst>
                <a:ext uri="{FF2B5EF4-FFF2-40B4-BE49-F238E27FC236}">
                  <a16:creationId xmlns:a16="http://schemas.microsoft.com/office/drawing/2014/main" id="{199596D5-E315-8869-4275-58D586576420}"/>
                </a:ext>
              </a:extLst>
            </p:cNvPr>
            <p:cNvSpPr/>
            <p:nvPr/>
          </p:nvSpPr>
          <p:spPr>
            <a:xfrm>
              <a:off x="6738039" y="5135280"/>
              <a:ext cx="256933" cy="312963"/>
            </a:xfrm>
            <a:custGeom>
              <a:avLst/>
              <a:gdLst>
                <a:gd name="connsiteX0" fmla="*/ 256933 w 256933"/>
                <a:gd name="connsiteY0" fmla="*/ 280300 h 312963"/>
                <a:gd name="connsiteX1" fmla="*/ 235045 w 256933"/>
                <a:gd name="connsiteY1" fmla="*/ 272218 h 312963"/>
                <a:gd name="connsiteX2" fmla="*/ 203728 w 256933"/>
                <a:gd name="connsiteY2" fmla="*/ 290065 h 312963"/>
                <a:gd name="connsiteX3" fmla="*/ 199687 w 256933"/>
                <a:gd name="connsiteY3" fmla="*/ 310270 h 312963"/>
                <a:gd name="connsiteX4" fmla="*/ 177126 w 256933"/>
                <a:gd name="connsiteY4" fmla="*/ 266830 h 312963"/>
                <a:gd name="connsiteX5" fmla="*/ 153890 w 256933"/>
                <a:gd name="connsiteY5" fmla="*/ 216656 h 312963"/>
                <a:gd name="connsiteX6" fmla="*/ 125604 w 256933"/>
                <a:gd name="connsiteY6" fmla="*/ 198472 h 312963"/>
                <a:gd name="connsiteX7" fmla="*/ 104726 w 256933"/>
                <a:gd name="connsiteY7" fmla="*/ 212278 h 312963"/>
                <a:gd name="connsiteX8" fmla="*/ 57583 w 256933"/>
                <a:gd name="connsiteY8" fmla="*/ 312964 h 312963"/>
                <a:gd name="connsiteX9" fmla="*/ 49838 w 256933"/>
                <a:gd name="connsiteY9" fmla="*/ 275922 h 312963"/>
                <a:gd name="connsiteX10" fmla="*/ 33001 w 256933"/>
                <a:gd name="connsiteY10" fmla="*/ 267504 h 312963"/>
                <a:gd name="connsiteX11" fmla="*/ 0 w 256933"/>
                <a:gd name="connsiteY11" fmla="*/ 280973 h 312963"/>
                <a:gd name="connsiteX12" fmla="*/ 26603 w 256933"/>
                <a:gd name="connsiteY12" fmla="*/ 223391 h 312963"/>
                <a:gd name="connsiteX13" fmla="*/ 48491 w 256933"/>
                <a:gd name="connsiteY13" fmla="*/ 177931 h 312963"/>
                <a:gd name="connsiteX14" fmla="*/ 46807 w 256933"/>
                <a:gd name="connsiteY14" fmla="*/ 156716 h 312963"/>
                <a:gd name="connsiteX15" fmla="*/ 47144 w 256933"/>
                <a:gd name="connsiteY15" fmla="*/ 41887 h 312963"/>
                <a:gd name="connsiteX16" fmla="*/ 155574 w 256933"/>
                <a:gd name="connsiteY16" fmla="*/ 3499 h 312963"/>
                <a:gd name="connsiteX17" fmla="*/ 212147 w 256933"/>
                <a:gd name="connsiteY17" fmla="*/ 153349 h 312963"/>
                <a:gd name="connsiteX18" fmla="*/ 210126 w 256933"/>
                <a:gd name="connsiteY18" fmla="*/ 181972 h 312963"/>
                <a:gd name="connsiteX19" fmla="*/ 256933 w 256933"/>
                <a:gd name="connsiteY19" fmla="*/ 280300 h 31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933" h="312963">
                  <a:moveTo>
                    <a:pt x="256933" y="280300"/>
                  </a:moveTo>
                  <a:cubicBezTo>
                    <a:pt x="247168" y="276933"/>
                    <a:pt x="241106" y="274575"/>
                    <a:pt x="235045" y="272218"/>
                  </a:cubicBezTo>
                  <a:cubicBezTo>
                    <a:pt x="208443" y="262116"/>
                    <a:pt x="208443" y="262116"/>
                    <a:pt x="203728" y="290065"/>
                  </a:cubicBezTo>
                  <a:cubicBezTo>
                    <a:pt x="202718" y="296127"/>
                    <a:pt x="201371" y="302188"/>
                    <a:pt x="199687" y="310270"/>
                  </a:cubicBezTo>
                  <a:cubicBezTo>
                    <a:pt x="188575" y="296463"/>
                    <a:pt x="184197" y="280973"/>
                    <a:pt x="177126" y="266830"/>
                  </a:cubicBezTo>
                  <a:cubicBezTo>
                    <a:pt x="168707" y="250330"/>
                    <a:pt x="160289" y="233830"/>
                    <a:pt x="153890" y="216656"/>
                  </a:cubicBezTo>
                  <a:cubicBezTo>
                    <a:pt x="148503" y="202176"/>
                    <a:pt x="141094" y="197462"/>
                    <a:pt x="125604" y="198472"/>
                  </a:cubicBezTo>
                  <a:cubicBezTo>
                    <a:pt x="114155" y="199145"/>
                    <a:pt x="109104" y="202513"/>
                    <a:pt x="104726" y="212278"/>
                  </a:cubicBezTo>
                  <a:cubicBezTo>
                    <a:pt x="89910" y="244605"/>
                    <a:pt x="74420" y="276596"/>
                    <a:pt x="57583" y="312964"/>
                  </a:cubicBezTo>
                  <a:cubicBezTo>
                    <a:pt x="54215" y="297810"/>
                    <a:pt x="50511" y="287035"/>
                    <a:pt x="49838" y="275922"/>
                  </a:cubicBezTo>
                  <a:cubicBezTo>
                    <a:pt x="48827" y="261779"/>
                    <a:pt x="42766" y="262789"/>
                    <a:pt x="33001" y="267504"/>
                  </a:cubicBezTo>
                  <a:cubicBezTo>
                    <a:pt x="23572" y="271881"/>
                    <a:pt x="13470" y="275586"/>
                    <a:pt x="0" y="280973"/>
                  </a:cubicBezTo>
                  <a:cubicBezTo>
                    <a:pt x="9765" y="260096"/>
                    <a:pt x="17847" y="241575"/>
                    <a:pt x="26603" y="223391"/>
                  </a:cubicBezTo>
                  <a:cubicBezTo>
                    <a:pt x="33674" y="208237"/>
                    <a:pt x="40746" y="193084"/>
                    <a:pt x="48491" y="177931"/>
                  </a:cubicBezTo>
                  <a:cubicBezTo>
                    <a:pt x="52531" y="170186"/>
                    <a:pt x="51858" y="164461"/>
                    <a:pt x="46807" y="156716"/>
                  </a:cubicBezTo>
                  <a:cubicBezTo>
                    <a:pt x="22225" y="119675"/>
                    <a:pt x="22898" y="76235"/>
                    <a:pt x="47144" y="41887"/>
                  </a:cubicBezTo>
                  <a:cubicBezTo>
                    <a:pt x="71726" y="7203"/>
                    <a:pt x="112808" y="-7277"/>
                    <a:pt x="155574" y="3499"/>
                  </a:cubicBezTo>
                  <a:cubicBezTo>
                    <a:pt x="219218" y="19326"/>
                    <a:pt x="248515" y="96439"/>
                    <a:pt x="212147" y="153349"/>
                  </a:cubicBezTo>
                  <a:cubicBezTo>
                    <a:pt x="205749" y="163451"/>
                    <a:pt x="204738" y="170859"/>
                    <a:pt x="210126" y="181972"/>
                  </a:cubicBezTo>
                  <a:cubicBezTo>
                    <a:pt x="225953" y="213288"/>
                    <a:pt x="240433" y="245279"/>
                    <a:pt x="256933" y="280300"/>
                  </a:cubicBezTo>
                  <a:close/>
                </a:path>
              </a:pathLst>
            </a:custGeom>
            <a:solidFill>
              <a:schemeClr val="accent4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16">
              <a:extLst>
                <a:ext uri="{FF2B5EF4-FFF2-40B4-BE49-F238E27FC236}">
                  <a16:creationId xmlns:a16="http://schemas.microsoft.com/office/drawing/2014/main" id="{183F84F7-7C48-21BF-C54B-5E2E0F6378E5}"/>
                </a:ext>
              </a:extLst>
            </p:cNvPr>
            <p:cNvSpPr/>
            <p:nvPr/>
          </p:nvSpPr>
          <p:spPr>
            <a:xfrm>
              <a:off x="5856078" y="4777792"/>
              <a:ext cx="1302230" cy="33674"/>
            </a:xfrm>
            <a:custGeom>
              <a:avLst/>
              <a:gdLst>
                <a:gd name="connsiteX0" fmla="*/ 649273 w 1302230"/>
                <a:gd name="connsiteY0" fmla="*/ 33674 h 33674"/>
                <a:gd name="connsiteX1" fmla="*/ 19904 w 1302230"/>
                <a:gd name="connsiteY1" fmla="*/ 33674 h 33674"/>
                <a:gd name="connsiteX2" fmla="*/ 36 w 1302230"/>
                <a:gd name="connsiteY2" fmla="*/ 17174 h 33674"/>
                <a:gd name="connsiteX3" fmla="*/ 17547 w 1302230"/>
                <a:gd name="connsiteY3" fmla="*/ 0 h 33674"/>
                <a:gd name="connsiteX4" fmla="*/ 325665 w 1302230"/>
                <a:gd name="connsiteY4" fmla="*/ 337 h 33674"/>
                <a:gd name="connsiteX5" fmla="*/ 1281672 w 1302230"/>
                <a:gd name="connsiteY5" fmla="*/ 337 h 33674"/>
                <a:gd name="connsiteX6" fmla="*/ 1302213 w 1302230"/>
                <a:gd name="connsiteY6" fmla="*/ 13806 h 33674"/>
                <a:gd name="connsiteX7" fmla="*/ 1282345 w 1302230"/>
                <a:gd name="connsiteY7" fmla="*/ 33674 h 33674"/>
                <a:gd name="connsiteX8" fmla="*/ 649273 w 1302230"/>
                <a:gd name="connsiteY8" fmla="*/ 33674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230" h="33674">
                  <a:moveTo>
                    <a:pt x="649273" y="33674"/>
                  </a:moveTo>
                  <a:cubicBezTo>
                    <a:pt x="439483" y="33674"/>
                    <a:pt x="229694" y="33674"/>
                    <a:pt x="19904" y="33674"/>
                  </a:cubicBezTo>
                  <a:cubicBezTo>
                    <a:pt x="8118" y="33674"/>
                    <a:pt x="-637" y="33674"/>
                    <a:pt x="36" y="17174"/>
                  </a:cubicBezTo>
                  <a:cubicBezTo>
                    <a:pt x="710" y="4378"/>
                    <a:pt x="3741" y="0"/>
                    <a:pt x="17547" y="0"/>
                  </a:cubicBezTo>
                  <a:cubicBezTo>
                    <a:pt x="120253" y="674"/>
                    <a:pt x="222959" y="337"/>
                    <a:pt x="325665" y="337"/>
                  </a:cubicBezTo>
                  <a:cubicBezTo>
                    <a:pt x="644222" y="337"/>
                    <a:pt x="962778" y="337"/>
                    <a:pt x="1281672" y="337"/>
                  </a:cubicBezTo>
                  <a:cubicBezTo>
                    <a:pt x="1291101" y="337"/>
                    <a:pt x="1301876" y="-3031"/>
                    <a:pt x="1302213" y="13806"/>
                  </a:cubicBezTo>
                  <a:cubicBezTo>
                    <a:pt x="1302550" y="29296"/>
                    <a:pt x="1298172" y="33674"/>
                    <a:pt x="1282345" y="33674"/>
                  </a:cubicBezTo>
                  <a:cubicBezTo>
                    <a:pt x="1071209" y="33674"/>
                    <a:pt x="860409" y="33674"/>
                    <a:pt x="649273" y="33674"/>
                  </a:cubicBezTo>
                  <a:close/>
                </a:path>
              </a:pathLst>
            </a:custGeom>
            <a:solidFill>
              <a:srgbClr val="BCBDC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17">
              <a:extLst>
                <a:ext uri="{FF2B5EF4-FFF2-40B4-BE49-F238E27FC236}">
                  <a16:creationId xmlns:a16="http://schemas.microsoft.com/office/drawing/2014/main" id="{8695674D-E47C-0799-DFB0-F864D806F5C4}"/>
                </a:ext>
              </a:extLst>
            </p:cNvPr>
            <p:cNvSpPr/>
            <p:nvPr/>
          </p:nvSpPr>
          <p:spPr>
            <a:xfrm>
              <a:off x="5856321" y="4846151"/>
              <a:ext cx="1301979" cy="33674"/>
            </a:xfrm>
            <a:custGeom>
              <a:avLst/>
              <a:gdLst>
                <a:gd name="connsiteX0" fmla="*/ 649030 w 1301979"/>
                <a:gd name="connsiteY0" fmla="*/ 33337 h 33674"/>
                <a:gd name="connsiteX1" fmla="*/ 19661 w 1301979"/>
                <a:gd name="connsiteY1" fmla="*/ 33674 h 33674"/>
                <a:gd name="connsiteX2" fmla="*/ 130 w 1301979"/>
                <a:gd name="connsiteY2" fmla="*/ 13806 h 33674"/>
                <a:gd name="connsiteX3" fmla="*/ 14273 w 1301979"/>
                <a:gd name="connsiteY3" fmla="*/ 337 h 33674"/>
                <a:gd name="connsiteX4" fmla="*/ 19324 w 1301979"/>
                <a:gd name="connsiteY4" fmla="*/ 337 h 33674"/>
                <a:gd name="connsiteX5" fmla="*/ 1283113 w 1301979"/>
                <a:gd name="connsiteY5" fmla="*/ 0 h 33674"/>
                <a:gd name="connsiteX6" fmla="*/ 1301970 w 1301979"/>
                <a:gd name="connsiteY6" fmla="*/ 17511 h 33674"/>
                <a:gd name="connsiteX7" fmla="*/ 1281766 w 1301979"/>
                <a:gd name="connsiteY7" fmla="*/ 33674 h 33674"/>
                <a:gd name="connsiteX8" fmla="*/ 649030 w 1301979"/>
                <a:gd name="connsiteY8" fmla="*/ 33337 h 3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79" h="33674">
                  <a:moveTo>
                    <a:pt x="649030" y="33337"/>
                  </a:moveTo>
                  <a:cubicBezTo>
                    <a:pt x="439240" y="33337"/>
                    <a:pt x="229451" y="33001"/>
                    <a:pt x="19661" y="33674"/>
                  </a:cubicBezTo>
                  <a:cubicBezTo>
                    <a:pt x="3834" y="33674"/>
                    <a:pt x="-880" y="28623"/>
                    <a:pt x="130" y="13806"/>
                  </a:cubicBezTo>
                  <a:cubicBezTo>
                    <a:pt x="804" y="3704"/>
                    <a:pt x="4171" y="-674"/>
                    <a:pt x="14273" y="337"/>
                  </a:cubicBezTo>
                  <a:cubicBezTo>
                    <a:pt x="15957" y="337"/>
                    <a:pt x="17641" y="337"/>
                    <a:pt x="19324" y="337"/>
                  </a:cubicBezTo>
                  <a:cubicBezTo>
                    <a:pt x="440587" y="337"/>
                    <a:pt x="861850" y="337"/>
                    <a:pt x="1283113" y="0"/>
                  </a:cubicBezTo>
                  <a:cubicBezTo>
                    <a:pt x="1296246" y="0"/>
                    <a:pt x="1301633" y="2694"/>
                    <a:pt x="1301970" y="17511"/>
                  </a:cubicBezTo>
                  <a:cubicBezTo>
                    <a:pt x="1302307" y="34011"/>
                    <a:pt x="1293552" y="33674"/>
                    <a:pt x="1281766" y="33674"/>
                  </a:cubicBezTo>
                  <a:cubicBezTo>
                    <a:pt x="1070966" y="33337"/>
                    <a:pt x="859830" y="33337"/>
                    <a:pt x="649030" y="33337"/>
                  </a:cubicBezTo>
                  <a:close/>
                </a:path>
              </a:pathLst>
            </a:custGeom>
            <a:solidFill>
              <a:srgbClr val="BBBD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18">
              <a:extLst>
                <a:ext uri="{FF2B5EF4-FFF2-40B4-BE49-F238E27FC236}">
                  <a16:creationId xmlns:a16="http://schemas.microsoft.com/office/drawing/2014/main" id="{FE30A95B-365E-59C1-A81A-82464292C3F7}"/>
                </a:ext>
              </a:extLst>
            </p:cNvPr>
            <p:cNvSpPr/>
            <p:nvPr/>
          </p:nvSpPr>
          <p:spPr>
            <a:xfrm>
              <a:off x="5856095" y="4986908"/>
              <a:ext cx="1301522" cy="31490"/>
            </a:xfrm>
            <a:custGeom>
              <a:avLst/>
              <a:gdLst>
                <a:gd name="connsiteX0" fmla="*/ 649255 w 1301522"/>
                <a:gd name="connsiteY0" fmla="*/ 31317 h 31490"/>
                <a:gd name="connsiteX1" fmla="*/ 19550 w 1301522"/>
                <a:gd name="connsiteY1" fmla="*/ 31317 h 31490"/>
                <a:gd name="connsiteX2" fmla="*/ 19 w 1301522"/>
                <a:gd name="connsiteY2" fmla="*/ 18184 h 31490"/>
                <a:gd name="connsiteX3" fmla="*/ 17866 w 1301522"/>
                <a:gd name="connsiteY3" fmla="*/ 0 h 31490"/>
                <a:gd name="connsiteX4" fmla="*/ 1283675 w 1301522"/>
                <a:gd name="connsiteY4" fmla="*/ 0 h 31490"/>
                <a:gd name="connsiteX5" fmla="*/ 1301522 w 1301522"/>
                <a:gd name="connsiteY5" fmla="*/ 14817 h 31490"/>
                <a:gd name="connsiteX6" fmla="*/ 1283675 w 1301522"/>
                <a:gd name="connsiteY6" fmla="*/ 31317 h 31490"/>
                <a:gd name="connsiteX7" fmla="*/ 649255 w 1301522"/>
                <a:gd name="connsiteY7" fmla="*/ 31317 h 3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1522" h="31490">
                  <a:moveTo>
                    <a:pt x="649255" y="31317"/>
                  </a:moveTo>
                  <a:cubicBezTo>
                    <a:pt x="439466" y="31317"/>
                    <a:pt x="229676" y="31317"/>
                    <a:pt x="19550" y="31317"/>
                  </a:cubicBezTo>
                  <a:cubicBezTo>
                    <a:pt x="10458" y="31317"/>
                    <a:pt x="356" y="34011"/>
                    <a:pt x="19" y="18184"/>
                  </a:cubicBezTo>
                  <a:cubicBezTo>
                    <a:pt x="-318" y="4378"/>
                    <a:pt x="3723" y="0"/>
                    <a:pt x="17866" y="0"/>
                  </a:cubicBezTo>
                  <a:cubicBezTo>
                    <a:pt x="439803" y="337"/>
                    <a:pt x="861739" y="337"/>
                    <a:pt x="1283675" y="0"/>
                  </a:cubicBezTo>
                  <a:cubicBezTo>
                    <a:pt x="1294451" y="0"/>
                    <a:pt x="1301522" y="337"/>
                    <a:pt x="1301522" y="14817"/>
                  </a:cubicBezTo>
                  <a:cubicBezTo>
                    <a:pt x="1301522" y="28960"/>
                    <a:pt x="1295798" y="31317"/>
                    <a:pt x="1283675" y="31317"/>
                  </a:cubicBezTo>
                  <a:cubicBezTo>
                    <a:pt x="1072539" y="30980"/>
                    <a:pt x="860729" y="31317"/>
                    <a:pt x="649255" y="31317"/>
                  </a:cubicBezTo>
                  <a:close/>
                </a:path>
              </a:pathLst>
            </a:custGeom>
            <a:solidFill>
              <a:srgbClr val="BABCC0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19">
              <a:extLst>
                <a:ext uri="{FF2B5EF4-FFF2-40B4-BE49-F238E27FC236}">
                  <a16:creationId xmlns:a16="http://schemas.microsoft.com/office/drawing/2014/main" id="{9D82640E-1D14-146E-F934-2626BB1C2776}"/>
                </a:ext>
              </a:extLst>
            </p:cNvPr>
            <p:cNvSpPr/>
            <p:nvPr/>
          </p:nvSpPr>
          <p:spPr>
            <a:xfrm>
              <a:off x="5856097" y="5057624"/>
              <a:ext cx="1301842" cy="31058"/>
            </a:xfrm>
            <a:custGeom>
              <a:avLst/>
              <a:gdLst>
                <a:gd name="connsiteX0" fmla="*/ 649254 w 1301842"/>
                <a:gd name="connsiteY0" fmla="*/ 30644 h 31058"/>
                <a:gd name="connsiteX1" fmla="*/ 19549 w 1301842"/>
                <a:gd name="connsiteY1" fmla="*/ 30644 h 31058"/>
                <a:gd name="connsiteX2" fmla="*/ 18 w 1301842"/>
                <a:gd name="connsiteY2" fmla="*/ 17847 h 31058"/>
                <a:gd name="connsiteX3" fmla="*/ 18202 w 1301842"/>
                <a:gd name="connsiteY3" fmla="*/ 0 h 31058"/>
                <a:gd name="connsiteX4" fmla="*/ 1282327 w 1301842"/>
                <a:gd name="connsiteY4" fmla="*/ 0 h 31058"/>
                <a:gd name="connsiteX5" fmla="*/ 1301521 w 1301842"/>
                <a:gd name="connsiteY5" fmla="*/ 20204 h 31058"/>
                <a:gd name="connsiteX6" fmla="*/ 1290409 w 1301842"/>
                <a:gd name="connsiteY6" fmla="*/ 30980 h 31058"/>
                <a:gd name="connsiteX7" fmla="*/ 1275255 w 1301842"/>
                <a:gd name="connsiteY7" fmla="*/ 30980 h 31058"/>
                <a:gd name="connsiteX8" fmla="*/ 649254 w 1301842"/>
                <a:gd name="connsiteY8" fmla="*/ 30644 h 3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842" h="31058">
                  <a:moveTo>
                    <a:pt x="649254" y="30644"/>
                  </a:moveTo>
                  <a:cubicBezTo>
                    <a:pt x="439465" y="30644"/>
                    <a:pt x="229675" y="30644"/>
                    <a:pt x="19549" y="30644"/>
                  </a:cubicBezTo>
                  <a:cubicBezTo>
                    <a:pt x="10457" y="30644"/>
                    <a:pt x="355" y="33674"/>
                    <a:pt x="18" y="17847"/>
                  </a:cubicBezTo>
                  <a:cubicBezTo>
                    <a:pt x="-319" y="4041"/>
                    <a:pt x="4059" y="0"/>
                    <a:pt x="18202" y="0"/>
                  </a:cubicBezTo>
                  <a:cubicBezTo>
                    <a:pt x="439465" y="337"/>
                    <a:pt x="861064" y="337"/>
                    <a:pt x="1282327" y="0"/>
                  </a:cubicBezTo>
                  <a:cubicBezTo>
                    <a:pt x="1298490" y="0"/>
                    <a:pt x="1303205" y="5051"/>
                    <a:pt x="1301521" y="20204"/>
                  </a:cubicBezTo>
                  <a:cubicBezTo>
                    <a:pt x="1300848" y="27950"/>
                    <a:pt x="1298490" y="31654"/>
                    <a:pt x="1290409" y="30980"/>
                  </a:cubicBezTo>
                  <a:cubicBezTo>
                    <a:pt x="1285358" y="30644"/>
                    <a:pt x="1280306" y="30980"/>
                    <a:pt x="1275255" y="30980"/>
                  </a:cubicBezTo>
                  <a:cubicBezTo>
                    <a:pt x="1066813" y="30644"/>
                    <a:pt x="858033" y="30644"/>
                    <a:pt x="649254" y="30644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20">
              <a:extLst>
                <a:ext uri="{FF2B5EF4-FFF2-40B4-BE49-F238E27FC236}">
                  <a16:creationId xmlns:a16="http://schemas.microsoft.com/office/drawing/2014/main" id="{EDCF6824-6648-9520-6709-33B44C8CE307}"/>
                </a:ext>
              </a:extLst>
            </p:cNvPr>
            <p:cNvSpPr/>
            <p:nvPr/>
          </p:nvSpPr>
          <p:spPr>
            <a:xfrm>
              <a:off x="5856143" y="4919172"/>
              <a:ext cx="1301948" cy="32042"/>
            </a:xfrm>
            <a:custGeom>
              <a:avLst/>
              <a:gdLst>
                <a:gd name="connsiteX0" fmla="*/ 649208 w 1301948"/>
                <a:gd name="connsiteY0" fmla="*/ 31369 h 32042"/>
                <a:gd name="connsiteX1" fmla="*/ 19502 w 1301948"/>
                <a:gd name="connsiteY1" fmla="*/ 31706 h 32042"/>
                <a:gd name="connsiteX2" fmla="*/ 308 w 1301948"/>
                <a:gd name="connsiteY2" fmla="*/ 11838 h 32042"/>
                <a:gd name="connsiteX3" fmla="*/ 11084 w 1301948"/>
                <a:gd name="connsiteY3" fmla="*/ 725 h 32042"/>
                <a:gd name="connsiteX4" fmla="*/ 31288 w 1301948"/>
                <a:gd name="connsiteY4" fmla="*/ 725 h 32042"/>
                <a:gd name="connsiteX5" fmla="*/ 1280597 w 1301948"/>
                <a:gd name="connsiteY5" fmla="*/ 1062 h 32042"/>
                <a:gd name="connsiteX6" fmla="*/ 1301811 w 1301948"/>
                <a:gd name="connsiteY6" fmla="*/ 11838 h 32042"/>
                <a:gd name="connsiteX7" fmla="*/ 1282617 w 1301948"/>
                <a:gd name="connsiteY7" fmla="*/ 32042 h 32042"/>
                <a:gd name="connsiteX8" fmla="*/ 649208 w 1301948"/>
                <a:gd name="connsiteY8" fmla="*/ 31369 h 3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948" h="32042">
                  <a:moveTo>
                    <a:pt x="649208" y="31369"/>
                  </a:moveTo>
                  <a:cubicBezTo>
                    <a:pt x="439418" y="31369"/>
                    <a:pt x="229292" y="31032"/>
                    <a:pt x="19502" y="31706"/>
                  </a:cubicBezTo>
                  <a:cubicBezTo>
                    <a:pt x="3676" y="31706"/>
                    <a:pt x="-1375" y="26991"/>
                    <a:pt x="308" y="11838"/>
                  </a:cubicBezTo>
                  <a:cubicBezTo>
                    <a:pt x="982" y="4430"/>
                    <a:pt x="3002" y="389"/>
                    <a:pt x="11084" y="725"/>
                  </a:cubicBezTo>
                  <a:cubicBezTo>
                    <a:pt x="17819" y="1062"/>
                    <a:pt x="24554" y="725"/>
                    <a:pt x="31288" y="725"/>
                  </a:cubicBezTo>
                  <a:cubicBezTo>
                    <a:pt x="447837" y="725"/>
                    <a:pt x="864048" y="725"/>
                    <a:pt x="1280597" y="1062"/>
                  </a:cubicBezTo>
                  <a:cubicBezTo>
                    <a:pt x="1288342" y="1062"/>
                    <a:pt x="1300465" y="-4999"/>
                    <a:pt x="1301811" y="11838"/>
                  </a:cubicBezTo>
                  <a:cubicBezTo>
                    <a:pt x="1302822" y="26991"/>
                    <a:pt x="1298444" y="32042"/>
                    <a:pt x="1282617" y="32042"/>
                  </a:cubicBezTo>
                  <a:cubicBezTo>
                    <a:pt x="1071481" y="31032"/>
                    <a:pt x="860344" y="31369"/>
                    <a:pt x="649208" y="31369"/>
                  </a:cubicBezTo>
                  <a:close/>
                </a:path>
              </a:pathLst>
            </a:custGeom>
            <a:solidFill>
              <a:srgbClr val="BBBDBF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21">
              <a:extLst>
                <a:ext uri="{FF2B5EF4-FFF2-40B4-BE49-F238E27FC236}">
                  <a16:creationId xmlns:a16="http://schemas.microsoft.com/office/drawing/2014/main" id="{60326CB9-F6AD-666D-CE56-BA6AED4E8621}"/>
                </a:ext>
              </a:extLst>
            </p:cNvPr>
            <p:cNvSpPr/>
            <p:nvPr/>
          </p:nvSpPr>
          <p:spPr>
            <a:xfrm>
              <a:off x="7536451" y="2628189"/>
              <a:ext cx="638929" cy="515756"/>
            </a:xfrm>
            <a:custGeom>
              <a:avLst/>
              <a:gdLst>
                <a:gd name="connsiteX0" fmla="*/ 522958 w 638929"/>
                <a:gd name="connsiteY0" fmla="*/ 152730 h 515756"/>
                <a:gd name="connsiteX1" fmla="*/ 496019 w 638929"/>
                <a:gd name="connsiteY1" fmla="*/ 140271 h 515756"/>
                <a:gd name="connsiteX2" fmla="*/ 113818 w 638929"/>
                <a:gd name="connsiteY2" fmla="*/ 59790 h 515756"/>
                <a:gd name="connsiteX3" fmla="*/ 35021 w 638929"/>
                <a:gd name="connsiteY3" fmla="*/ 45983 h 515756"/>
                <a:gd name="connsiteX4" fmla="*/ 0 w 638929"/>
                <a:gd name="connsiteY4" fmla="*/ 20391 h 515756"/>
                <a:gd name="connsiteX5" fmla="*/ 40409 w 638929"/>
                <a:gd name="connsiteY5" fmla="*/ 523 h 515756"/>
                <a:gd name="connsiteX6" fmla="*/ 102369 w 638929"/>
                <a:gd name="connsiteY6" fmla="*/ 12309 h 515756"/>
                <a:gd name="connsiteX7" fmla="*/ 259627 w 638929"/>
                <a:gd name="connsiteY7" fmla="*/ 45310 h 515756"/>
                <a:gd name="connsiteX8" fmla="*/ 493999 w 638929"/>
                <a:gd name="connsiteY8" fmla="*/ 95821 h 515756"/>
                <a:gd name="connsiteX9" fmla="*/ 576500 w 638929"/>
                <a:gd name="connsiteY9" fmla="*/ 154414 h 515756"/>
                <a:gd name="connsiteX10" fmla="*/ 583909 w 638929"/>
                <a:gd name="connsiteY10" fmla="*/ 237252 h 515756"/>
                <a:gd name="connsiteX11" fmla="*/ 590307 w 638929"/>
                <a:gd name="connsiteY11" fmla="*/ 247354 h 515756"/>
                <a:gd name="connsiteX12" fmla="*/ 637450 w 638929"/>
                <a:gd name="connsiteY12" fmla="*/ 323794 h 515756"/>
                <a:gd name="connsiteX13" fmla="*/ 581215 w 638929"/>
                <a:gd name="connsiteY13" fmla="*/ 507992 h 515756"/>
                <a:gd name="connsiteX14" fmla="*/ 558990 w 638929"/>
                <a:gd name="connsiteY14" fmla="*/ 509339 h 515756"/>
                <a:gd name="connsiteX15" fmla="*/ 501070 w 638929"/>
                <a:gd name="connsiteY15" fmla="*/ 397204 h 515756"/>
                <a:gd name="connsiteX16" fmla="*/ 497030 w 638929"/>
                <a:gd name="connsiteY16" fmla="*/ 312345 h 515756"/>
                <a:gd name="connsiteX17" fmla="*/ 523969 w 638929"/>
                <a:gd name="connsiteY17" fmla="*/ 249711 h 515756"/>
                <a:gd name="connsiteX18" fmla="*/ 529693 w 638929"/>
                <a:gd name="connsiteY18" fmla="*/ 247017 h 515756"/>
                <a:gd name="connsiteX19" fmla="*/ 547541 w 638929"/>
                <a:gd name="connsiteY19" fmla="*/ 188425 h 515756"/>
                <a:gd name="connsiteX20" fmla="*/ 522958 w 638929"/>
                <a:gd name="connsiteY20" fmla="*/ 152730 h 51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8929" h="515756">
                  <a:moveTo>
                    <a:pt x="522958" y="152730"/>
                  </a:moveTo>
                  <a:cubicBezTo>
                    <a:pt x="515550" y="145322"/>
                    <a:pt x="505785" y="142291"/>
                    <a:pt x="496019" y="140271"/>
                  </a:cubicBezTo>
                  <a:cubicBezTo>
                    <a:pt x="368731" y="113331"/>
                    <a:pt x="241443" y="84372"/>
                    <a:pt x="113818" y="59790"/>
                  </a:cubicBezTo>
                  <a:cubicBezTo>
                    <a:pt x="69705" y="51371"/>
                    <a:pt x="63981" y="52044"/>
                    <a:pt x="35021" y="45983"/>
                  </a:cubicBezTo>
                  <a:cubicBezTo>
                    <a:pt x="20541" y="42952"/>
                    <a:pt x="0" y="37901"/>
                    <a:pt x="0" y="20391"/>
                  </a:cubicBezTo>
                  <a:cubicBezTo>
                    <a:pt x="0" y="186"/>
                    <a:pt x="25929" y="-1161"/>
                    <a:pt x="40409" y="523"/>
                  </a:cubicBezTo>
                  <a:cubicBezTo>
                    <a:pt x="76104" y="4564"/>
                    <a:pt x="69705" y="7595"/>
                    <a:pt x="102369" y="12309"/>
                  </a:cubicBezTo>
                  <a:cubicBezTo>
                    <a:pt x="154901" y="23422"/>
                    <a:pt x="207096" y="34197"/>
                    <a:pt x="259627" y="45310"/>
                  </a:cubicBezTo>
                  <a:cubicBezTo>
                    <a:pt x="337751" y="62147"/>
                    <a:pt x="415875" y="78984"/>
                    <a:pt x="493999" y="95821"/>
                  </a:cubicBezTo>
                  <a:cubicBezTo>
                    <a:pt x="530030" y="103566"/>
                    <a:pt x="558653" y="121413"/>
                    <a:pt x="576500" y="154414"/>
                  </a:cubicBezTo>
                  <a:cubicBezTo>
                    <a:pt x="581215" y="173945"/>
                    <a:pt x="586266" y="208966"/>
                    <a:pt x="583909" y="237252"/>
                  </a:cubicBezTo>
                  <a:cubicBezTo>
                    <a:pt x="583572" y="241630"/>
                    <a:pt x="585256" y="244660"/>
                    <a:pt x="590307" y="247354"/>
                  </a:cubicBezTo>
                  <a:cubicBezTo>
                    <a:pt x="621287" y="263181"/>
                    <a:pt x="633746" y="291467"/>
                    <a:pt x="637450" y="323794"/>
                  </a:cubicBezTo>
                  <a:cubicBezTo>
                    <a:pt x="645196" y="393163"/>
                    <a:pt x="621960" y="453440"/>
                    <a:pt x="581215" y="507992"/>
                  </a:cubicBezTo>
                  <a:cubicBezTo>
                    <a:pt x="573806" y="517757"/>
                    <a:pt x="567745" y="518431"/>
                    <a:pt x="558990" y="509339"/>
                  </a:cubicBezTo>
                  <a:cubicBezTo>
                    <a:pt x="528346" y="477685"/>
                    <a:pt x="509826" y="440980"/>
                    <a:pt x="501070" y="397204"/>
                  </a:cubicBezTo>
                  <a:cubicBezTo>
                    <a:pt x="495346" y="368581"/>
                    <a:pt x="495009" y="340631"/>
                    <a:pt x="497030" y="312345"/>
                  </a:cubicBezTo>
                  <a:cubicBezTo>
                    <a:pt x="498713" y="289447"/>
                    <a:pt x="503764" y="265538"/>
                    <a:pt x="523969" y="249711"/>
                  </a:cubicBezTo>
                  <a:cubicBezTo>
                    <a:pt x="525653" y="248364"/>
                    <a:pt x="528010" y="247691"/>
                    <a:pt x="529693" y="247017"/>
                  </a:cubicBezTo>
                  <a:cubicBezTo>
                    <a:pt x="547877" y="235568"/>
                    <a:pt x="550235" y="216037"/>
                    <a:pt x="547541" y="188425"/>
                  </a:cubicBezTo>
                  <a:cubicBezTo>
                    <a:pt x="546194" y="182026"/>
                    <a:pt x="542490" y="170241"/>
                    <a:pt x="522958" y="152730"/>
                  </a:cubicBezTo>
                  <a:close/>
                </a:path>
              </a:pathLst>
            </a:custGeom>
            <a:solidFill>
              <a:schemeClr val="accent1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22">
              <a:extLst>
                <a:ext uri="{FF2B5EF4-FFF2-40B4-BE49-F238E27FC236}">
                  <a16:creationId xmlns:a16="http://schemas.microsoft.com/office/drawing/2014/main" id="{994DEBDD-FB66-E6F8-513B-BE6424EC61B0}"/>
                </a:ext>
              </a:extLst>
            </p:cNvPr>
            <p:cNvSpPr/>
            <p:nvPr/>
          </p:nvSpPr>
          <p:spPr>
            <a:xfrm>
              <a:off x="7274467" y="4971336"/>
              <a:ext cx="735707" cy="470971"/>
            </a:xfrm>
            <a:custGeom>
              <a:avLst/>
              <a:gdLst>
                <a:gd name="connsiteX0" fmla="*/ 75430 w 735707"/>
                <a:gd name="connsiteY0" fmla="*/ 194045 h 470971"/>
                <a:gd name="connsiteX1" fmla="*/ 0 w 735707"/>
                <a:gd name="connsiteY1" fmla="*/ 152289 h 470971"/>
                <a:gd name="connsiteX2" fmla="*/ 86879 w 735707"/>
                <a:gd name="connsiteY2" fmla="*/ 109860 h 470971"/>
                <a:gd name="connsiteX3" fmla="*/ 484570 w 735707"/>
                <a:gd name="connsiteY3" fmla="*/ 114574 h 470971"/>
                <a:gd name="connsiteX4" fmla="*/ 424967 w 735707"/>
                <a:gd name="connsiteY4" fmla="*/ 86288 h 470971"/>
                <a:gd name="connsiteX5" fmla="*/ 372772 w 735707"/>
                <a:gd name="connsiteY5" fmla="*/ 75512 h 470971"/>
                <a:gd name="connsiteX6" fmla="*/ 339435 w 735707"/>
                <a:gd name="connsiteY6" fmla="*/ 14899 h 470971"/>
                <a:gd name="connsiteX7" fmla="*/ 355935 w 735707"/>
                <a:gd name="connsiteY7" fmla="*/ 1092 h 470971"/>
                <a:gd name="connsiteX8" fmla="*/ 502080 w 735707"/>
                <a:gd name="connsiteY8" fmla="*/ 16582 h 470971"/>
                <a:gd name="connsiteX9" fmla="*/ 628695 w 735707"/>
                <a:gd name="connsiteY9" fmla="*/ 75175 h 470971"/>
                <a:gd name="connsiteX10" fmla="*/ 711197 w 735707"/>
                <a:gd name="connsiteY10" fmla="*/ 144207 h 470971"/>
                <a:gd name="connsiteX11" fmla="*/ 734432 w 735707"/>
                <a:gd name="connsiteY11" fmla="*/ 171146 h 470971"/>
                <a:gd name="connsiteX12" fmla="*/ 734432 w 735707"/>
                <a:gd name="connsiteY12" fmla="*/ 283281 h 470971"/>
                <a:gd name="connsiteX13" fmla="*/ 730054 w 735707"/>
                <a:gd name="connsiteY13" fmla="*/ 435825 h 470971"/>
                <a:gd name="connsiteX14" fmla="*/ 706819 w 735707"/>
                <a:gd name="connsiteY14" fmla="*/ 434141 h 470971"/>
                <a:gd name="connsiteX15" fmla="*/ 623644 w 735707"/>
                <a:gd name="connsiteY15" fmla="*/ 453672 h 470971"/>
                <a:gd name="connsiteX16" fmla="*/ 537102 w 735707"/>
                <a:gd name="connsiteY16" fmla="*/ 470509 h 470971"/>
                <a:gd name="connsiteX17" fmla="*/ 389272 w 735707"/>
                <a:gd name="connsiteY17" fmla="*/ 470846 h 470971"/>
                <a:gd name="connsiteX18" fmla="*/ 325965 w 735707"/>
                <a:gd name="connsiteY18" fmla="*/ 463101 h 470971"/>
                <a:gd name="connsiteX19" fmla="*/ 303403 w 735707"/>
                <a:gd name="connsiteY19" fmla="*/ 394742 h 470971"/>
                <a:gd name="connsiteX20" fmla="*/ 239760 w 735707"/>
                <a:gd name="connsiteY20" fmla="*/ 342211 h 470971"/>
                <a:gd name="connsiteX21" fmla="*/ 295658 w 735707"/>
                <a:gd name="connsiteY21" fmla="*/ 291363 h 470971"/>
                <a:gd name="connsiteX22" fmla="*/ 253566 w 735707"/>
                <a:gd name="connsiteY22" fmla="*/ 278903 h 470971"/>
                <a:gd name="connsiteX23" fmla="*/ 229657 w 735707"/>
                <a:gd name="connsiteY23" fmla="*/ 238831 h 470971"/>
                <a:gd name="connsiteX24" fmla="*/ 265015 w 735707"/>
                <a:gd name="connsiteY24" fmla="*/ 208188 h 470971"/>
                <a:gd name="connsiteX25" fmla="*/ 301383 w 735707"/>
                <a:gd name="connsiteY25" fmla="*/ 202127 h 470971"/>
                <a:gd name="connsiteX26" fmla="*/ 286903 w 735707"/>
                <a:gd name="connsiteY26" fmla="*/ 195055 h 470971"/>
                <a:gd name="connsiteX27" fmla="*/ 75430 w 735707"/>
                <a:gd name="connsiteY27" fmla="*/ 194045 h 47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5707" h="470971">
                  <a:moveTo>
                    <a:pt x="75430" y="194045"/>
                  </a:moveTo>
                  <a:cubicBezTo>
                    <a:pt x="24582" y="193708"/>
                    <a:pt x="0" y="176198"/>
                    <a:pt x="0" y="152289"/>
                  </a:cubicBezTo>
                  <a:cubicBezTo>
                    <a:pt x="0" y="126360"/>
                    <a:pt x="21215" y="110196"/>
                    <a:pt x="86879" y="109860"/>
                  </a:cubicBezTo>
                  <a:cubicBezTo>
                    <a:pt x="108767" y="110196"/>
                    <a:pt x="371425" y="112890"/>
                    <a:pt x="484570" y="114574"/>
                  </a:cubicBezTo>
                  <a:cubicBezTo>
                    <a:pt x="466049" y="96390"/>
                    <a:pt x="447529" y="86961"/>
                    <a:pt x="424967" y="86288"/>
                  </a:cubicBezTo>
                  <a:cubicBezTo>
                    <a:pt x="406783" y="85614"/>
                    <a:pt x="389272" y="83257"/>
                    <a:pt x="372772" y="75512"/>
                  </a:cubicBezTo>
                  <a:cubicBezTo>
                    <a:pt x="348863" y="64063"/>
                    <a:pt x="336404" y="40828"/>
                    <a:pt x="339435" y="14899"/>
                  </a:cubicBezTo>
                  <a:cubicBezTo>
                    <a:pt x="340782" y="4797"/>
                    <a:pt x="346506" y="-2949"/>
                    <a:pt x="355935" y="1092"/>
                  </a:cubicBezTo>
                  <a:cubicBezTo>
                    <a:pt x="403079" y="20960"/>
                    <a:pt x="453590" y="9511"/>
                    <a:pt x="502080" y="16582"/>
                  </a:cubicBezTo>
                  <a:cubicBezTo>
                    <a:pt x="550571" y="23654"/>
                    <a:pt x="590307" y="47226"/>
                    <a:pt x="628695" y="75175"/>
                  </a:cubicBezTo>
                  <a:cubicBezTo>
                    <a:pt x="657655" y="96390"/>
                    <a:pt x="684257" y="120299"/>
                    <a:pt x="711197" y="144207"/>
                  </a:cubicBezTo>
                  <a:cubicBezTo>
                    <a:pt x="731401" y="164412"/>
                    <a:pt x="729717" y="159697"/>
                    <a:pt x="734432" y="171146"/>
                  </a:cubicBezTo>
                  <a:cubicBezTo>
                    <a:pt x="737126" y="208525"/>
                    <a:pt x="734769" y="245903"/>
                    <a:pt x="734432" y="283281"/>
                  </a:cubicBezTo>
                  <a:cubicBezTo>
                    <a:pt x="733758" y="334129"/>
                    <a:pt x="731738" y="384977"/>
                    <a:pt x="730054" y="435825"/>
                  </a:cubicBezTo>
                  <a:cubicBezTo>
                    <a:pt x="722309" y="435488"/>
                    <a:pt x="714227" y="435488"/>
                    <a:pt x="706819" y="434141"/>
                  </a:cubicBezTo>
                  <a:cubicBezTo>
                    <a:pt x="676512" y="429763"/>
                    <a:pt x="650583" y="443906"/>
                    <a:pt x="623644" y="453672"/>
                  </a:cubicBezTo>
                  <a:cubicBezTo>
                    <a:pt x="595695" y="463774"/>
                    <a:pt x="566735" y="469836"/>
                    <a:pt x="537102" y="470509"/>
                  </a:cubicBezTo>
                  <a:cubicBezTo>
                    <a:pt x="487938" y="471519"/>
                    <a:pt x="438437" y="470509"/>
                    <a:pt x="389272" y="470846"/>
                  </a:cubicBezTo>
                  <a:cubicBezTo>
                    <a:pt x="367721" y="471183"/>
                    <a:pt x="346843" y="466468"/>
                    <a:pt x="325965" y="463101"/>
                  </a:cubicBezTo>
                  <a:cubicBezTo>
                    <a:pt x="292965" y="457376"/>
                    <a:pt x="282862" y="419324"/>
                    <a:pt x="303403" y="394742"/>
                  </a:cubicBezTo>
                  <a:cubicBezTo>
                    <a:pt x="274444" y="386324"/>
                    <a:pt x="239760" y="383630"/>
                    <a:pt x="239760" y="342211"/>
                  </a:cubicBezTo>
                  <a:cubicBezTo>
                    <a:pt x="239760" y="308874"/>
                    <a:pt x="267709" y="302139"/>
                    <a:pt x="295658" y="291363"/>
                  </a:cubicBezTo>
                  <a:cubicBezTo>
                    <a:pt x="278485" y="289006"/>
                    <a:pt x="265689" y="284965"/>
                    <a:pt x="253566" y="278903"/>
                  </a:cubicBezTo>
                  <a:cubicBezTo>
                    <a:pt x="235045" y="269475"/>
                    <a:pt x="226963" y="254995"/>
                    <a:pt x="229657" y="238831"/>
                  </a:cubicBezTo>
                  <a:cubicBezTo>
                    <a:pt x="232351" y="223005"/>
                    <a:pt x="245484" y="211555"/>
                    <a:pt x="265015" y="208188"/>
                  </a:cubicBezTo>
                  <a:cubicBezTo>
                    <a:pt x="267709" y="207851"/>
                    <a:pt x="292965" y="205494"/>
                    <a:pt x="301383" y="202127"/>
                  </a:cubicBezTo>
                  <a:cubicBezTo>
                    <a:pt x="297679" y="199433"/>
                    <a:pt x="292965" y="196065"/>
                    <a:pt x="286903" y="195055"/>
                  </a:cubicBezTo>
                  <a:cubicBezTo>
                    <a:pt x="216188" y="194382"/>
                    <a:pt x="145809" y="194382"/>
                    <a:pt x="75430" y="194045"/>
                  </a:cubicBezTo>
                  <a:close/>
                </a:path>
              </a:pathLst>
            </a:custGeom>
            <a:solidFill>
              <a:srgbClr val="FCC698"/>
            </a:solidFill>
            <a:ln w="3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1F0F9944-6B34-B6BE-5292-C72A381B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7" y="293257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4">
            <a:extLst>
              <a:ext uri="{FF2B5EF4-FFF2-40B4-BE49-F238E27FC236}">
                <a16:creationId xmlns:a16="http://schemas.microsoft.com/office/drawing/2014/main" id="{B6418651-B54E-357B-C718-26BEFC1A69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hu-H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FB9E2B-F6E2-4F5C-9D9F-9F25EACFB16C}"/>
              </a:ext>
            </a:extLst>
          </p:cNvPr>
          <p:cNvSpPr/>
          <p:nvPr/>
        </p:nvSpPr>
        <p:spPr>
          <a:xfrm>
            <a:off x="-11875" y="2672858"/>
            <a:ext cx="3064747" cy="2924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C76FF-236C-45B3-8A46-16212FF67F0C}"/>
              </a:ext>
            </a:extLst>
          </p:cNvPr>
          <p:cNvSpPr txBox="1"/>
          <p:nvPr/>
        </p:nvSpPr>
        <p:spPr>
          <a:xfrm>
            <a:off x="152400" y="3319570"/>
            <a:ext cx="2780672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Geoinformatikai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Intézet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2400" dirty="0">
                <a:solidFill>
                  <a:schemeClr val="accent1"/>
                </a:solidFill>
                <a:cs typeface="Arial" pitchFamily="34" charset="0"/>
              </a:rPr>
              <a:t>SPA </a:t>
            </a:r>
            <a:r>
              <a:rPr lang="en-US" altLang="ko-KR" sz="2400" dirty="0" err="1">
                <a:solidFill>
                  <a:schemeClr val="accent1"/>
                </a:solidFill>
                <a:cs typeface="Arial" pitchFamily="34" charset="0"/>
              </a:rPr>
              <a:t>épület</a:t>
            </a:r>
            <a:endParaRPr lang="ko-KR" altLang="en-US" sz="28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755AC5-E176-4E2E-BB0A-52C11EE2041E}"/>
              </a:ext>
            </a:extLst>
          </p:cNvPr>
          <p:cNvSpPr txBox="1"/>
          <p:nvPr/>
        </p:nvSpPr>
        <p:spPr>
          <a:xfrm>
            <a:off x="5330648" y="1606993"/>
            <a:ext cx="5271482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INTÉZETEI</a:t>
            </a:r>
          </a:p>
          <a:p>
            <a:pPr algn="r"/>
            <a:r>
              <a:rPr lang="hu-HU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Pirosalma utca 1-3.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7E11C6-BBF7-4C68-9E52-B8B934809E6F}"/>
              </a:ext>
            </a:extLst>
          </p:cNvPr>
          <p:cNvSpPr txBox="1"/>
          <p:nvPr/>
        </p:nvSpPr>
        <p:spPr>
          <a:xfrm>
            <a:off x="5330648" y="845006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6489FA-7B8B-F04F-1F10-D2E169786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7633" y="2672858"/>
            <a:ext cx="8270049" cy="29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0370342-C8D5-6A3E-47E3-080B98E5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73" y="845006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e 9">
            <a:extLst>
              <a:ext uri="{FF2B5EF4-FFF2-40B4-BE49-F238E27FC236}">
                <a16:creationId xmlns:a16="http://schemas.microsoft.com/office/drawing/2014/main" id="{F96CEB97-8E38-1C41-AA94-4724D5E093ED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hu-HU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BB773E5-75B1-4538-BD0F-2C1861579425}"/>
              </a:ext>
            </a:extLst>
          </p:cNvPr>
          <p:cNvSpPr/>
          <p:nvPr/>
        </p:nvSpPr>
        <p:spPr>
          <a:xfrm>
            <a:off x="712187" y="1156560"/>
            <a:ext cx="2590708" cy="470890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en-US" altLang="ko-KR" sz="3200" b="1" dirty="0">
                <a:solidFill>
                  <a:schemeClr val="accent2"/>
                </a:solidFill>
                <a:latin typeface="+mj-lt"/>
              </a:rPr>
              <a:t>INTÉZETEI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CD741-4E4F-407D-9EC5-60082ACF8B81}"/>
              </a:ext>
            </a:extLst>
          </p:cNvPr>
          <p:cNvSpPr txBox="1"/>
          <p:nvPr/>
        </p:nvSpPr>
        <p:spPr>
          <a:xfrm>
            <a:off x="597529" y="1772665"/>
            <a:ext cx="3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Budai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út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45.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C65A47-7E59-4FFD-8605-2F00E5380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529" y="328764"/>
            <a:ext cx="9907439" cy="724247"/>
          </a:xfrm>
        </p:spPr>
        <p:txBody>
          <a:bodyPr/>
          <a:lstStyle/>
          <a:p>
            <a:r>
              <a:rPr lang="en-US" altLang="ko-KR" dirty="0"/>
              <a:t>Alba Regia Kar</a:t>
            </a:r>
            <a:endParaRPr lang="ko-KR" altLang="en-US" dirty="0"/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5580563D-452F-43F3-85A8-EF05E4E778CF}"/>
              </a:ext>
            </a:extLst>
          </p:cNvPr>
          <p:cNvSpPr/>
          <p:nvPr/>
        </p:nvSpPr>
        <p:spPr>
          <a:xfrm>
            <a:off x="4867275" y="1665287"/>
            <a:ext cx="3456000" cy="1878013"/>
          </a:xfrm>
          <a:custGeom>
            <a:avLst/>
            <a:gdLst>
              <a:gd name="connsiteX0" fmla="*/ 0 w 3456000"/>
              <a:gd name="connsiteY0" fmla="*/ 0 h 1878013"/>
              <a:gd name="connsiteX1" fmla="*/ 3456000 w 3456000"/>
              <a:gd name="connsiteY1" fmla="*/ 0 h 1878013"/>
              <a:gd name="connsiteX2" fmla="*/ 3456000 w 3456000"/>
              <a:gd name="connsiteY2" fmla="*/ 1878013 h 1878013"/>
              <a:gd name="connsiteX3" fmla="*/ 3371363 w 3456000"/>
              <a:gd name="connsiteY3" fmla="*/ 1878013 h 1878013"/>
              <a:gd name="connsiteX4" fmla="*/ 3371363 w 3456000"/>
              <a:gd name="connsiteY4" fmla="*/ 84637 h 1878013"/>
              <a:gd name="connsiteX5" fmla="*/ 84637 w 3456000"/>
              <a:gd name="connsiteY5" fmla="*/ 84637 h 1878013"/>
              <a:gd name="connsiteX6" fmla="*/ 84637 w 3456000"/>
              <a:gd name="connsiteY6" fmla="*/ 1878013 h 1878013"/>
              <a:gd name="connsiteX7" fmla="*/ 0 w 3456000"/>
              <a:gd name="connsiteY7" fmla="*/ 1878013 h 18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1878013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10C88536-F0E6-4FD1-A269-0588144C2E90}"/>
              </a:ext>
            </a:extLst>
          </p:cNvPr>
          <p:cNvSpPr/>
          <p:nvPr/>
        </p:nvSpPr>
        <p:spPr>
          <a:xfrm>
            <a:off x="8241636" y="3543300"/>
            <a:ext cx="3456000" cy="2722562"/>
          </a:xfrm>
          <a:custGeom>
            <a:avLst/>
            <a:gdLst>
              <a:gd name="connsiteX0" fmla="*/ 0 w 3456000"/>
              <a:gd name="connsiteY0" fmla="*/ 0 h 2722562"/>
              <a:gd name="connsiteX1" fmla="*/ 84637 w 3456000"/>
              <a:gd name="connsiteY1" fmla="*/ 0 h 2722562"/>
              <a:gd name="connsiteX2" fmla="*/ 84637 w 3456000"/>
              <a:gd name="connsiteY2" fmla="*/ 2637925 h 2722562"/>
              <a:gd name="connsiteX3" fmla="*/ 3371363 w 3456000"/>
              <a:gd name="connsiteY3" fmla="*/ 2637925 h 2722562"/>
              <a:gd name="connsiteX4" fmla="*/ 3371363 w 3456000"/>
              <a:gd name="connsiteY4" fmla="*/ 0 h 2722562"/>
              <a:gd name="connsiteX5" fmla="*/ 3456000 w 3456000"/>
              <a:gd name="connsiteY5" fmla="*/ 0 h 2722562"/>
              <a:gd name="connsiteX6" fmla="*/ 3456000 w 3456000"/>
              <a:gd name="connsiteY6" fmla="*/ 2722562 h 2722562"/>
              <a:gd name="connsiteX7" fmla="*/ 0 w 3456000"/>
              <a:gd name="connsiteY7" fmla="*/ 2722562 h 272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000" h="2722562">
                <a:moveTo>
                  <a:pt x="0" y="0"/>
                </a:moveTo>
                <a:lnTo>
                  <a:pt x="84637" y="0"/>
                </a:lnTo>
                <a:lnTo>
                  <a:pt x="84637" y="2637925"/>
                </a:lnTo>
                <a:lnTo>
                  <a:pt x="3371363" y="2637925"/>
                </a:lnTo>
                <a:lnTo>
                  <a:pt x="3371363" y="0"/>
                </a:lnTo>
                <a:lnTo>
                  <a:pt x="3456000" y="0"/>
                </a:lnTo>
                <a:lnTo>
                  <a:pt x="3456000" y="2722562"/>
                </a:lnTo>
                <a:lnTo>
                  <a:pt x="0" y="27225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07A9050-D083-F34B-B69B-B8A4A79B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593" y="2760737"/>
            <a:ext cx="3437304" cy="3053414"/>
          </a:xfrm>
          <a:prstGeom prst="rect">
            <a:avLst/>
          </a:prstGeom>
        </p:spPr>
      </p:pic>
      <p:sp>
        <p:nvSpPr>
          <p:cNvPr id="13" name="Kép helye 12">
            <a:extLst>
              <a:ext uri="{FF2B5EF4-FFF2-40B4-BE49-F238E27FC236}">
                <a16:creationId xmlns:a16="http://schemas.microsoft.com/office/drawing/2014/main" id="{743E3CE4-9BD8-5CFE-B5BA-D80A540F653D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hu-HU"/>
          </a:p>
        </p:txBody>
      </p:sp>
      <p:pic>
        <p:nvPicPr>
          <p:cNvPr id="5" name="Kép helye 9">
            <a:extLst>
              <a:ext uri="{FF2B5EF4-FFF2-40B4-BE49-F238E27FC236}">
                <a16:creationId xmlns:a16="http://schemas.microsoft.com/office/drawing/2014/main" id="{DC2D028A-5A1D-E690-6426-D4A24E4FA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456" y="2248923"/>
            <a:ext cx="4826263" cy="3208283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6D2E1A63-73B3-69F1-FB0C-6C38AF20017C}"/>
              </a:ext>
            </a:extLst>
          </p:cNvPr>
          <p:cNvSpPr/>
          <p:nvPr/>
        </p:nvSpPr>
        <p:spPr>
          <a:xfrm>
            <a:off x="494365" y="5116756"/>
            <a:ext cx="4180482" cy="11693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Mérnöki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Intézet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 – </a:t>
            </a:r>
            <a:r>
              <a:rPr lang="en-US" sz="2400" dirty="0">
                <a:solidFill>
                  <a:schemeClr val="bg1"/>
                </a:solidFill>
              </a:rPr>
              <a:t>SBF </a:t>
            </a:r>
            <a:r>
              <a:rPr lang="en-US" sz="2400" dirty="0" err="1">
                <a:solidFill>
                  <a:schemeClr val="bg1"/>
                </a:solidFill>
              </a:rPr>
              <a:t>épület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F84ADE2-AF49-A570-DFAA-AC018ECC9902}"/>
              </a:ext>
            </a:extLst>
          </p:cNvPr>
          <p:cNvSpPr/>
          <p:nvPr/>
        </p:nvSpPr>
        <p:spPr>
          <a:xfrm>
            <a:off x="5775688" y="5446585"/>
            <a:ext cx="5395642" cy="12947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/>
              <a:t>Természettudományi</a:t>
            </a:r>
            <a:r>
              <a:rPr lang="en-US" sz="2800" b="1" dirty="0"/>
              <a:t> </a:t>
            </a:r>
            <a:r>
              <a:rPr lang="en-US" sz="2800" b="1" dirty="0" err="1"/>
              <a:t>és</a:t>
            </a:r>
            <a:r>
              <a:rPr lang="en-US" sz="2800" b="1" dirty="0"/>
              <a:t> </a:t>
            </a:r>
            <a:r>
              <a:rPr lang="en-US" sz="2800" b="1" dirty="0" err="1"/>
              <a:t>Szoftvertechnológiai</a:t>
            </a:r>
            <a:r>
              <a:rPr lang="en-US" sz="2800" b="1" dirty="0"/>
              <a:t> </a:t>
            </a:r>
            <a:r>
              <a:rPr lang="en-US" sz="2800" b="1" dirty="0" err="1"/>
              <a:t>Intézet</a:t>
            </a:r>
            <a:r>
              <a:rPr lang="en-US" sz="2800" b="1" dirty="0"/>
              <a:t> </a:t>
            </a:r>
          </a:p>
          <a:p>
            <a:pPr algn="r"/>
            <a:r>
              <a:rPr lang="en-US" sz="2400" dirty="0"/>
              <a:t>TSZI – </a:t>
            </a:r>
            <a:r>
              <a:rPr lang="en-US" sz="2400" dirty="0">
                <a:solidFill>
                  <a:schemeClr val="accent1"/>
                </a:solidFill>
              </a:rPr>
              <a:t>SBK </a:t>
            </a:r>
            <a:r>
              <a:rPr lang="en-US" sz="2400" dirty="0" err="1">
                <a:solidFill>
                  <a:schemeClr val="accent1"/>
                </a:solidFill>
              </a:rPr>
              <a:t>épület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0" name="Freeform 50">
            <a:extLst>
              <a:ext uri="{FF2B5EF4-FFF2-40B4-BE49-F238E27FC236}">
                <a16:creationId xmlns:a16="http://schemas.microsoft.com/office/drawing/2014/main" id="{887E37C0-8A46-5B7E-5489-A96EF5F3E762}"/>
              </a:ext>
            </a:extLst>
          </p:cNvPr>
          <p:cNvSpPr>
            <a:spLocks noChangeAspect="1"/>
          </p:cNvSpPr>
          <p:nvPr/>
        </p:nvSpPr>
        <p:spPr>
          <a:xfrm>
            <a:off x="306199" y="3377690"/>
            <a:ext cx="2527880" cy="1992849"/>
          </a:xfrm>
          <a:custGeom>
            <a:avLst/>
            <a:gdLst>
              <a:gd name="connsiteX0" fmla="*/ 2816801 w 3030432"/>
              <a:gd name="connsiteY0" fmla="*/ 1302269 h 2389028"/>
              <a:gd name="connsiteX1" fmla="*/ 2816801 w 3030432"/>
              <a:gd name="connsiteY1" fmla="*/ 1414911 h 2389028"/>
              <a:gd name="connsiteX2" fmla="*/ 2816801 w 3030432"/>
              <a:gd name="connsiteY2" fmla="*/ 1302269 h 2389028"/>
              <a:gd name="connsiteX3" fmla="*/ 562836 w 3030432"/>
              <a:gd name="connsiteY3" fmla="*/ 927283 h 2389028"/>
              <a:gd name="connsiteX4" fmla="*/ 537673 w 3030432"/>
              <a:gd name="connsiteY4" fmla="*/ 933593 h 2389028"/>
              <a:gd name="connsiteX5" fmla="*/ 562836 w 3030432"/>
              <a:gd name="connsiteY5" fmla="*/ 933593 h 2389028"/>
              <a:gd name="connsiteX6" fmla="*/ 562836 w 3030432"/>
              <a:gd name="connsiteY6" fmla="*/ 927283 h 2389028"/>
              <a:gd name="connsiteX7" fmla="*/ 1150461 w 3030432"/>
              <a:gd name="connsiteY7" fmla="*/ 202377 h 2389028"/>
              <a:gd name="connsiteX8" fmla="*/ 1130911 w 3030432"/>
              <a:gd name="connsiteY8" fmla="*/ 204988 h 2389028"/>
              <a:gd name="connsiteX9" fmla="*/ 1225770 w 3030432"/>
              <a:gd name="connsiteY9" fmla="*/ 204988 h 2389028"/>
              <a:gd name="connsiteX10" fmla="*/ 1150461 w 3030432"/>
              <a:gd name="connsiteY10" fmla="*/ 202377 h 2389028"/>
              <a:gd name="connsiteX11" fmla="*/ 1158778 w 3030432"/>
              <a:gd name="connsiteY11" fmla="*/ 176 h 2389028"/>
              <a:gd name="connsiteX12" fmla="*/ 1356183 w 3030432"/>
              <a:gd name="connsiteY12" fmla="*/ 12982 h 2389028"/>
              <a:gd name="connsiteX13" fmla="*/ 1885183 w 3030432"/>
              <a:gd name="connsiteY13" fmla="*/ 424426 h 2389028"/>
              <a:gd name="connsiteX14" fmla="*/ 2306423 w 3030432"/>
              <a:gd name="connsiteY14" fmla="*/ 417896 h 2389028"/>
              <a:gd name="connsiteX15" fmla="*/ 2505614 w 3030432"/>
              <a:gd name="connsiteY15" fmla="*/ 741174 h 2389028"/>
              <a:gd name="connsiteX16" fmla="*/ 2920323 w 3030432"/>
              <a:gd name="connsiteY16" fmla="*/ 1008937 h 2389028"/>
              <a:gd name="connsiteX17" fmla="*/ 2956244 w 3030432"/>
              <a:gd name="connsiteY17" fmla="*/ 1635900 h 2389028"/>
              <a:gd name="connsiteX18" fmla="*/ 2440306 w 3030432"/>
              <a:gd name="connsiteY18" fmla="*/ 1939585 h 2389028"/>
              <a:gd name="connsiteX19" fmla="*/ 1369486 w 3030432"/>
              <a:gd name="connsiteY19" fmla="*/ 1935740 h 2389028"/>
              <a:gd name="connsiteX20" fmla="*/ 1490944 w 3030432"/>
              <a:gd name="connsiteY20" fmla="*/ 2389028 h 2389028"/>
              <a:gd name="connsiteX21" fmla="*/ 701674 w 3030432"/>
              <a:gd name="connsiteY21" fmla="*/ 1933342 h 2389028"/>
              <a:gd name="connsiteX22" fmla="*/ 621462 w 3030432"/>
              <a:gd name="connsiteY22" fmla="*/ 1933054 h 2389028"/>
              <a:gd name="connsiteX23" fmla="*/ 4296 w 3030432"/>
              <a:gd name="connsiteY23" fmla="*/ 1436710 h 2389028"/>
              <a:gd name="connsiteX24" fmla="*/ 373290 w 3030432"/>
              <a:gd name="connsiteY24" fmla="*/ 767296 h 2389028"/>
              <a:gd name="connsiteX25" fmla="*/ 663912 w 3030432"/>
              <a:gd name="connsiteY25" fmla="*/ 172988 h 2389028"/>
              <a:gd name="connsiteX26" fmla="*/ 1158778 w 3030432"/>
              <a:gd name="connsiteY26" fmla="*/ 176 h 2389028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  <a:gd name="connsiteX0" fmla="*/ 2816801 w 3030432"/>
              <a:gd name="connsiteY0" fmla="*/ 1302269 h 2389034"/>
              <a:gd name="connsiteX1" fmla="*/ 2816801 w 3030432"/>
              <a:gd name="connsiteY1" fmla="*/ 1414911 h 2389034"/>
              <a:gd name="connsiteX2" fmla="*/ 2816801 w 3030432"/>
              <a:gd name="connsiteY2" fmla="*/ 1302269 h 2389034"/>
              <a:gd name="connsiteX3" fmla="*/ 562836 w 3030432"/>
              <a:gd name="connsiteY3" fmla="*/ 927283 h 2389034"/>
              <a:gd name="connsiteX4" fmla="*/ 537673 w 3030432"/>
              <a:gd name="connsiteY4" fmla="*/ 933593 h 2389034"/>
              <a:gd name="connsiteX5" fmla="*/ 562836 w 3030432"/>
              <a:gd name="connsiteY5" fmla="*/ 933593 h 2389034"/>
              <a:gd name="connsiteX6" fmla="*/ 562836 w 3030432"/>
              <a:gd name="connsiteY6" fmla="*/ 927283 h 2389034"/>
              <a:gd name="connsiteX7" fmla="*/ 1150461 w 3030432"/>
              <a:gd name="connsiteY7" fmla="*/ 202377 h 2389034"/>
              <a:gd name="connsiteX8" fmla="*/ 1130911 w 3030432"/>
              <a:gd name="connsiteY8" fmla="*/ 204988 h 2389034"/>
              <a:gd name="connsiteX9" fmla="*/ 1225770 w 3030432"/>
              <a:gd name="connsiteY9" fmla="*/ 204988 h 2389034"/>
              <a:gd name="connsiteX10" fmla="*/ 1150461 w 3030432"/>
              <a:gd name="connsiteY10" fmla="*/ 202377 h 2389034"/>
              <a:gd name="connsiteX11" fmla="*/ 1158778 w 3030432"/>
              <a:gd name="connsiteY11" fmla="*/ 176 h 2389034"/>
              <a:gd name="connsiteX12" fmla="*/ 1356183 w 3030432"/>
              <a:gd name="connsiteY12" fmla="*/ 12982 h 2389034"/>
              <a:gd name="connsiteX13" fmla="*/ 1885183 w 3030432"/>
              <a:gd name="connsiteY13" fmla="*/ 424426 h 2389034"/>
              <a:gd name="connsiteX14" fmla="*/ 2306423 w 3030432"/>
              <a:gd name="connsiteY14" fmla="*/ 417896 h 2389034"/>
              <a:gd name="connsiteX15" fmla="*/ 2505614 w 3030432"/>
              <a:gd name="connsiteY15" fmla="*/ 741174 h 2389034"/>
              <a:gd name="connsiteX16" fmla="*/ 2920323 w 3030432"/>
              <a:gd name="connsiteY16" fmla="*/ 1008937 h 2389034"/>
              <a:gd name="connsiteX17" fmla="*/ 2956244 w 3030432"/>
              <a:gd name="connsiteY17" fmla="*/ 1635900 h 2389034"/>
              <a:gd name="connsiteX18" fmla="*/ 2440306 w 3030432"/>
              <a:gd name="connsiteY18" fmla="*/ 1939585 h 2389034"/>
              <a:gd name="connsiteX19" fmla="*/ 1369486 w 3030432"/>
              <a:gd name="connsiteY19" fmla="*/ 1935740 h 2389034"/>
              <a:gd name="connsiteX20" fmla="*/ 1490944 w 3030432"/>
              <a:gd name="connsiteY20" fmla="*/ 2389028 h 2389034"/>
              <a:gd name="connsiteX21" fmla="*/ 701674 w 3030432"/>
              <a:gd name="connsiteY21" fmla="*/ 1933342 h 2389034"/>
              <a:gd name="connsiteX22" fmla="*/ 621462 w 3030432"/>
              <a:gd name="connsiteY22" fmla="*/ 1933054 h 2389034"/>
              <a:gd name="connsiteX23" fmla="*/ 4296 w 3030432"/>
              <a:gd name="connsiteY23" fmla="*/ 1436710 h 2389034"/>
              <a:gd name="connsiteX24" fmla="*/ 373290 w 3030432"/>
              <a:gd name="connsiteY24" fmla="*/ 767296 h 2389034"/>
              <a:gd name="connsiteX25" fmla="*/ 663912 w 3030432"/>
              <a:gd name="connsiteY25" fmla="*/ 172988 h 2389034"/>
              <a:gd name="connsiteX26" fmla="*/ 1158778 w 3030432"/>
              <a:gd name="connsiteY26" fmla="*/ 176 h 2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30432" h="2389034">
                <a:moveTo>
                  <a:pt x="2816801" y="1302269"/>
                </a:moveTo>
                <a:lnTo>
                  <a:pt x="2816801" y="1414911"/>
                </a:lnTo>
                <a:cubicBezTo>
                  <a:pt x="2823903" y="1379524"/>
                  <a:pt x="2824274" y="1341419"/>
                  <a:pt x="2816801" y="1302269"/>
                </a:cubicBezTo>
                <a:close/>
                <a:moveTo>
                  <a:pt x="562836" y="927283"/>
                </a:moveTo>
                <a:lnTo>
                  <a:pt x="537673" y="933593"/>
                </a:lnTo>
                <a:lnTo>
                  <a:pt x="562836" y="933593"/>
                </a:lnTo>
                <a:lnTo>
                  <a:pt x="562836" y="927283"/>
                </a:lnTo>
                <a:close/>
                <a:moveTo>
                  <a:pt x="1150461" y="202377"/>
                </a:moveTo>
                <a:lnTo>
                  <a:pt x="1130911" y="204988"/>
                </a:lnTo>
                <a:lnTo>
                  <a:pt x="1225770" y="204988"/>
                </a:lnTo>
                <a:cubicBezTo>
                  <a:pt x="1201550" y="202774"/>
                  <a:pt x="1176451" y="201940"/>
                  <a:pt x="1150461" y="202377"/>
                </a:cubicBezTo>
                <a:close/>
                <a:moveTo>
                  <a:pt x="1158778" y="176"/>
                </a:moveTo>
                <a:cubicBezTo>
                  <a:pt x="1218355" y="-965"/>
                  <a:pt x="1282984" y="3457"/>
                  <a:pt x="1356183" y="12982"/>
                </a:cubicBezTo>
                <a:cubicBezTo>
                  <a:pt x="1619595" y="56522"/>
                  <a:pt x="1824229" y="256800"/>
                  <a:pt x="1885183" y="424426"/>
                </a:cubicBezTo>
                <a:cubicBezTo>
                  <a:pt x="2026685" y="343878"/>
                  <a:pt x="2125737" y="331905"/>
                  <a:pt x="2306423" y="417896"/>
                </a:cubicBezTo>
                <a:cubicBezTo>
                  <a:pt x="2441394" y="514771"/>
                  <a:pt x="2491463" y="592051"/>
                  <a:pt x="2505614" y="741174"/>
                </a:cubicBezTo>
                <a:cubicBezTo>
                  <a:pt x="2632965" y="740085"/>
                  <a:pt x="2825625" y="869613"/>
                  <a:pt x="2920323" y="1008937"/>
                </a:cubicBezTo>
                <a:cubicBezTo>
                  <a:pt x="3045498" y="1217926"/>
                  <a:pt x="3072710" y="1449771"/>
                  <a:pt x="2956244" y="1635900"/>
                </a:cubicBezTo>
                <a:cubicBezTo>
                  <a:pt x="2827803" y="1818765"/>
                  <a:pt x="2666709" y="1923258"/>
                  <a:pt x="2440306" y="1939585"/>
                </a:cubicBezTo>
                <a:lnTo>
                  <a:pt x="1369486" y="1935740"/>
                </a:lnTo>
                <a:cubicBezTo>
                  <a:pt x="1190897" y="2029686"/>
                  <a:pt x="1193283" y="2256982"/>
                  <a:pt x="1490944" y="2389028"/>
                </a:cubicBezTo>
                <a:cubicBezTo>
                  <a:pt x="1227854" y="2389533"/>
                  <a:pt x="869514" y="2361462"/>
                  <a:pt x="701674" y="1933342"/>
                </a:cubicBezTo>
                <a:lnTo>
                  <a:pt x="621462" y="1933054"/>
                </a:lnTo>
                <a:cubicBezTo>
                  <a:pt x="477783" y="1930877"/>
                  <a:pt x="66339" y="1817677"/>
                  <a:pt x="4296" y="1436710"/>
                </a:cubicBezTo>
                <a:cubicBezTo>
                  <a:pt x="-20739" y="1258199"/>
                  <a:pt x="58719" y="919683"/>
                  <a:pt x="373290" y="767296"/>
                </a:cubicBezTo>
                <a:cubicBezTo>
                  <a:pt x="378732" y="624706"/>
                  <a:pt x="465810" y="318845"/>
                  <a:pt x="663912" y="172988"/>
                </a:cubicBezTo>
                <a:cubicBezTo>
                  <a:pt x="846776" y="57065"/>
                  <a:pt x="980048" y="3593"/>
                  <a:pt x="1158778" y="1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Group 54">
            <a:extLst>
              <a:ext uri="{FF2B5EF4-FFF2-40B4-BE49-F238E27FC236}">
                <a16:creationId xmlns:a16="http://schemas.microsoft.com/office/drawing/2014/main" id="{5D2AF73E-B071-1C93-1A09-DBED709F2279}"/>
              </a:ext>
            </a:extLst>
          </p:cNvPr>
          <p:cNvGrpSpPr/>
          <p:nvPr/>
        </p:nvGrpSpPr>
        <p:grpSpPr>
          <a:xfrm>
            <a:off x="486134" y="2760737"/>
            <a:ext cx="1595065" cy="895194"/>
            <a:chOff x="3678275" y="2640353"/>
            <a:chExt cx="2036434" cy="11429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156CC2C8-53FA-CFAF-3DF8-67E256EA3B3D}"/>
                </a:ext>
              </a:extLst>
            </p:cNvPr>
            <p:cNvSpPr/>
            <p:nvPr/>
          </p:nvSpPr>
          <p:spPr>
            <a:xfrm>
              <a:off x="4263073" y="2941228"/>
              <a:ext cx="871793" cy="689370"/>
            </a:xfrm>
            <a:custGeom>
              <a:avLst/>
              <a:gdLst>
                <a:gd name="connsiteX0" fmla="*/ 0 w 648072"/>
                <a:gd name="connsiteY0" fmla="*/ 0 h 432048"/>
                <a:gd name="connsiteX1" fmla="*/ 648072 w 648072"/>
                <a:gd name="connsiteY1" fmla="*/ 0 h 432048"/>
                <a:gd name="connsiteX2" fmla="*/ 648072 w 648072"/>
                <a:gd name="connsiteY2" fmla="*/ 432048 h 432048"/>
                <a:gd name="connsiteX3" fmla="*/ 0 w 648072"/>
                <a:gd name="connsiteY3" fmla="*/ 432048 h 432048"/>
                <a:gd name="connsiteX4" fmla="*/ 0 w 648072"/>
                <a:gd name="connsiteY4" fmla="*/ 0 h 432048"/>
                <a:gd name="connsiteX0" fmla="*/ 0 w 648072"/>
                <a:gd name="connsiteY0" fmla="*/ 0 h 486234"/>
                <a:gd name="connsiteX1" fmla="*/ 648072 w 648072"/>
                <a:gd name="connsiteY1" fmla="*/ 0 h 486234"/>
                <a:gd name="connsiteX2" fmla="*/ 648072 w 648072"/>
                <a:gd name="connsiteY2" fmla="*/ 432048 h 486234"/>
                <a:gd name="connsiteX3" fmla="*/ 0 w 648072"/>
                <a:gd name="connsiteY3" fmla="*/ 432048 h 486234"/>
                <a:gd name="connsiteX4" fmla="*/ 0 w 648072"/>
                <a:gd name="connsiteY4" fmla="*/ 0 h 486234"/>
                <a:gd name="connsiteX0" fmla="*/ 0 w 648072"/>
                <a:gd name="connsiteY0" fmla="*/ 0 h 512462"/>
                <a:gd name="connsiteX1" fmla="*/ 648072 w 648072"/>
                <a:gd name="connsiteY1" fmla="*/ 0 h 512462"/>
                <a:gd name="connsiteX2" fmla="*/ 648072 w 648072"/>
                <a:gd name="connsiteY2" fmla="*/ 432048 h 512462"/>
                <a:gd name="connsiteX3" fmla="*/ 0 w 648072"/>
                <a:gd name="connsiteY3" fmla="*/ 432048 h 512462"/>
                <a:gd name="connsiteX4" fmla="*/ 0 w 648072"/>
                <a:gd name="connsiteY4" fmla="*/ 0 h 51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72" h="512462">
                  <a:moveTo>
                    <a:pt x="0" y="0"/>
                  </a:moveTo>
                  <a:lnTo>
                    <a:pt x="648072" y="0"/>
                  </a:lnTo>
                  <a:lnTo>
                    <a:pt x="648072" y="432048"/>
                  </a:lnTo>
                  <a:cubicBezTo>
                    <a:pt x="381248" y="553968"/>
                    <a:pt x="195704" y="523488"/>
                    <a:pt x="0" y="432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062E053F-5F4E-7B68-F659-9DA155BF0BB7}"/>
                </a:ext>
              </a:extLst>
            </p:cNvPr>
            <p:cNvSpPr/>
            <p:nvPr/>
          </p:nvSpPr>
          <p:spPr>
            <a:xfrm>
              <a:off x="4263073" y="3073801"/>
              <a:ext cx="871793" cy="328016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C5BFD92F-3F32-2B2B-C922-79F15BB2D99A}"/>
                </a:ext>
              </a:extLst>
            </p:cNvPr>
            <p:cNvSpPr/>
            <p:nvPr/>
          </p:nvSpPr>
          <p:spPr>
            <a:xfrm>
              <a:off x="3678275" y="2640353"/>
              <a:ext cx="2036434" cy="656032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D45FD034-7A72-C73E-B8F6-6C581FA1D369}"/>
                </a:ext>
              </a:extLst>
            </p:cNvPr>
            <p:cNvCxnSpPr/>
            <p:nvPr/>
          </p:nvCxnSpPr>
          <p:spPr>
            <a:xfrm>
              <a:off x="4730660" y="2900226"/>
              <a:ext cx="532079" cy="206205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9C3F3314-34E2-2561-EBDB-AFA8E024F289}"/>
                </a:ext>
              </a:extLst>
            </p:cNvPr>
            <p:cNvCxnSpPr/>
            <p:nvPr/>
          </p:nvCxnSpPr>
          <p:spPr>
            <a:xfrm>
              <a:off x="5262740" y="3106431"/>
              <a:ext cx="0" cy="338993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60">
              <a:extLst>
                <a:ext uri="{FF2B5EF4-FFF2-40B4-BE49-F238E27FC236}">
                  <a16:creationId xmlns:a16="http://schemas.microsoft.com/office/drawing/2014/main" id="{FF0DE455-FD0E-F809-5C36-39BE5CC4D450}"/>
                </a:ext>
              </a:extLst>
            </p:cNvPr>
            <p:cNvSpPr/>
            <p:nvPr/>
          </p:nvSpPr>
          <p:spPr>
            <a:xfrm>
              <a:off x="5165874" y="3395834"/>
              <a:ext cx="193732" cy="38742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56A28CF3-33A7-EFD0-F4F2-054840D16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596" y="285555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helye 7" descr="A képen kültéri, ég, fa, épület látható&#10;&#10;Automatikusan generált leírás">
            <a:extLst>
              <a:ext uri="{FF2B5EF4-FFF2-40B4-BE49-F238E27FC236}">
                <a16:creationId xmlns:a16="http://schemas.microsoft.com/office/drawing/2014/main" id="{9134F162-9398-C850-92EC-2402A31578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0203255" cy="6858000"/>
          </a:xfrm>
          <a:custGeom>
            <a:avLst/>
            <a:gdLst>
              <a:gd name="connsiteX0" fmla="*/ 0 w 8908610"/>
              <a:gd name="connsiteY0" fmla="*/ 0 h 6858000"/>
              <a:gd name="connsiteX1" fmla="*/ 8908610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725909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  <a:gd name="connsiteX0" fmla="*/ 0 w 8908610"/>
              <a:gd name="connsiteY0" fmla="*/ 0 h 6858000"/>
              <a:gd name="connsiteX1" fmla="*/ 4330673 w 8908610"/>
              <a:gd name="connsiteY1" fmla="*/ 0 h 6858000"/>
              <a:gd name="connsiteX2" fmla="*/ 8908610 w 8908610"/>
              <a:gd name="connsiteY2" fmla="*/ 6858000 h 6858000"/>
              <a:gd name="connsiteX3" fmla="*/ 0 w 8908610"/>
              <a:gd name="connsiteY3" fmla="*/ 6858000 h 6858000"/>
              <a:gd name="connsiteX4" fmla="*/ 0 w 890861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8610" h="6858000">
                <a:moveTo>
                  <a:pt x="0" y="0"/>
                </a:moveTo>
                <a:lnTo>
                  <a:pt x="4330673" y="0"/>
                </a:lnTo>
                <a:lnTo>
                  <a:pt x="890861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Oval 91">
            <a:extLst>
              <a:ext uri="{FF2B5EF4-FFF2-40B4-BE49-F238E27FC236}">
                <a16:creationId xmlns:a16="http://schemas.microsoft.com/office/drawing/2014/main" id="{29ED8F34-9B10-DEBC-A4DF-B165E07C1018}"/>
              </a:ext>
            </a:extLst>
          </p:cNvPr>
          <p:cNvSpPr>
            <a:spLocks noChangeAspect="1"/>
          </p:cNvSpPr>
          <p:nvPr/>
        </p:nvSpPr>
        <p:spPr>
          <a:xfrm flipH="1">
            <a:off x="4562083" y="115471"/>
            <a:ext cx="2160000" cy="21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8800" dirty="0"/>
              <a:t>S</a:t>
            </a:r>
            <a:endParaRPr lang="ko-KR" altLang="en-US" sz="8800" dirty="0"/>
          </a:p>
        </p:txBody>
      </p:sp>
      <p:sp>
        <p:nvSpPr>
          <p:cNvPr id="4" name="Oval 91">
            <a:extLst>
              <a:ext uri="{FF2B5EF4-FFF2-40B4-BE49-F238E27FC236}">
                <a16:creationId xmlns:a16="http://schemas.microsoft.com/office/drawing/2014/main" id="{2C0866E3-B576-E4CB-F8E1-EDAD1BB32ECE}"/>
              </a:ext>
            </a:extLst>
          </p:cNvPr>
          <p:cNvSpPr>
            <a:spLocks noChangeAspect="1"/>
          </p:cNvSpPr>
          <p:nvPr/>
        </p:nvSpPr>
        <p:spPr>
          <a:xfrm flipH="1">
            <a:off x="5754516" y="1458232"/>
            <a:ext cx="1440000" cy="14432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4400" dirty="0"/>
              <a:t>C1</a:t>
            </a:r>
            <a:endParaRPr lang="ko-KR" altLang="en-US" sz="44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71BC9DC-F54B-6FFA-00F2-7B977BDA33D6}"/>
              </a:ext>
            </a:extLst>
          </p:cNvPr>
          <p:cNvSpPr/>
          <p:nvPr/>
        </p:nvSpPr>
        <p:spPr>
          <a:xfrm>
            <a:off x="7079673" y="5500255"/>
            <a:ext cx="4913892" cy="112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4E2E4EF4-169D-C158-5289-8EE2298EB145}"/>
              </a:ext>
            </a:extLst>
          </p:cNvPr>
          <p:cNvSpPr txBox="1"/>
          <p:nvPr/>
        </p:nvSpPr>
        <p:spPr>
          <a:xfrm>
            <a:off x="6722083" y="151695"/>
            <a:ext cx="52714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cs typeface="Arial" pitchFamily="34" charset="0"/>
              </a:rPr>
              <a:t>Alba Regia Kar</a:t>
            </a:r>
            <a:endParaRPr lang="ko-KR" altLang="en-US" sz="4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E542DE75-0B94-4BE2-0492-4DDD72198F7D}"/>
              </a:ext>
            </a:extLst>
          </p:cNvPr>
          <p:cNvSpPr txBox="1"/>
          <p:nvPr/>
        </p:nvSpPr>
        <p:spPr>
          <a:xfrm>
            <a:off x="6722083" y="912310"/>
            <a:ext cx="5271482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ÉPÜLETEI</a:t>
            </a:r>
          </a:p>
          <a:p>
            <a:pPr algn="r"/>
            <a:endParaRPr lang="hu-HU" altLang="ko-KR" sz="2400" b="1" dirty="0">
              <a:solidFill>
                <a:schemeClr val="accent1"/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C1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Budai út 45. 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SB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</a:p>
          <a:p>
            <a:pPr algn="r"/>
            <a:endParaRPr lang="hu-HU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r>
              <a:rPr lang="hu-HU" altLang="ko-KR" sz="2400" b="1" dirty="0">
                <a:solidFill>
                  <a:schemeClr val="accent1"/>
                </a:solidFill>
                <a:cs typeface="Arial" pitchFamily="34" charset="0"/>
              </a:rPr>
              <a:t>Pirosalma utca 1-3.</a:t>
            </a:r>
          </a:p>
          <a:p>
            <a:pPr algn="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</a:t>
            </a:r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</a:t>
            </a:r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épület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C947117-AA49-3011-7EB6-747DD3CCEE36}"/>
              </a:ext>
            </a:extLst>
          </p:cNvPr>
          <p:cNvSpPr/>
          <p:nvPr/>
        </p:nvSpPr>
        <p:spPr>
          <a:xfrm>
            <a:off x="3027392" y="5892290"/>
            <a:ext cx="9164608" cy="18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Oval 91">
            <a:extLst>
              <a:ext uri="{FF2B5EF4-FFF2-40B4-BE49-F238E27FC236}">
                <a16:creationId xmlns:a16="http://schemas.microsoft.com/office/drawing/2014/main" id="{741B7970-C26A-F54D-2607-B4FFFE47A03F}"/>
              </a:ext>
            </a:extLst>
          </p:cNvPr>
          <p:cNvSpPr>
            <a:spLocks noChangeAspect="1"/>
          </p:cNvSpPr>
          <p:nvPr/>
        </p:nvSpPr>
        <p:spPr>
          <a:xfrm flipH="1">
            <a:off x="7525714" y="2787523"/>
            <a:ext cx="1080000" cy="108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 err="1"/>
              <a:t>K</a:t>
            </a:r>
            <a:endParaRPr lang="ko-KR" altLang="en-US" sz="8800" dirty="0"/>
          </a:p>
        </p:txBody>
      </p:sp>
      <p:sp>
        <p:nvSpPr>
          <p:cNvPr id="11" name="Oval 91">
            <a:extLst>
              <a:ext uri="{FF2B5EF4-FFF2-40B4-BE49-F238E27FC236}">
                <a16:creationId xmlns:a16="http://schemas.microsoft.com/office/drawing/2014/main" id="{C9A9C255-8871-13C6-6A57-C727FB96792D}"/>
              </a:ext>
            </a:extLst>
          </p:cNvPr>
          <p:cNvSpPr>
            <a:spLocks noChangeAspect="1"/>
          </p:cNvSpPr>
          <p:nvPr/>
        </p:nvSpPr>
        <p:spPr>
          <a:xfrm flipH="1">
            <a:off x="8624608" y="5120400"/>
            <a:ext cx="1080000" cy="108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3600" dirty="0"/>
              <a:t>PA</a:t>
            </a:r>
            <a:endParaRPr lang="ko-KR" altLang="en-US" sz="8800" dirty="0"/>
          </a:p>
        </p:txBody>
      </p:sp>
      <p:sp>
        <p:nvSpPr>
          <p:cNvPr id="12" name="Oval 91">
            <a:extLst>
              <a:ext uri="{FF2B5EF4-FFF2-40B4-BE49-F238E27FC236}">
                <a16:creationId xmlns:a16="http://schemas.microsoft.com/office/drawing/2014/main" id="{854D78A3-651F-053C-9598-E7B6CB8509C8}"/>
              </a:ext>
            </a:extLst>
          </p:cNvPr>
          <p:cNvSpPr>
            <a:spLocks noChangeAspect="1"/>
          </p:cNvSpPr>
          <p:nvPr/>
        </p:nvSpPr>
        <p:spPr>
          <a:xfrm flipH="1">
            <a:off x="7328608" y="3613936"/>
            <a:ext cx="1296000" cy="129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altLang="ko-KR" sz="6600" dirty="0"/>
              <a:t>F</a:t>
            </a:r>
            <a:endParaRPr lang="ko-KR" altLang="en-US" sz="138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2149E02-0C68-7266-6DDD-59F1A2B3BE06}"/>
              </a:ext>
            </a:extLst>
          </p:cNvPr>
          <p:cNvSpPr txBox="1"/>
          <p:nvPr/>
        </p:nvSpPr>
        <p:spPr>
          <a:xfrm>
            <a:off x="7079672" y="6213599"/>
            <a:ext cx="4913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S =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Szfvár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hu-HU" altLang="ko-KR" i="1" dirty="0" err="1">
                <a:solidFill>
                  <a:schemeClr val="accent1"/>
                </a:solidFill>
                <a:cs typeface="Arial" pitchFamily="34" charset="0"/>
              </a:rPr>
              <a:t>B</a:t>
            </a:r>
            <a:r>
              <a:rPr lang="hu-HU" altLang="ko-KR" i="1" dirty="0">
                <a:solidFill>
                  <a:schemeClr val="accent1"/>
                </a:solidFill>
                <a:cs typeface="Arial" pitchFamily="34" charset="0"/>
              </a:rPr>
              <a:t> = Budai út PA = Pirosalma utca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8DD9A980-FBC6-C841-696F-90A13452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5" y="6128265"/>
            <a:ext cx="194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cap="small" dirty="0"/>
              <a:t>Felvételi tudnivalók</a:t>
            </a:r>
            <a:endParaRPr lang="en-US" cap="small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030F3C-3F14-4280-AA6C-19204206B3E0}"/>
              </a:ext>
            </a:extLst>
          </p:cNvPr>
          <p:cNvGrpSpPr/>
          <p:nvPr/>
        </p:nvGrpSpPr>
        <p:grpSpPr>
          <a:xfrm rot="16200000">
            <a:off x="8019960" y="2640234"/>
            <a:ext cx="6404152" cy="1704274"/>
            <a:chOff x="3960971" y="2767117"/>
            <a:chExt cx="4267200" cy="132148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00CC3D4-3213-44FE-AEA1-D00F01745FC6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3D9FB98-AB9C-4644-A8E5-20D1B778615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6388DEA-7EFF-4878-98F7-417A594FE6FF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DB4C64B-2027-487F-AE96-A7A3A8516637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3" name="Graphic 3">
            <a:extLst>
              <a:ext uri="{FF2B5EF4-FFF2-40B4-BE49-F238E27FC236}">
                <a16:creationId xmlns:a16="http://schemas.microsoft.com/office/drawing/2014/main" id="{19C4EF18-7F43-4D6E-ACAF-E47946F46669}"/>
              </a:ext>
            </a:extLst>
          </p:cNvPr>
          <p:cNvGrpSpPr/>
          <p:nvPr/>
        </p:nvGrpSpPr>
        <p:grpSpPr>
          <a:xfrm rot="21305829" flipH="1">
            <a:off x="388050" y="3006314"/>
            <a:ext cx="1389702" cy="1123553"/>
            <a:chOff x="8338752" y="1211990"/>
            <a:chExt cx="3851961" cy="31142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597336B-849F-41FC-8FBF-F6FB448FBA73}"/>
                </a:ext>
              </a:extLst>
            </p:cNvPr>
            <p:cNvSpPr/>
            <p:nvPr/>
          </p:nvSpPr>
          <p:spPr>
            <a:xfrm>
              <a:off x="8338752" y="1211990"/>
              <a:ext cx="3831088" cy="3114252"/>
            </a:xfrm>
            <a:custGeom>
              <a:avLst/>
              <a:gdLst>
                <a:gd name="connsiteX0" fmla="*/ 3817888 w 3831088"/>
                <a:gd name="connsiteY0" fmla="*/ 722004 h 3114252"/>
                <a:gd name="connsiteX1" fmla="*/ 3452269 w 3831088"/>
                <a:gd name="connsiteY1" fmla="*/ 280008 h 3114252"/>
                <a:gd name="connsiteX2" fmla="*/ 2264893 w 3831088"/>
                <a:gd name="connsiteY2" fmla="*/ 2082 h 3114252"/>
                <a:gd name="connsiteX3" fmla="*/ 1600132 w 3831088"/>
                <a:gd name="connsiteY3" fmla="*/ 195852 h 3114252"/>
                <a:gd name="connsiteX4" fmla="*/ 1027306 w 3831088"/>
                <a:gd name="connsiteY4" fmla="*/ 642091 h 3114252"/>
                <a:gd name="connsiteX5" fmla="*/ 513884 w 3831088"/>
                <a:gd name="connsiteY5" fmla="*/ 1130054 h 3114252"/>
                <a:gd name="connsiteX6" fmla="*/ 66231 w 3831088"/>
                <a:gd name="connsiteY6" fmla="*/ 1725510 h 3114252"/>
                <a:gd name="connsiteX7" fmla="*/ 25921 w 3831088"/>
                <a:gd name="connsiteY7" fmla="*/ 2132146 h 3114252"/>
                <a:gd name="connsiteX8" fmla="*/ 907790 w 3831088"/>
                <a:gd name="connsiteY8" fmla="*/ 2922787 h 3114252"/>
                <a:gd name="connsiteX9" fmla="*/ 1745106 w 3831088"/>
                <a:gd name="connsiteY9" fmla="*/ 3109486 h 3114252"/>
                <a:gd name="connsiteX10" fmla="*/ 2197710 w 3831088"/>
                <a:gd name="connsiteY10" fmla="*/ 2873283 h 3114252"/>
                <a:gd name="connsiteX11" fmla="*/ 2551306 w 3831088"/>
                <a:gd name="connsiteY11" fmla="*/ 2477255 h 3114252"/>
                <a:gd name="connsiteX12" fmla="*/ 3064728 w 3831088"/>
                <a:gd name="connsiteY12" fmla="*/ 1989293 h 3114252"/>
                <a:gd name="connsiteX13" fmla="*/ 3629068 w 3831088"/>
                <a:gd name="connsiteY13" fmla="*/ 1458898 h 3114252"/>
                <a:gd name="connsiteX14" fmla="*/ 3817888 w 3831088"/>
                <a:gd name="connsiteY14" fmla="*/ 1005588 h 3114252"/>
                <a:gd name="connsiteX15" fmla="*/ 3817888 w 3831088"/>
                <a:gd name="connsiteY15" fmla="*/ 722004 h 3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1088" h="3114252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rgbClr val="000000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FCBCE89-77CA-4B4E-BDA6-1A6C8C0F5D90}"/>
                </a:ext>
              </a:extLst>
            </p:cNvPr>
            <p:cNvSpPr/>
            <p:nvPr/>
          </p:nvSpPr>
          <p:spPr>
            <a:xfrm>
              <a:off x="8338752" y="1947152"/>
              <a:ext cx="1882301" cy="1882825"/>
            </a:xfrm>
            <a:custGeom>
              <a:avLst/>
              <a:gdLst>
                <a:gd name="connsiteX0" fmla="*/ 1040743 w 1882301"/>
                <a:gd name="connsiteY0" fmla="*/ 1158660 h 1882825"/>
                <a:gd name="connsiteX1" fmla="*/ 1544970 w 1882301"/>
                <a:gd name="connsiteY1" fmla="*/ 517237 h 1882825"/>
                <a:gd name="connsiteX2" fmla="*/ 1882302 w 1882301"/>
                <a:gd name="connsiteY2" fmla="*/ 8765 h 1882825"/>
                <a:gd name="connsiteX3" fmla="*/ 1492638 w 1882301"/>
                <a:gd name="connsiteY3" fmla="*/ 143839 h 1882825"/>
                <a:gd name="connsiteX4" fmla="*/ 1486981 w 1882301"/>
                <a:gd name="connsiteY4" fmla="*/ 149497 h 1882825"/>
                <a:gd name="connsiteX5" fmla="*/ 1482030 w 1882301"/>
                <a:gd name="connsiteY5" fmla="*/ 143132 h 1882825"/>
                <a:gd name="connsiteX6" fmla="*/ 915569 w 1882301"/>
                <a:gd name="connsiteY6" fmla="*/ 12301 h 1882825"/>
                <a:gd name="connsiteX7" fmla="*/ 513884 w 1882301"/>
                <a:gd name="connsiteY7" fmla="*/ 395600 h 1882825"/>
                <a:gd name="connsiteX8" fmla="*/ 66231 w 1882301"/>
                <a:gd name="connsiteY8" fmla="*/ 991056 h 1882825"/>
                <a:gd name="connsiteX9" fmla="*/ 25921 w 1882301"/>
                <a:gd name="connsiteY9" fmla="*/ 1397692 h 1882825"/>
                <a:gd name="connsiteX10" fmla="*/ 375274 w 1882301"/>
                <a:gd name="connsiteY10" fmla="*/ 1727950 h 1882825"/>
                <a:gd name="connsiteX11" fmla="*/ 673710 w 1882301"/>
                <a:gd name="connsiteY11" fmla="*/ 1882826 h 1882825"/>
                <a:gd name="connsiteX12" fmla="*/ 937492 w 1882301"/>
                <a:gd name="connsiteY12" fmla="*/ 1276762 h 1882825"/>
                <a:gd name="connsiteX13" fmla="*/ 1040743 w 1882301"/>
                <a:gd name="connsiteY13" fmla="*/ 1158660 h 188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1" h="1882825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3E290C5-17C5-4E8C-84C3-8D553BE9FF39}"/>
                </a:ext>
              </a:extLst>
            </p:cNvPr>
            <p:cNvSpPr/>
            <p:nvPr/>
          </p:nvSpPr>
          <p:spPr>
            <a:xfrm>
              <a:off x="9018827" y="1959453"/>
              <a:ext cx="2123698" cy="2134891"/>
            </a:xfrm>
            <a:custGeom>
              <a:avLst/>
              <a:gdLst>
                <a:gd name="connsiteX0" fmla="*/ 1260924 w 2123698"/>
                <a:gd name="connsiteY0" fmla="*/ 313286 h 2134891"/>
                <a:gd name="connsiteX1" fmla="*/ 1253852 w 2123698"/>
                <a:gd name="connsiteY1" fmla="*/ 310458 h 2134891"/>
                <a:gd name="connsiteX2" fmla="*/ 1256681 w 2123698"/>
                <a:gd name="connsiteY2" fmla="*/ 303386 h 2134891"/>
                <a:gd name="connsiteX3" fmla="*/ 1261631 w 2123698"/>
                <a:gd name="connsiteY3" fmla="*/ 292071 h 2134891"/>
                <a:gd name="connsiteX4" fmla="*/ 1292041 w 2123698"/>
                <a:gd name="connsiteY4" fmla="*/ 71426 h 2134891"/>
                <a:gd name="connsiteX5" fmla="*/ 1216371 w 2123698"/>
                <a:gd name="connsiteY5" fmla="*/ 0 h 2134891"/>
                <a:gd name="connsiteX6" fmla="*/ 877626 w 2123698"/>
                <a:gd name="connsiteY6" fmla="*/ 510593 h 2134891"/>
                <a:gd name="connsiteX7" fmla="*/ 371276 w 2123698"/>
                <a:gd name="connsiteY7" fmla="*/ 1155553 h 2134891"/>
                <a:gd name="connsiteX8" fmla="*/ 268733 w 2123698"/>
                <a:gd name="connsiteY8" fmla="*/ 1272239 h 2134891"/>
                <a:gd name="connsiteX9" fmla="*/ 7072 w 2123698"/>
                <a:gd name="connsiteY9" fmla="*/ 1874060 h 2134891"/>
                <a:gd name="connsiteX10" fmla="*/ 0 w 2123698"/>
                <a:gd name="connsiteY10" fmla="*/ 1872646 h 2134891"/>
                <a:gd name="connsiteX11" fmla="*/ 438459 w 2123698"/>
                <a:gd name="connsiteY11" fmla="*/ 2050151 h 2134891"/>
                <a:gd name="connsiteX12" fmla="*/ 1079883 w 2123698"/>
                <a:gd name="connsiteY12" fmla="*/ 2116627 h 2134891"/>
                <a:gd name="connsiteX13" fmla="*/ 1440551 w 2123698"/>
                <a:gd name="connsiteY13" fmla="*/ 1869110 h 2134891"/>
                <a:gd name="connsiteX14" fmla="*/ 2023985 w 2123698"/>
                <a:gd name="connsiteY14" fmla="*/ 988655 h 2134891"/>
                <a:gd name="connsiteX15" fmla="*/ 2123699 w 2123698"/>
                <a:gd name="connsiteY15" fmla="*/ 858532 h 2134891"/>
                <a:gd name="connsiteX16" fmla="*/ 1260924 w 2123698"/>
                <a:gd name="connsiteY16" fmla="*/ 313286 h 21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3698" h="2134891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2F9C513-FADF-4D04-84EE-961B06D79CF7}"/>
                </a:ext>
              </a:extLst>
            </p:cNvPr>
            <p:cNvSpPr/>
            <p:nvPr/>
          </p:nvSpPr>
          <p:spPr>
            <a:xfrm>
              <a:off x="9256172" y="2170520"/>
              <a:ext cx="815663" cy="1058343"/>
            </a:xfrm>
            <a:custGeom>
              <a:avLst/>
              <a:gdLst>
                <a:gd name="connsiteX0" fmla="*/ 123323 w 815663"/>
                <a:gd name="connsiteY0" fmla="*/ 935292 h 1058343"/>
                <a:gd name="connsiteX1" fmla="*/ 627551 w 815663"/>
                <a:gd name="connsiteY1" fmla="*/ 293869 h 1058343"/>
                <a:gd name="connsiteX2" fmla="*/ 815664 w 815663"/>
                <a:gd name="connsiteY2" fmla="*/ 1798 h 1058343"/>
                <a:gd name="connsiteX3" fmla="*/ 263346 w 815663"/>
                <a:gd name="connsiteY3" fmla="*/ 411970 h 1058343"/>
                <a:gd name="connsiteX4" fmla="*/ 16536 w 815663"/>
                <a:gd name="connsiteY4" fmla="*/ 1058344 h 1058343"/>
                <a:gd name="connsiteX5" fmla="*/ 20072 w 815663"/>
                <a:gd name="connsiteY5" fmla="*/ 1053393 h 1058343"/>
                <a:gd name="connsiteX6" fmla="*/ 123323 w 815663"/>
                <a:gd name="connsiteY6" fmla="*/ 935292 h 10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663" h="1058343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75D5EF7-4D68-451A-B3EF-253EC99AC782}"/>
                </a:ext>
              </a:extLst>
            </p:cNvPr>
            <p:cNvSpPr/>
            <p:nvPr/>
          </p:nvSpPr>
          <p:spPr>
            <a:xfrm>
              <a:off x="9281195" y="2175854"/>
              <a:ext cx="868199" cy="1097283"/>
            </a:xfrm>
            <a:custGeom>
              <a:avLst/>
              <a:gdLst>
                <a:gd name="connsiteX0" fmla="*/ 14144 w 868199"/>
                <a:gd name="connsiteY0" fmla="*/ 1079176 h 1097283"/>
                <a:gd name="connsiteX1" fmla="*/ 604650 w 868199"/>
                <a:gd name="connsiteY1" fmla="*/ 685270 h 1097283"/>
                <a:gd name="connsiteX2" fmla="*/ 828829 w 868199"/>
                <a:gd name="connsiteY2" fmla="*/ 12022 h 1097283"/>
                <a:gd name="connsiteX3" fmla="*/ 805493 w 868199"/>
                <a:gd name="connsiteY3" fmla="*/ 0 h 1097283"/>
                <a:gd name="connsiteX4" fmla="*/ 615258 w 868199"/>
                <a:gd name="connsiteY4" fmla="*/ 294899 h 1097283"/>
                <a:gd name="connsiteX5" fmla="*/ 108908 w 868199"/>
                <a:gd name="connsiteY5" fmla="*/ 939859 h 1097283"/>
                <a:gd name="connsiteX6" fmla="*/ 6365 w 868199"/>
                <a:gd name="connsiteY6" fmla="*/ 1056546 h 1097283"/>
                <a:gd name="connsiteX7" fmla="*/ 0 w 868199"/>
                <a:gd name="connsiteY7" fmla="*/ 1065739 h 1097283"/>
                <a:gd name="connsiteX8" fmla="*/ 14144 w 868199"/>
                <a:gd name="connsiteY8" fmla="*/ 1079176 h 109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199" h="1097283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7E294D0-AABC-44BF-B931-92E93C29B2EC}"/>
                </a:ext>
              </a:extLst>
            </p:cNvPr>
            <p:cNvSpPr/>
            <p:nvPr/>
          </p:nvSpPr>
          <p:spPr>
            <a:xfrm>
              <a:off x="9267758" y="1211990"/>
              <a:ext cx="2922955" cy="1595386"/>
            </a:xfrm>
            <a:custGeom>
              <a:avLst/>
              <a:gdLst>
                <a:gd name="connsiteX0" fmla="*/ 2888882 w 2922955"/>
                <a:gd name="connsiteY0" fmla="*/ 722004 h 1595386"/>
                <a:gd name="connsiteX1" fmla="*/ 2523264 w 2922955"/>
                <a:gd name="connsiteY1" fmla="*/ 280008 h 1595386"/>
                <a:gd name="connsiteX2" fmla="*/ 1335887 w 2922955"/>
                <a:gd name="connsiteY2" fmla="*/ 2082 h 1595386"/>
                <a:gd name="connsiteX3" fmla="*/ 671126 w 2922955"/>
                <a:gd name="connsiteY3" fmla="*/ 195852 h 1595386"/>
                <a:gd name="connsiteX4" fmla="*/ 98300 w 2922955"/>
                <a:gd name="connsiteY4" fmla="*/ 642091 h 1595386"/>
                <a:gd name="connsiteX5" fmla="*/ 0 w 2922955"/>
                <a:gd name="connsiteY5" fmla="*/ 734026 h 1595386"/>
                <a:gd name="connsiteX6" fmla="*/ 559389 w 2922955"/>
                <a:gd name="connsiteY6" fmla="*/ 863442 h 1595386"/>
                <a:gd name="connsiteX7" fmla="*/ 967440 w 2922955"/>
                <a:gd name="connsiteY7" fmla="*/ 732612 h 1595386"/>
                <a:gd name="connsiteX8" fmla="*/ 968147 w 2922955"/>
                <a:gd name="connsiteY8" fmla="*/ 732612 h 1595386"/>
                <a:gd name="connsiteX9" fmla="*/ 1057253 w 2922955"/>
                <a:gd name="connsiteY9" fmla="*/ 813939 h 1595386"/>
                <a:gd name="connsiteX10" fmla="*/ 1026136 w 2922955"/>
                <a:gd name="connsiteY10" fmla="*/ 1045898 h 1595386"/>
                <a:gd name="connsiteX11" fmla="*/ 1024722 w 2922955"/>
                <a:gd name="connsiteY11" fmla="*/ 1050141 h 1595386"/>
                <a:gd name="connsiteX12" fmla="*/ 1884668 w 2922955"/>
                <a:gd name="connsiteY12" fmla="*/ 1595386 h 1595386"/>
                <a:gd name="connsiteX13" fmla="*/ 2581960 w 2922955"/>
                <a:gd name="connsiteY13" fmla="*/ 1103888 h 1595386"/>
                <a:gd name="connsiteX14" fmla="*/ 2888882 w 2922955"/>
                <a:gd name="connsiteY14" fmla="*/ 722004 h 15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955" h="1595386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34A1B24-026B-4C86-A1A6-DAF05C52EA44}"/>
                </a:ext>
              </a:extLst>
            </p:cNvPr>
            <p:cNvSpPr/>
            <p:nvPr/>
          </p:nvSpPr>
          <p:spPr>
            <a:xfrm>
              <a:off x="9012462" y="3829270"/>
              <a:ext cx="7071" cy="2828"/>
            </a:xfrm>
            <a:custGeom>
              <a:avLst/>
              <a:gdLst>
                <a:gd name="connsiteX0" fmla="*/ 0 w 7071"/>
                <a:gd name="connsiteY0" fmla="*/ 1414 h 2828"/>
                <a:gd name="connsiteX1" fmla="*/ 7072 w 7071"/>
                <a:gd name="connsiteY1" fmla="*/ 2829 h 2828"/>
                <a:gd name="connsiteX2" fmla="*/ 707 w 7071"/>
                <a:gd name="connsiteY2" fmla="*/ 0 h 2828"/>
                <a:gd name="connsiteX3" fmla="*/ 0 w 7071"/>
                <a:gd name="connsiteY3" fmla="*/ 1414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" h="2828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B2BFA7B-2E28-4C79-B559-1D0B0309EE94}"/>
                </a:ext>
              </a:extLst>
            </p:cNvPr>
            <p:cNvSpPr/>
            <p:nvPr/>
          </p:nvSpPr>
          <p:spPr>
            <a:xfrm>
              <a:off x="9233651" y="2347195"/>
              <a:ext cx="817443" cy="889403"/>
            </a:xfrm>
            <a:custGeom>
              <a:avLst/>
              <a:gdLst>
                <a:gd name="connsiteX0" fmla="*/ 676189 w 817443"/>
                <a:gd name="connsiteY0" fmla="*/ 114374 h 889403"/>
                <a:gd name="connsiteX1" fmla="*/ 549977 w 817443"/>
                <a:gd name="connsiteY1" fmla="*/ 559076 h 889403"/>
                <a:gd name="connsiteX2" fmla="*/ 141255 w 817443"/>
                <a:gd name="connsiteY2" fmla="*/ 775029 h 889403"/>
                <a:gd name="connsiteX3" fmla="*/ 267467 w 817443"/>
                <a:gd name="connsiteY3" fmla="*/ 330328 h 889403"/>
                <a:gd name="connsiteX4" fmla="*/ 676189 w 817443"/>
                <a:gd name="connsiteY4" fmla="*/ 114374 h 88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443" h="889403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938BF-274F-4644-8F23-CD7AE6676BA0}"/>
              </a:ext>
            </a:extLst>
          </p:cNvPr>
          <p:cNvGrpSpPr/>
          <p:nvPr/>
        </p:nvGrpSpPr>
        <p:grpSpPr>
          <a:xfrm>
            <a:off x="1446763" y="2639278"/>
            <a:ext cx="10061655" cy="2617601"/>
            <a:chOff x="1427713" y="2852132"/>
            <a:chExt cx="10061655" cy="26176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B454B5-5F77-4C49-9103-B7C97A7995BA}"/>
                </a:ext>
              </a:extLst>
            </p:cNvPr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09" name="Block Arc 108">
                <a:extLst>
                  <a:ext uri="{FF2B5EF4-FFF2-40B4-BE49-F238E27FC236}">
                    <a16:creationId xmlns:a16="http://schemas.microsoft.com/office/drawing/2014/main" id="{FE8A1025-CBFC-402B-BE6B-AFFE5D4E969B}"/>
                  </a:ext>
                </a:extLst>
              </p:cNvPr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name="adj1" fmla="val 12399071"/>
                  <a:gd name="adj2" fmla="val 16243311"/>
                  <a:gd name="adj3" fmla="val 66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0" name="Block Arc 109">
                <a:extLst>
                  <a:ext uri="{FF2B5EF4-FFF2-40B4-BE49-F238E27FC236}">
                    <a16:creationId xmlns:a16="http://schemas.microsoft.com/office/drawing/2014/main" id="{5B9948DF-5A0A-4747-B694-A56DACB3FF4D}"/>
                  </a:ext>
                </a:extLst>
              </p:cNvPr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Block Arc 110">
                <a:extLst>
                  <a:ext uri="{FF2B5EF4-FFF2-40B4-BE49-F238E27FC236}">
                    <a16:creationId xmlns:a16="http://schemas.microsoft.com/office/drawing/2014/main" id="{E67BDBDC-F19E-406B-B8E2-0E2179EB9E4D}"/>
                  </a:ext>
                </a:extLst>
              </p:cNvPr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Block Arc 111">
                <a:extLst>
                  <a:ext uri="{FF2B5EF4-FFF2-40B4-BE49-F238E27FC236}">
                    <a16:creationId xmlns:a16="http://schemas.microsoft.com/office/drawing/2014/main" id="{330036F1-9DAC-4969-B3EF-83EF2CF63EB1}"/>
                  </a:ext>
                </a:extLst>
              </p:cNvPr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3" name="Block Arc 112">
                <a:extLst>
                  <a:ext uri="{FF2B5EF4-FFF2-40B4-BE49-F238E27FC236}">
                    <a16:creationId xmlns:a16="http://schemas.microsoft.com/office/drawing/2014/main" id="{E40E8946-5E4B-4C26-84C5-466244B4392C}"/>
                  </a:ext>
                </a:extLst>
              </p:cNvPr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Block Arc 160">
                <a:extLst>
                  <a:ext uri="{FF2B5EF4-FFF2-40B4-BE49-F238E27FC236}">
                    <a16:creationId xmlns:a16="http://schemas.microsoft.com/office/drawing/2014/main" id="{66238CEF-C54D-4BBA-BA3E-140CFFCE07D7}"/>
                  </a:ext>
                </a:extLst>
              </p:cNvPr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BD60E6-79DF-41AA-859E-722ADC1D512C}"/>
                </a:ext>
              </a:extLst>
            </p:cNvPr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7054A256-8CF5-4768-B0E4-8D3ABDC99DD0}"/>
              </a:ext>
            </a:extLst>
          </p:cNvPr>
          <p:cNvSpPr/>
          <p:nvPr/>
        </p:nvSpPr>
        <p:spPr>
          <a:xfrm>
            <a:off x="5063178" y="3401086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78EFDC-91F9-4AB0-86AA-EF757AA65B89}"/>
              </a:ext>
            </a:extLst>
          </p:cNvPr>
          <p:cNvSpPr/>
          <p:nvPr/>
        </p:nvSpPr>
        <p:spPr>
          <a:xfrm>
            <a:off x="3543531" y="3869278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58C1468-307F-4474-A7C3-796841EE438D}"/>
              </a:ext>
            </a:extLst>
          </p:cNvPr>
          <p:cNvSpPr/>
          <p:nvPr/>
        </p:nvSpPr>
        <p:spPr>
          <a:xfrm>
            <a:off x="2014569" y="3384889"/>
            <a:ext cx="693414" cy="6934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E9AEEA8-BE6A-406B-BB73-D62F6237E8FD}"/>
              </a:ext>
            </a:extLst>
          </p:cNvPr>
          <p:cNvSpPr/>
          <p:nvPr/>
        </p:nvSpPr>
        <p:spPr>
          <a:xfrm>
            <a:off x="6601454" y="3869278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1" name="Oval 100">
            <a:extLst>
              <a:ext uri="{FF2B5EF4-FFF2-40B4-BE49-F238E27FC236}">
                <a16:creationId xmlns:a16="http://schemas.microsoft.com/office/drawing/2014/main" id="{102A3DBB-340A-440D-BDBC-B66D4D01EFDC}"/>
              </a:ext>
            </a:extLst>
          </p:cNvPr>
          <p:cNvSpPr/>
          <p:nvPr/>
        </p:nvSpPr>
        <p:spPr>
          <a:xfrm>
            <a:off x="8130415" y="3384889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2" name="Rounded Rectangle 5">
            <a:extLst>
              <a:ext uri="{FF2B5EF4-FFF2-40B4-BE49-F238E27FC236}">
                <a16:creationId xmlns:a16="http://schemas.microsoft.com/office/drawing/2014/main" id="{D97E1B44-B49D-405E-95C5-A37725F4C545}"/>
              </a:ext>
            </a:extLst>
          </p:cNvPr>
          <p:cNvSpPr/>
          <p:nvPr/>
        </p:nvSpPr>
        <p:spPr>
          <a:xfrm flipH="1">
            <a:off x="6744628" y="4054428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3" name="Teardrop 1">
            <a:extLst>
              <a:ext uri="{FF2B5EF4-FFF2-40B4-BE49-F238E27FC236}">
                <a16:creationId xmlns:a16="http://schemas.microsoft.com/office/drawing/2014/main" id="{C847896E-BD24-44C0-9042-AA9B5E52CAB5}"/>
              </a:ext>
            </a:extLst>
          </p:cNvPr>
          <p:cNvSpPr/>
          <p:nvPr/>
        </p:nvSpPr>
        <p:spPr>
          <a:xfrm rot="18805991">
            <a:off x="8288691" y="3545131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5" name="Donut 39">
            <a:extLst>
              <a:ext uri="{FF2B5EF4-FFF2-40B4-BE49-F238E27FC236}">
                <a16:creationId xmlns:a16="http://schemas.microsoft.com/office/drawing/2014/main" id="{DD09BE52-0808-4E49-8B9D-FD83EFC511C3}"/>
              </a:ext>
            </a:extLst>
          </p:cNvPr>
          <p:cNvSpPr/>
          <p:nvPr/>
        </p:nvSpPr>
        <p:spPr>
          <a:xfrm>
            <a:off x="2159210" y="3529530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4AE6051-F7A4-4254-AA82-C97EC6D2EA80}"/>
              </a:ext>
            </a:extLst>
          </p:cNvPr>
          <p:cNvSpPr txBox="1"/>
          <p:nvPr/>
        </p:nvSpPr>
        <p:spPr>
          <a:xfrm>
            <a:off x="1231370" y="2873150"/>
            <a:ext cx="24962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2024. dec. közepe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922E751-894A-4733-B544-07EBEF4D93A8}"/>
              </a:ext>
            </a:extLst>
          </p:cNvPr>
          <p:cNvSpPr txBox="1"/>
          <p:nvPr/>
        </p:nvSpPr>
        <p:spPr>
          <a:xfrm>
            <a:off x="2783507" y="4596291"/>
            <a:ext cx="21951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febr. 15.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A74C5-4151-40DD-ABE2-11558BFAC45C}"/>
              </a:ext>
            </a:extLst>
          </p:cNvPr>
          <p:cNvSpPr txBox="1"/>
          <p:nvPr/>
        </p:nvSpPr>
        <p:spPr>
          <a:xfrm>
            <a:off x="4632232" y="2898980"/>
            <a:ext cx="17120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júl.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3434271-013B-4AB1-883B-F2AFC48CB182}"/>
              </a:ext>
            </a:extLst>
          </p:cNvPr>
          <p:cNvSpPr txBox="1"/>
          <p:nvPr/>
        </p:nvSpPr>
        <p:spPr>
          <a:xfrm>
            <a:off x="6028425" y="4687978"/>
            <a:ext cx="190477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júl.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645120-9379-4F2B-A99D-3518B9BEE013}"/>
              </a:ext>
            </a:extLst>
          </p:cNvPr>
          <p:cNvSpPr txBox="1"/>
          <p:nvPr/>
        </p:nvSpPr>
        <p:spPr>
          <a:xfrm>
            <a:off x="7612177" y="2929757"/>
            <a:ext cx="17935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2025. aug.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75228B2-8D83-41D4-99CB-6BAAF018A6E6}"/>
              </a:ext>
            </a:extLst>
          </p:cNvPr>
          <p:cNvSpPr txBox="1"/>
          <p:nvPr/>
        </p:nvSpPr>
        <p:spPr>
          <a:xfrm>
            <a:off x="10021567" y="3580660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2025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B58CBD-4473-4574-81DE-4FD1A4834E64}"/>
              </a:ext>
            </a:extLst>
          </p:cNvPr>
          <p:cNvSpPr txBox="1"/>
          <p:nvPr/>
        </p:nvSpPr>
        <p:spPr>
          <a:xfrm>
            <a:off x="2441838" y="5176569"/>
            <a:ext cx="287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Jelentkezési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és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hitelesítési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határidő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0E6A521-D88B-4C25-99C7-9DB91CCE7A6F}"/>
              </a:ext>
            </a:extLst>
          </p:cNvPr>
          <p:cNvGrpSpPr/>
          <p:nvPr/>
        </p:nvGrpSpPr>
        <p:grpSpPr>
          <a:xfrm>
            <a:off x="1381500" y="2052961"/>
            <a:ext cx="2180750" cy="1069179"/>
            <a:chOff x="1985511" y="4287438"/>
            <a:chExt cx="2380861" cy="1069179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F4618F2-4883-423B-AE84-8CF62C57CB54}"/>
                </a:ext>
              </a:extLst>
            </p:cNvPr>
            <p:cNvSpPr txBox="1"/>
            <p:nvPr/>
          </p:nvSpPr>
          <p:spPr>
            <a:xfrm>
              <a:off x="2002624" y="4648731"/>
              <a:ext cx="2346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FFT, E-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felvételi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03AA2BC-49B1-466E-A167-64AEAF6946A3}"/>
                </a:ext>
              </a:extLst>
            </p:cNvPr>
            <p:cNvSpPr txBox="1"/>
            <p:nvPr/>
          </p:nvSpPr>
          <p:spPr>
            <a:xfrm>
              <a:off x="1985511" y="4287438"/>
              <a:ext cx="2380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Indulás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A84529F9-1047-4826-8B79-9416E4A16560}"/>
              </a:ext>
            </a:extLst>
          </p:cNvPr>
          <p:cNvSpPr txBox="1"/>
          <p:nvPr/>
        </p:nvSpPr>
        <p:spPr>
          <a:xfrm>
            <a:off x="6049015" y="5207242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Ponthatárok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kihirdetése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C191C3-10BB-43C7-BB71-6081C453520A}"/>
              </a:ext>
            </a:extLst>
          </p:cNvPr>
          <p:cNvSpPr txBox="1"/>
          <p:nvPr/>
        </p:nvSpPr>
        <p:spPr>
          <a:xfrm>
            <a:off x="4125264" y="2172951"/>
            <a:ext cx="258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Módosítási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pótlási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határidő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9979540-F977-4FFD-BB36-D7DCF76C6D3D}"/>
              </a:ext>
            </a:extLst>
          </p:cNvPr>
          <p:cNvGrpSpPr/>
          <p:nvPr/>
        </p:nvGrpSpPr>
        <p:grpSpPr>
          <a:xfrm>
            <a:off x="9067420" y="3948079"/>
            <a:ext cx="1826106" cy="1401659"/>
            <a:chOff x="1970824" y="4163111"/>
            <a:chExt cx="2389271" cy="140165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467797D-35B8-429F-AEBB-297597EAFB8A}"/>
                </a:ext>
              </a:extLst>
            </p:cNvPr>
            <p:cNvSpPr txBox="1"/>
            <p:nvPr/>
          </p:nvSpPr>
          <p:spPr>
            <a:xfrm>
              <a:off x="2013458" y="4549107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Üdv az EGYETEMEN </a:t>
              </a:r>
              <a:r>
                <a:rPr lang="hu-HU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  <a:sym typeface="Wingdings" panose="05000000000000000000" pitchFamily="2" charset="2"/>
                </a:rPr>
                <a:t>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9D64E58-BB63-4D88-88D0-E95109F22BD8}"/>
                </a:ext>
              </a:extLst>
            </p:cNvPr>
            <p:cNvSpPr txBox="1"/>
            <p:nvPr/>
          </p:nvSpPr>
          <p:spPr>
            <a:xfrm>
              <a:off x="1970824" y="4163111"/>
              <a:ext cx="2380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szeptember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13B9285-80FB-4AF7-AADC-36E601DD3EDE}"/>
              </a:ext>
            </a:extLst>
          </p:cNvPr>
          <p:cNvSpPr txBox="1"/>
          <p:nvPr/>
        </p:nvSpPr>
        <p:spPr>
          <a:xfrm>
            <a:off x="7578024" y="2166181"/>
            <a:ext cx="1793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Boldogság, mert felvettek!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rapezoid 13">
            <a:extLst>
              <a:ext uri="{FF2B5EF4-FFF2-40B4-BE49-F238E27FC236}">
                <a16:creationId xmlns:a16="http://schemas.microsoft.com/office/drawing/2014/main" id="{56112432-D27A-32BF-87FE-6590DE90C722}"/>
              </a:ext>
            </a:extLst>
          </p:cNvPr>
          <p:cNvSpPr>
            <a:spLocks noChangeAspect="1"/>
          </p:cNvSpPr>
          <p:nvPr/>
        </p:nvSpPr>
        <p:spPr>
          <a:xfrm>
            <a:off x="3665066" y="4036945"/>
            <a:ext cx="432000" cy="36528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Oval 21">
            <a:extLst>
              <a:ext uri="{FF2B5EF4-FFF2-40B4-BE49-F238E27FC236}">
                <a16:creationId xmlns:a16="http://schemas.microsoft.com/office/drawing/2014/main" id="{8A7CD097-8603-34B3-4534-06E8C807796A}"/>
              </a:ext>
            </a:extLst>
          </p:cNvPr>
          <p:cNvSpPr>
            <a:spLocks noChangeAspect="1"/>
          </p:cNvSpPr>
          <p:nvPr/>
        </p:nvSpPr>
        <p:spPr>
          <a:xfrm>
            <a:off x="5202414" y="3518462"/>
            <a:ext cx="428422" cy="43200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91EAC59-A41B-CD34-A424-BD0B1D8C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290294"/>
            <a:ext cx="183775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2542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8282</TotalTime>
  <Words>1829</Words>
  <Application>Microsoft Office PowerPoint</Application>
  <PresentationFormat>Szélesvásznú</PresentationFormat>
  <Paragraphs>477</Paragraphs>
  <Slides>44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6</vt:i4>
      </vt:variant>
      <vt:variant>
        <vt:lpstr>Diacímek</vt:lpstr>
      </vt:variant>
      <vt:variant>
        <vt:i4>44</vt:i4>
      </vt:variant>
    </vt:vector>
  </HeadingPairs>
  <TitlesOfParts>
    <vt:vector size="56" baseType="lpstr">
      <vt:lpstr>Aptos</vt:lpstr>
      <vt:lpstr>Arial</vt:lpstr>
      <vt:lpstr>Calibri</vt:lpstr>
      <vt:lpstr>Open Sans</vt:lpstr>
      <vt:lpstr>Open Sans Light</vt:lpstr>
      <vt:lpstr>Wingdings</vt:lpstr>
      <vt:lpstr>Contents Slide Master</vt:lpstr>
      <vt:lpstr>Section Break Slide Master</vt:lpstr>
      <vt:lpstr>2_Office Theme</vt:lpstr>
      <vt:lpstr>4_Office Theme</vt:lpstr>
      <vt:lpstr>3_Office Theme</vt:lpstr>
      <vt:lpstr>5_Office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Dr. Pogátsnik Monika</cp:lastModifiedBy>
  <cp:revision>172</cp:revision>
  <dcterms:created xsi:type="dcterms:W3CDTF">2020-01-20T05:08:25Z</dcterms:created>
  <dcterms:modified xsi:type="dcterms:W3CDTF">2024-10-10T12:18:00Z</dcterms:modified>
</cp:coreProperties>
</file>