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700" r:id="rId3"/>
    <p:sldMasterId id="2147483718" r:id="rId4"/>
    <p:sldMasterId id="2147483735" r:id="rId5"/>
    <p:sldMasterId id="2147483752" r:id="rId6"/>
  </p:sldMasterIdLst>
  <p:notesMasterIdLst>
    <p:notesMasterId r:id="rId31"/>
  </p:notesMasterIdLst>
  <p:sldIdLst>
    <p:sldId id="370" r:id="rId7"/>
    <p:sldId id="374" r:id="rId8"/>
    <p:sldId id="431" r:id="rId9"/>
    <p:sldId id="430" r:id="rId10"/>
    <p:sldId id="357" r:id="rId11"/>
    <p:sldId id="358" r:id="rId12"/>
    <p:sldId id="359" r:id="rId13"/>
    <p:sldId id="371" r:id="rId14"/>
    <p:sldId id="342" r:id="rId15"/>
    <p:sldId id="336" r:id="rId16"/>
    <p:sldId id="442" r:id="rId17"/>
    <p:sldId id="447" r:id="rId18"/>
    <p:sldId id="453" r:id="rId19"/>
    <p:sldId id="454" r:id="rId20"/>
    <p:sldId id="445" r:id="rId21"/>
    <p:sldId id="450" r:id="rId22"/>
    <p:sldId id="449" r:id="rId23"/>
    <p:sldId id="338" r:id="rId24"/>
    <p:sldId id="448" r:id="rId25"/>
    <p:sldId id="260" r:id="rId26"/>
    <p:sldId id="446" r:id="rId27"/>
    <p:sldId id="451" r:id="rId28"/>
    <p:sldId id="452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  <a:srgbClr val="D6D6D6"/>
    <a:srgbClr val="0054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ötét stílus 1 – 1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774" y="96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3B66-4A2E-8AC7-2EA50B8C2560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3B66-4A2E-8AC7-2EA50B8C2560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66-4A2E-8AC7-2EA50B8C2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B216-4D53-864C-90A0D7C0C851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B216-4D53-864C-90A0D7C0C851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16-4D53-864C-90A0D7C0C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2B94-4DF4-9378-42D2D361C474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2B94-4DF4-9378-42D2D361C474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94-4DF4-9378-42D2D361C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77F-465F-86F6-417C8A7FC3B6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577F-465F-86F6-417C8A7FC3B6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7F-465F-86F6-417C8A7FC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922211369930827E-2"/>
          <c:y val="3.1242778211210812E-2"/>
          <c:w val="0.90914758967634901"/>
          <c:h val="0.9534311906455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411-4509-8A55-B0A18782AE0B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1-4509-8A55-B0A18782AE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411-4509-8A55-B0A18782AE0B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1-4509-8A55-B0A18782AE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411-4509-8A55-B0A18782AE0B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1-4509-8A55-B0A18782AE0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411-4509-8A55-B0A18782AE0B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411-4509-8A55-B0A18782A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100"/>
        <c:axId val="361845504"/>
        <c:axId val="361847040"/>
      </c:barChart>
      <c:catAx>
        <c:axId val="3618455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1847040"/>
        <c:crosses val="autoZero"/>
        <c:auto val="1"/>
        <c:lblAlgn val="ctr"/>
        <c:lblOffset val="100"/>
        <c:noMultiLvlLbl val="0"/>
      </c:catAx>
      <c:valAx>
        <c:axId val="36184704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61845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922211369930827E-2"/>
          <c:y val="3.1242778211210812E-2"/>
          <c:w val="0.90914758967634901"/>
          <c:h val="0.9534311906455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E9-4960-8DDC-776FCCDCE7BD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9-4960-8DDC-776FCCDCE7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3E9-4960-8DDC-776FCCDCE7BD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E9-4960-8DDC-776FCCDCE7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3E9-4960-8DDC-776FCCDCE7BD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E9-4960-8DDC-776FCCDCE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100"/>
        <c:axId val="361845504"/>
        <c:axId val="361847040"/>
      </c:barChart>
      <c:catAx>
        <c:axId val="3618455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1847040"/>
        <c:crosses val="autoZero"/>
        <c:auto val="1"/>
        <c:lblAlgn val="ctr"/>
        <c:lblOffset val="100"/>
        <c:noMultiLvlLbl val="0"/>
      </c:catAx>
      <c:valAx>
        <c:axId val="36184704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61845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587F-489A-A908-7F29A3B9443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587F-489A-A908-7F29A3B9443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5-587F-489A-A908-7F29A3B94433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7-587F-489A-A908-7F29A3B94433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7F-489A-A908-7F29A3B94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922211369930827E-2"/>
          <c:y val="3.1242778211210812E-2"/>
          <c:w val="0.90914758967634901"/>
          <c:h val="0.9534311906455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E9-4960-8DDC-776FCCDCE7BD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9-4960-8DDC-776FCCDCE7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3E9-4960-8DDC-776FCCDCE7BD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E9-4960-8DDC-776FCCDCE7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3E9-4960-8DDC-776FCCDCE7BD}"/>
              </c:ext>
            </c:extLst>
          </c:dPt>
          <c:cat>
            <c:strRef>
              <c:f>Sheet1!$A$2</c:f>
              <c:strCache>
                <c:ptCount val="1"/>
                <c:pt idx="0">
                  <c:v>Text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E9-4960-8DDC-776FCCDCE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100"/>
        <c:axId val="361845504"/>
        <c:axId val="361847040"/>
      </c:barChart>
      <c:catAx>
        <c:axId val="3618455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1847040"/>
        <c:crosses val="autoZero"/>
        <c:auto val="1"/>
        <c:lblAlgn val="ctr"/>
        <c:lblOffset val="100"/>
        <c:noMultiLvlLbl val="0"/>
      </c:catAx>
      <c:valAx>
        <c:axId val="36184704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61845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587F-489A-A908-7F29A3B9443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587F-489A-A908-7F29A3B9443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5-587F-489A-A908-7F29A3B94433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7-587F-489A-A908-7F29A3B94433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7F-489A-A908-7F29A3B94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EE929-4B92-BC4C-96F2-719B25B2300A}" type="datetimeFigureOut">
              <a:rPr lang="hu-HU" smtClean="0"/>
              <a:t>2024. 12. 09.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1FAAD-E638-5D46-98A9-AF11A76EA8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42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5100846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833" y="328764"/>
            <a:ext cx="100371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279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60AF8CF-91F6-47AF-9506-4473DAA9AA6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2612" y="504855"/>
            <a:ext cx="6441943" cy="5959540"/>
          </a:xfrm>
          <a:custGeom>
            <a:avLst/>
            <a:gdLst>
              <a:gd name="connsiteX0" fmla="*/ 3930341 w 6441943"/>
              <a:gd name="connsiteY0" fmla="*/ 5551462 h 5959540"/>
              <a:gd name="connsiteX1" fmla="*/ 3930470 w 6441943"/>
              <a:gd name="connsiteY1" fmla="*/ 5553792 h 5959540"/>
              <a:gd name="connsiteX2" fmla="*/ 3930728 w 6441943"/>
              <a:gd name="connsiteY2" fmla="*/ 5581396 h 5959540"/>
              <a:gd name="connsiteX3" fmla="*/ 3101215 w 6441943"/>
              <a:gd name="connsiteY3" fmla="*/ 5522950 h 5959540"/>
              <a:gd name="connsiteX4" fmla="*/ 3096254 w 6441943"/>
              <a:gd name="connsiteY4" fmla="*/ 5540606 h 5959540"/>
              <a:gd name="connsiteX5" fmla="*/ 3100089 w 6441943"/>
              <a:gd name="connsiteY5" fmla="*/ 5529112 h 5959540"/>
              <a:gd name="connsiteX6" fmla="*/ 3179633 w 6441943"/>
              <a:gd name="connsiteY6" fmla="*/ 5436354 h 5959540"/>
              <a:gd name="connsiteX7" fmla="*/ 3179855 w 6441943"/>
              <a:gd name="connsiteY7" fmla="*/ 5457522 h 5959540"/>
              <a:gd name="connsiteX8" fmla="*/ 3179738 w 6441943"/>
              <a:gd name="connsiteY8" fmla="*/ 5446344 h 5959540"/>
              <a:gd name="connsiteX9" fmla="*/ 3798364 w 6441943"/>
              <a:gd name="connsiteY9" fmla="*/ 5116122 h 5959540"/>
              <a:gd name="connsiteX10" fmla="*/ 3835318 w 6441943"/>
              <a:gd name="connsiteY10" fmla="*/ 5181705 h 5959540"/>
              <a:gd name="connsiteX11" fmla="*/ 3838161 w 6441943"/>
              <a:gd name="connsiteY11" fmla="*/ 5187944 h 5959540"/>
              <a:gd name="connsiteX12" fmla="*/ 3772668 w 6441943"/>
              <a:gd name="connsiteY12" fmla="*/ 5021018 h 5959540"/>
              <a:gd name="connsiteX13" fmla="*/ 3772670 w 6441943"/>
              <a:gd name="connsiteY13" fmla="*/ 5021035 h 5959540"/>
              <a:gd name="connsiteX14" fmla="*/ 3772673 w 6441943"/>
              <a:gd name="connsiteY14" fmla="*/ 5021047 h 5959540"/>
              <a:gd name="connsiteX15" fmla="*/ 3772670 w 6441943"/>
              <a:gd name="connsiteY15" fmla="*/ 5021034 h 5959540"/>
              <a:gd name="connsiteX16" fmla="*/ 3761032 w 6441943"/>
              <a:gd name="connsiteY16" fmla="*/ 4843434 h 5959540"/>
              <a:gd name="connsiteX17" fmla="*/ 3760631 w 6441943"/>
              <a:gd name="connsiteY17" fmla="*/ 4854130 h 5959540"/>
              <a:gd name="connsiteX18" fmla="*/ 3761287 w 6441943"/>
              <a:gd name="connsiteY18" fmla="*/ 4871798 h 5959540"/>
              <a:gd name="connsiteX19" fmla="*/ 3384337 w 6441943"/>
              <a:gd name="connsiteY19" fmla="*/ 3767524 h 5959540"/>
              <a:gd name="connsiteX20" fmla="*/ 3346103 w 6441943"/>
              <a:gd name="connsiteY20" fmla="*/ 3782585 h 5959540"/>
              <a:gd name="connsiteX21" fmla="*/ 3160723 w 6441943"/>
              <a:gd name="connsiteY21" fmla="*/ 3891497 h 5959540"/>
              <a:gd name="connsiteX22" fmla="*/ 2789975 w 6441943"/>
              <a:gd name="connsiteY22" fmla="*/ 4375909 h 5959540"/>
              <a:gd name="connsiteX23" fmla="*/ 2780135 w 6441943"/>
              <a:gd name="connsiteY23" fmla="*/ 4386371 h 5959540"/>
              <a:gd name="connsiteX24" fmla="*/ 2777987 w 6441943"/>
              <a:gd name="connsiteY24" fmla="*/ 4376117 h 5959540"/>
              <a:gd name="connsiteX25" fmla="*/ 2780259 w 6441943"/>
              <a:gd name="connsiteY25" fmla="*/ 4386964 h 5959540"/>
              <a:gd name="connsiteX26" fmla="*/ 2813776 w 6441943"/>
              <a:gd name="connsiteY26" fmla="*/ 4528044 h 5959540"/>
              <a:gd name="connsiteX27" fmla="*/ 2780260 w 6441943"/>
              <a:gd name="connsiteY27" fmla="*/ 4386966 h 5959540"/>
              <a:gd name="connsiteX28" fmla="*/ 2780140 w 6441943"/>
              <a:gd name="connsiteY28" fmla="*/ 4386393 h 5959540"/>
              <a:gd name="connsiteX29" fmla="*/ 2780260 w 6441943"/>
              <a:gd name="connsiteY29" fmla="*/ 4386964 h 5959540"/>
              <a:gd name="connsiteX30" fmla="*/ 2827406 w 6441943"/>
              <a:gd name="connsiteY30" fmla="*/ 4585415 h 5959540"/>
              <a:gd name="connsiteX31" fmla="*/ 2980344 w 6441943"/>
              <a:gd name="connsiteY31" fmla="*/ 4916780 h 5959540"/>
              <a:gd name="connsiteX32" fmla="*/ 3179627 w 6441943"/>
              <a:gd name="connsiteY32" fmla="*/ 5435843 h 5959540"/>
              <a:gd name="connsiteX33" fmla="*/ 3179738 w 6441943"/>
              <a:gd name="connsiteY33" fmla="*/ 5446344 h 5959540"/>
              <a:gd name="connsiteX34" fmla="*/ 3179858 w 6441943"/>
              <a:gd name="connsiteY34" fmla="*/ 5457884 h 5959540"/>
              <a:gd name="connsiteX35" fmla="*/ 3177050 w 6441943"/>
              <a:gd name="connsiteY35" fmla="*/ 5492431 h 5959540"/>
              <a:gd name="connsiteX36" fmla="*/ 2859847 w 6441943"/>
              <a:gd name="connsiteY36" fmla="*/ 5869169 h 5959540"/>
              <a:gd name="connsiteX37" fmla="*/ 2850578 w 6441943"/>
              <a:gd name="connsiteY37" fmla="*/ 5871485 h 5959540"/>
              <a:gd name="connsiteX38" fmla="*/ 2723128 w 6441943"/>
              <a:gd name="connsiteY38" fmla="*/ 5887707 h 5959540"/>
              <a:gd name="connsiteX39" fmla="*/ 2723137 w 6441943"/>
              <a:gd name="connsiteY39" fmla="*/ 5887707 h 5959540"/>
              <a:gd name="connsiteX40" fmla="*/ 2730081 w 6441943"/>
              <a:gd name="connsiteY40" fmla="*/ 5887707 h 5959540"/>
              <a:gd name="connsiteX41" fmla="*/ 3527214 w 6441943"/>
              <a:gd name="connsiteY41" fmla="*/ 5883072 h 5959540"/>
              <a:gd name="connsiteX42" fmla="*/ 3860898 w 6441943"/>
              <a:gd name="connsiteY42" fmla="*/ 5593415 h 5959540"/>
              <a:gd name="connsiteX43" fmla="*/ 3861133 w 6441943"/>
              <a:gd name="connsiteY43" fmla="*/ 5581911 h 5959540"/>
              <a:gd name="connsiteX44" fmla="*/ 3861133 w 6441943"/>
              <a:gd name="connsiteY44" fmla="*/ 5581912 h 5959540"/>
              <a:gd name="connsiteX45" fmla="*/ 3861134 w 6441943"/>
              <a:gd name="connsiteY45" fmla="*/ 5581911 h 5959540"/>
              <a:gd name="connsiteX46" fmla="*/ 3738082 w 6441943"/>
              <a:gd name="connsiteY46" fmla="*/ 5153139 h 5959540"/>
              <a:gd name="connsiteX47" fmla="*/ 3732433 w 6441943"/>
              <a:gd name="connsiteY47" fmla="*/ 5140760 h 5959540"/>
              <a:gd name="connsiteX48" fmla="*/ 3732384 w 6441943"/>
              <a:gd name="connsiteY48" fmla="*/ 5140652 h 5959540"/>
              <a:gd name="connsiteX49" fmla="*/ 3731127 w 6441943"/>
              <a:gd name="connsiteY49" fmla="*/ 5137087 h 5959540"/>
              <a:gd name="connsiteX50" fmla="*/ 3731128 w 6441943"/>
              <a:gd name="connsiteY50" fmla="*/ 5137089 h 5959540"/>
              <a:gd name="connsiteX51" fmla="*/ 3721174 w 6441943"/>
              <a:gd name="connsiteY51" fmla="*/ 5108858 h 5959540"/>
              <a:gd name="connsiteX52" fmla="*/ 3720583 w 6441943"/>
              <a:gd name="connsiteY52" fmla="*/ 5106469 h 5959540"/>
              <a:gd name="connsiteX53" fmla="*/ 3720154 w 6441943"/>
              <a:gd name="connsiteY53" fmla="*/ 5104735 h 5959540"/>
              <a:gd name="connsiteX54" fmla="*/ 3720155 w 6441943"/>
              <a:gd name="connsiteY54" fmla="*/ 5104739 h 5959540"/>
              <a:gd name="connsiteX55" fmla="*/ 3708063 w 6441943"/>
              <a:gd name="connsiteY55" fmla="*/ 5055829 h 5959540"/>
              <a:gd name="connsiteX56" fmla="*/ 3696662 w 6441943"/>
              <a:gd name="connsiteY56" fmla="*/ 4979636 h 5959540"/>
              <a:gd name="connsiteX57" fmla="*/ 3691720 w 6441943"/>
              <a:gd name="connsiteY57" fmla="*/ 4897282 h 5959540"/>
              <a:gd name="connsiteX58" fmla="*/ 3691720 w 6441943"/>
              <a:gd name="connsiteY58" fmla="*/ 4897290 h 5959540"/>
              <a:gd name="connsiteX59" fmla="*/ 3691169 w 6441943"/>
              <a:gd name="connsiteY59" fmla="*/ 4888099 h 5959540"/>
              <a:gd name="connsiteX60" fmla="*/ 3690584 w 6441943"/>
              <a:gd name="connsiteY60" fmla="*/ 4878351 h 5959540"/>
              <a:gd name="connsiteX61" fmla="*/ 3693440 w 6441943"/>
              <a:gd name="connsiteY61" fmla="*/ 4750059 h 5959540"/>
              <a:gd name="connsiteX62" fmla="*/ 3693439 w 6441943"/>
              <a:gd name="connsiteY62" fmla="*/ 4750071 h 5959540"/>
              <a:gd name="connsiteX63" fmla="*/ 3693440 w 6441943"/>
              <a:gd name="connsiteY63" fmla="*/ 4750058 h 5959540"/>
              <a:gd name="connsiteX64" fmla="*/ 3693440 w 6441943"/>
              <a:gd name="connsiteY64" fmla="*/ 4750048 h 5959540"/>
              <a:gd name="connsiteX65" fmla="*/ 3740401 w 6441943"/>
              <a:gd name="connsiteY65" fmla="*/ 4404670 h 5959540"/>
              <a:gd name="connsiteX66" fmla="*/ 3740571 w 6441943"/>
              <a:gd name="connsiteY66" fmla="*/ 4404435 h 5959540"/>
              <a:gd name="connsiteX67" fmla="*/ 3706071 w 6441943"/>
              <a:gd name="connsiteY67" fmla="*/ 4362586 h 5959540"/>
              <a:gd name="connsiteX68" fmla="*/ 3422570 w 6441943"/>
              <a:gd name="connsiteY68" fmla="*/ 3821979 h 5959540"/>
              <a:gd name="connsiteX69" fmla="*/ 3384337 w 6441943"/>
              <a:gd name="connsiteY69" fmla="*/ 3767524 h 5959540"/>
              <a:gd name="connsiteX70" fmla="*/ 2542383 w 6441943"/>
              <a:gd name="connsiteY70" fmla="*/ 3241413 h 5959540"/>
              <a:gd name="connsiteX71" fmla="*/ 2512260 w 6441943"/>
              <a:gd name="connsiteY71" fmla="*/ 3280805 h 5959540"/>
              <a:gd name="connsiteX72" fmla="*/ 2712294 w 6441943"/>
              <a:gd name="connsiteY72" fmla="*/ 4403775 h 5959540"/>
              <a:gd name="connsiteX73" fmla="*/ 2720978 w 6441943"/>
              <a:gd name="connsiteY73" fmla="*/ 4440058 h 5959540"/>
              <a:gd name="connsiteX74" fmla="*/ 2776921 w 6441943"/>
              <a:gd name="connsiteY74" fmla="*/ 4371033 h 5959540"/>
              <a:gd name="connsiteX75" fmla="*/ 2735259 w 6441943"/>
              <a:gd name="connsiteY75" fmla="*/ 4172222 h 5959540"/>
              <a:gd name="connsiteX76" fmla="*/ 2581778 w 6441943"/>
              <a:gd name="connsiteY76" fmla="*/ 3271536 h 5959540"/>
              <a:gd name="connsiteX77" fmla="*/ 2542383 w 6441943"/>
              <a:gd name="connsiteY77" fmla="*/ 3241413 h 5959540"/>
              <a:gd name="connsiteX78" fmla="*/ 2168787 w 6441943"/>
              <a:gd name="connsiteY78" fmla="*/ 3080089 h 5959540"/>
              <a:gd name="connsiteX79" fmla="*/ 2101741 w 6441943"/>
              <a:gd name="connsiteY79" fmla="*/ 3124488 h 5959540"/>
              <a:gd name="connsiteX80" fmla="*/ 1992831 w 6441943"/>
              <a:gd name="connsiteY80" fmla="*/ 3386337 h 5959540"/>
              <a:gd name="connsiteX81" fmla="*/ 1819037 w 6441943"/>
              <a:gd name="connsiteY81" fmla="*/ 3520738 h 5959540"/>
              <a:gd name="connsiteX82" fmla="*/ 1814402 w 6441943"/>
              <a:gd name="connsiteY82" fmla="*/ 3652819 h 5959540"/>
              <a:gd name="connsiteX83" fmla="*/ 1888554 w 6441943"/>
              <a:gd name="connsiteY83" fmla="*/ 3669041 h 5959540"/>
              <a:gd name="connsiteX84" fmla="*/ 1939533 w 6441943"/>
              <a:gd name="connsiteY84" fmla="*/ 3722337 h 5959540"/>
              <a:gd name="connsiteX85" fmla="*/ 2009051 w 6441943"/>
              <a:gd name="connsiteY85" fmla="*/ 3710752 h 5959540"/>
              <a:gd name="connsiteX86" fmla="*/ 2108693 w 6441943"/>
              <a:gd name="connsiteY86" fmla="*/ 3622696 h 5959540"/>
              <a:gd name="connsiteX87" fmla="*/ 2166623 w 6441943"/>
              <a:gd name="connsiteY87" fmla="*/ 3564764 h 5959540"/>
              <a:gd name="connsiteX88" fmla="*/ 2217603 w 6441943"/>
              <a:gd name="connsiteY88" fmla="*/ 3476709 h 5959540"/>
              <a:gd name="connsiteX89" fmla="*/ 2419204 w 6441943"/>
              <a:gd name="connsiteY89" fmla="*/ 3326089 h 5959540"/>
              <a:gd name="connsiteX90" fmla="*/ 2210652 w 6441943"/>
              <a:gd name="connsiteY90" fmla="*/ 3112903 h 5959540"/>
              <a:gd name="connsiteX91" fmla="*/ 2168787 w 6441943"/>
              <a:gd name="connsiteY91" fmla="*/ 3080089 h 5959540"/>
              <a:gd name="connsiteX92" fmla="*/ 4736448 w 6441943"/>
              <a:gd name="connsiteY92" fmla="*/ 2146033 h 5959540"/>
              <a:gd name="connsiteX93" fmla="*/ 4759619 w 6441943"/>
              <a:gd name="connsiteY93" fmla="*/ 2155880 h 5959540"/>
              <a:gd name="connsiteX94" fmla="*/ 4766572 w 6441943"/>
              <a:gd name="connsiteY94" fmla="*/ 2255523 h 5959540"/>
              <a:gd name="connsiteX95" fmla="*/ 4422563 w 6441943"/>
              <a:gd name="connsiteY95" fmla="*/ 2763414 h 5959540"/>
              <a:gd name="connsiteX96" fmla="*/ 4399870 w 6441943"/>
              <a:gd name="connsiteY96" fmla="*/ 2748805 h 5959540"/>
              <a:gd name="connsiteX97" fmla="*/ 4361056 w 6441943"/>
              <a:gd name="connsiteY97" fmla="*/ 2693480 h 5959540"/>
              <a:gd name="connsiteX98" fmla="*/ 4298489 w 6441943"/>
              <a:gd name="connsiteY98" fmla="*/ 2605425 h 5959540"/>
              <a:gd name="connsiteX99" fmla="*/ 4236902 w 6441943"/>
              <a:gd name="connsiteY99" fmla="*/ 2622045 h 5959540"/>
              <a:gd name="connsiteX100" fmla="*/ 4205003 w 6441943"/>
              <a:gd name="connsiteY100" fmla="*/ 2639946 h 5959540"/>
              <a:gd name="connsiteX101" fmla="*/ 4213619 w 6441943"/>
              <a:gd name="connsiteY101" fmla="*/ 2615853 h 5959540"/>
              <a:gd name="connsiteX102" fmla="*/ 4233606 w 6441943"/>
              <a:gd name="connsiteY102" fmla="*/ 2591522 h 5959540"/>
              <a:gd name="connsiteX103" fmla="*/ 4678517 w 6441943"/>
              <a:gd name="connsiteY103" fmla="*/ 2167467 h 5959540"/>
              <a:gd name="connsiteX104" fmla="*/ 4736448 w 6441943"/>
              <a:gd name="connsiteY104" fmla="*/ 2146033 h 5959540"/>
              <a:gd name="connsiteX105" fmla="*/ 2679023 w 6441943"/>
              <a:gd name="connsiteY105" fmla="*/ 1316748 h 5959540"/>
              <a:gd name="connsiteX106" fmla="*/ 2660196 w 6441943"/>
              <a:gd name="connsiteY106" fmla="*/ 1335577 h 5959540"/>
              <a:gd name="connsiteX107" fmla="*/ 2599948 w 6441943"/>
              <a:gd name="connsiteY107" fmla="*/ 1592789 h 5959540"/>
              <a:gd name="connsiteX108" fmla="*/ 2727395 w 6441943"/>
              <a:gd name="connsiteY108" fmla="*/ 1942694 h 5959540"/>
              <a:gd name="connsiteX109" fmla="*/ 2796913 w 6441943"/>
              <a:gd name="connsiteY109" fmla="*/ 2220763 h 5959540"/>
              <a:gd name="connsiteX110" fmla="*/ 2831673 w 6441943"/>
              <a:gd name="connsiteY110" fmla="*/ 2255521 h 5959540"/>
              <a:gd name="connsiteX111" fmla="*/ 2866430 w 6441943"/>
              <a:gd name="connsiteY111" fmla="*/ 2223079 h 5959540"/>
              <a:gd name="connsiteX112" fmla="*/ 2787644 w 6441943"/>
              <a:gd name="connsiteY112" fmla="*/ 1905618 h 5959540"/>
              <a:gd name="connsiteX113" fmla="*/ 2669465 w 6441943"/>
              <a:gd name="connsiteY113" fmla="*/ 1588155 h 5959540"/>
              <a:gd name="connsiteX114" fmla="*/ 2725077 w 6441943"/>
              <a:gd name="connsiteY114" fmla="*/ 1363383 h 5959540"/>
              <a:gd name="connsiteX115" fmla="*/ 2706541 w 6441943"/>
              <a:gd name="connsiteY115" fmla="*/ 1317039 h 5959540"/>
              <a:gd name="connsiteX116" fmla="*/ 2679023 w 6441943"/>
              <a:gd name="connsiteY116" fmla="*/ 1316748 h 5959540"/>
              <a:gd name="connsiteX117" fmla="*/ 3661900 w 6441943"/>
              <a:gd name="connsiteY117" fmla="*/ 43514 h 5959540"/>
              <a:gd name="connsiteX118" fmla="*/ 3700637 w 6441943"/>
              <a:gd name="connsiteY118" fmla="*/ 51823 h 5959540"/>
              <a:gd name="connsiteX119" fmla="*/ 3967122 w 6441943"/>
              <a:gd name="connsiteY119" fmla="*/ 290498 h 5959540"/>
              <a:gd name="connsiteX120" fmla="*/ 3955534 w 6441943"/>
              <a:gd name="connsiteY120" fmla="*/ 436486 h 5959540"/>
              <a:gd name="connsiteX121" fmla="*/ 3917409 w 6441943"/>
              <a:gd name="connsiteY121" fmla="*/ 423225 h 5959540"/>
              <a:gd name="connsiteX122" fmla="*/ 3915737 w 6441943"/>
              <a:gd name="connsiteY122" fmla="*/ 421250 h 5959540"/>
              <a:gd name="connsiteX123" fmla="*/ 3559208 w 6441943"/>
              <a:gd name="connsiteY123" fmla="*/ 129965 h 5959540"/>
              <a:gd name="connsiteX124" fmla="*/ 3496142 w 6441943"/>
              <a:gd name="connsiteY124" fmla="*/ 100266 h 5959540"/>
              <a:gd name="connsiteX125" fmla="*/ 3547157 w 6441943"/>
              <a:gd name="connsiteY125" fmla="*/ 71375 h 5959540"/>
              <a:gd name="connsiteX126" fmla="*/ 3661900 w 6441943"/>
              <a:gd name="connsiteY126" fmla="*/ 43514 h 5959540"/>
              <a:gd name="connsiteX127" fmla="*/ 3052075 w 6441943"/>
              <a:gd name="connsiteY127" fmla="*/ 570 h 5959540"/>
              <a:gd name="connsiteX128" fmla="*/ 3058764 w 6441943"/>
              <a:gd name="connsiteY128" fmla="*/ 841 h 5959540"/>
              <a:gd name="connsiteX129" fmla="*/ 3410334 w 6441943"/>
              <a:gd name="connsiteY129" fmla="*/ 59859 h 5959540"/>
              <a:gd name="connsiteX130" fmla="*/ 3496142 w 6441943"/>
              <a:gd name="connsiteY130" fmla="*/ 100266 h 5959540"/>
              <a:gd name="connsiteX131" fmla="*/ 3492399 w 6441943"/>
              <a:gd name="connsiteY131" fmla="*/ 102386 h 5959540"/>
              <a:gd name="connsiteX132" fmla="*/ 3429521 w 6441943"/>
              <a:gd name="connsiteY132" fmla="*/ 149148 h 5959540"/>
              <a:gd name="connsiteX133" fmla="*/ 3290487 w 6441943"/>
              <a:gd name="connsiteY133" fmla="*/ 283548 h 5959540"/>
              <a:gd name="connsiteX134" fmla="*/ 3306706 w 6441943"/>
              <a:gd name="connsiteY134" fmla="*/ 325258 h 5959540"/>
              <a:gd name="connsiteX135" fmla="*/ 3302072 w 6441943"/>
              <a:gd name="connsiteY135" fmla="*/ 366969 h 5959540"/>
              <a:gd name="connsiteX136" fmla="*/ 3248776 w 6441943"/>
              <a:gd name="connsiteY136" fmla="*/ 441121 h 5959540"/>
              <a:gd name="connsiteX137" fmla="*/ 3202431 w 6441943"/>
              <a:gd name="connsiteY137" fmla="*/ 448071 h 5959540"/>
              <a:gd name="connsiteX138" fmla="*/ 3163037 w 6441943"/>
              <a:gd name="connsiteY138" fmla="*/ 420264 h 5959540"/>
              <a:gd name="connsiteX139" fmla="*/ 3112058 w 6441943"/>
              <a:gd name="connsiteY139" fmla="*/ 431852 h 5959540"/>
              <a:gd name="connsiteX140" fmla="*/ 3024002 w 6441943"/>
              <a:gd name="connsiteY140" fmla="*/ 554664 h 5959540"/>
              <a:gd name="connsiteX141" fmla="*/ 2961438 w 6441943"/>
              <a:gd name="connsiteY141" fmla="*/ 594059 h 5959540"/>
              <a:gd name="connsiteX142" fmla="*/ 2609215 w 6441943"/>
              <a:gd name="connsiteY142" fmla="*/ 992625 h 5959540"/>
              <a:gd name="connsiteX143" fmla="*/ 2928997 w 6441943"/>
              <a:gd name="connsiteY143" fmla="*/ 1321673 h 5959540"/>
              <a:gd name="connsiteX144" fmla="*/ 3315975 w 6441943"/>
              <a:gd name="connsiteY144" fmla="*/ 992625 h 5959540"/>
              <a:gd name="connsiteX145" fmla="*/ 3253411 w 6441943"/>
              <a:gd name="connsiteY145" fmla="*/ 749313 h 5959540"/>
              <a:gd name="connsiteX146" fmla="*/ 3248776 w 6441943"/>
              <a:gd name="connsiteY146" fmla="*/ 698333 h 5959540"/>
              <a:gd name="connsiteX147" fmla="*/ 3334513 w 6441943"/>
              <a:gd name="connsiteY147" fmla="*/ 605644 h 5959540"/>
              <a:gd name="connsiteX148" fmla="*/ 3334513 w 6441943"/>
              <a:gd name="connsiteY148" fmla="*/ 559299 h 5959540"/>
              <a:gd name="connsiteX149" fmla="*/ 3304390 w 6441943"/>
              <a:gd name="connsiteY149" fmla="*/ 519907 h 5959540"/>
              <a:gd name="connsiteX150" fmla="*/ 3373907 w 6441943"/>
              <a:gd name="connsiteY150" fmla="*/ 434168 h 5959540"/>
              <a:gd name="connsiteX151" fmla="*/ 3415618 w 6441943"/>
              <a:gd name="connsiteY151" fmla="*/ 415630 h 5959540"/>
              <a:gd name="connsiteX152" fmla="*/ 3457328 w 6441943"/>
              <a:gd name="connsiteY152" fmla="*/ 445755 h 5959540"/>
              <a:gd name="connsiteX153" fmla="*/ 3508307 w 6441943"/>
              <a:gd name="connsiteY153" fmla="*/ 417948 h 5959540"/>
              <a:gd name="connsiteX154" fmla="*/ 3744666 w 6441943"/>
              <a:gd name="connsiteY154" fmla="*/ 271960 h 5959540"/>
              <a:gd name="connsiteX155" fmla="*/ 3902239 w 6441943"/>
              <a:gd name="connsiteY155" fmla="*/ 417948 h 5959540"/>
              <a:gd name="connsiteX156" fmla="*/ 3917409 w 6441943"/>
              <a:gd name="connsiteY156" fmla="*/ 423225 h 5959540"/>
              <a:gd name="connsiteX157" fmla="*/ 3928155 w 6441943"/>
              <a:gd name="connsiteY157" fmla="*/ 435919 h 5959540"/>
              <a:gd name="connsiteX158" fmla="*/ 3932365 w 6441943"/>
              <a:gd name="connsiteY158" fmla="*/ 441118 h 5959540"/>
              <a:gd name="connsiteX159" fmla="*/ 4226656 w 6441943"/>
              <a:gd name="connsiteY159" fmla="*/ 772485 h 5959540"/>
              <a:gd name="connsiteX160" fmla="*/ 4307758 w 6441943"/>
              <a:gd name="connsiteY160" fmla="*/ 1043602 h 5959540"/>
              <a:gd name="connsiteX161" fmla="*/ 4284586 w 6441943"/>
              <a:gd name="connsiteY161" fmla="*/ 1326305 h 5959540"/>
              <a:gd name="connsiteX162" fmla="*/ 4238241 w 6441943"/>
              <a:gd name="connsiteY162" fmla="*/ 1133975 h 5959540"/>
              <a:gd name="connsiteX163" fmla="*/ 4164089 w 6441943"/>
              <a:gd name="connsiteY163" fmla="*/ 1326305 h 5959540"/>
              <a:gd name="connsiteX164" fmla="*/ 4113110 w 6441943"/>
              <a:gd name="connsiteY164" fmla="*/ 1226665 h 5959540"/>
              <a:gd name="connsiteX165" fmla="*/ 4055180 w 6441943"/>
              <a:gd name="connsiteY165" fmla="*/ 1388872 h 5959540"/>
              <a:gd name="connsiteX166" fmla="*/ 4038958 w 6441943"/>
              <a:gd name="connsiteY166" fmla="*/ 1300817 h 5959540"/>
              <a:gd name="connsiteX167" fmla="*/ 3779426 w 6441943"/>
              <a:gd name="connsiteY167" fmla="*/ 1574252 h 5959540"/>
              <a:gd name="connsiteX168" fmla="*/ 3682102 w 6441943"/>
              <a:gd name="connsiteY168" fmla="*/ 1655354 h 5959540"/>
              <a:gd name="connsiteX169" fmla="*/ 3665882 w 6441943"/>
              <a:gd name="connsiteY169" fmla="*/ 1921839 h 5959540"/>
              <a:gd name="connsiteX170" fmla="*/ 3626488 w 6441943"/>
              <a:gd name="connsiteY170" fmla="*/ 1991356 h 5959540"/>
              <a:gd name="connsiteX171" fmla="*/ 3515260 w 6441943"/>
              <a:gd name="connsiteY171" fmla="*/ 2002941 h 5959540"/>
              <a:gd name="connsiteX172" fmla="*/ 3487453 w 6441943"/>
              <a:gd name="connsiteY172" fmla="*/ 2077093 h 5959540"/>
              <a:gd name="connsiteX173" fmla="*/ 3417936 w 6441943"/>
              <a:gd name="connsiteY173" fmla="*/ 2088680 h 5959540"/>
              <a:gd name="connsiteX174" fmla="*/ 3387813 w 6441943"/>
              <a:gd name="connsiteY174" fmla="*/ 2146610 h 5959540"/>
              <a:gd name="connsiteX175" fmla="*/ 3306708 w 6441943"/>
              <a:gd name="connsiteY175" fmla="*/ 2141976 h 5959540"/>
              <a:gd name="connsiteX176" fmla="*/ 3288170 w 6441943"/>
              <a:gd name="connsiteY176" fmla="*/ 2211493 h 5959540"/>
              <a:gd name="connsiteX177" fmla="*/ 3144501 w 6441943"/>
              <a:gd name="connsiteY177" fmla="*/ 2223080 h 5959540"/>
              <a:gd name="connsiteX178" fmla="*/ 3051811 w 6441943"/>
              <a:gd name="connsiteY178" fmla="*/ 2169783 h 5959540"/>
              <a:gd name="connsiteX179" fmla="*/ 2959121 w 6441943"/>
              <a:gd name="connsiteY179" fmla="*/ 2313452 h 5959540"/>
              <a:gd name="connsiteX180" fmla="*/ 3040226 w 6441943"/>
              <a:gd name="connsiteY180" fmla="*/ 2445536 h 5959540"/>
              <a:gd name="connsiteX181" fmla="*/ 3241825 w 6441943"/>
              <a:gd name="connsiteY181" fmla="*/ 2614694 h 5959540"/>
              <a:gd name="connsiteX182" fmla="*/ 3276585 w 6441943"/>
              <a:gd name="connsiteY182" fmla="*/ 2656404 h 5959540"/>
              <a:gd name="connsiteX183" fmla="*/ 3531482 w 6441943"/>
              <a:gd name="connsiteY183" fmla="*/ 2563714 h 5959540"/>
              <a:gd name="connsiteX184" fmla="*/ 3967124 w 6441943"/>
              <a:gd name="connsiteY184" fmla="*/ 2869591 h 5959540"/>
              <a:gd name="connsiteX185" fmla="*/ 4006516 w 6441943"/>
              <a:gd name="connsiteY185" fmla="*/ 2869591 h 5959540"/>
              <a:gd name="connsiteX186" fmla="*/ 4175677 w 6441943"/>
              <a:gd name="connsiteY186" fmla="*/ 2656404 h 5959540"/>
              <a:gd name="connsiteX187" fmla="*/ 4205003 w 6441943"/>
              <a:gd name="connsiteY187" fmla="*/ 2639946 h 5959540"/>
              <a:gd name="connsiteX188" fmla="*/ 4201345 w 6441943"/>
              <a:gd name="connsiteY188" fmla="*/ 2650177 h 5959540"/>
              <a:gd name="connsiteX189" fmla="*/ 4198846 w 6441943"/>
              <a:gd name="connsiteY189" fmla="*/ 2702749 h 5959540"/>
              <a:gd name="connsiteX190" fmla="*/ 4187261 w 6441943"/>
              <a:gd name="connsiteY190" fmla="*/ 2848737 h 5959540"/>
              <a:gd name="connsiteX191" fmla="*/ 4082983 w 6441943"/>
              <a:gd name="connsiteY191" fmla="*/ 2969234 h 5959540"/>
              <a:gd name="connsiteX192" fmla="*/ 4078349 w 6441943"/>
              <a:gd name="connsiteY192" fmla="*/ 3092046 h 5959540"/>
              <a:gd name="connsiteX193" fmla="*/ 4117743 w 6441943"/>
              <a:gd name="connsiteY193" fmla="*/ 3138391 h 5959540"/>
              <a:gd name="connsiteX194" fmla="*/ 4226653 w 6441943"/>
              <a:gd name="connsiteY194" fmla="*/ 3052654 h 5959540"/>
              <a:gd name="connsiteX195" fmla="*/ 4422563 w 6441943"/>
              <a:gd name="connsiteY195" fmla="*/ 2763414 h 5959540"/>
              <a:gd name="connsiteX196" fmla="*/ 4428835 w 6441943"/>
              <a:gd name="connsiteY196" fmla="*/ 2767452 h 5959540"/>
              <a:gd name="connsiteX197" fmla="*/ 4442159 w 6441943"/>
              <a:gd name="connsiteY197" fmla="*/ 2774585 h 5959540"/>
              <a:gd name="connsiteX198" fmla="*/ 4446793 w 6441943"/>
              <a:gd name="connsiteY198" fmla="*/ 2874225 h 5959540"/>
              <a:gd name="connsiteX199" fmla="*/ 4463015 w 6441943"/>
              <a:gd name="connsiteY199" fmla="*/ 2950695 h 5959540"/>
              <a:gd name="connsiteX200" fmla="*/ 4493138 w 6441943"/>
              <a:gd name="connsiteY200" fmla="*/ 3036432 h 5959540"/>
              <a:gd name="connsiteX201" fmla="*/ 4428255 w 6441943"/>
              <a:gd name="connsiteY201" fmla="*/ 3145344 h 5959540"/>
              <a:gd name="connsiteX202" fmla="*/ 4312393 w 6441943"/>
              <a:gd name="connsiteY202" fmla="*/ 3307551 h 5959540"/>
              <a:gd name="connsiteX203" fmla="*/ 4887070 w 6441943"/>
              <a:gd name="connsiteY203" fmla="*/ 3949429 h 5959540"/>
              <a:gd name="connsiteX204" fmla="*/ 4914877 w 6441943"/>
              <a:gd name="connsiteY204" fmla="*/ 4141759 h 5959540"/>
              <a:gd name="connsiteX205" fmla="*/ 4845359 w 6441943"/>
              <a:gd name="connsiteY205" fmla="*/ 4598258 h 5959540"/>
              <a:gd name="connsiteX206" fmla="*/ 5095622 w 6441943"/>
              <a:gd name="connsiteY206" fmla="*/ 4938892 h 5959540"/>
              <a:gd name="connsiteX207" fmla="*/ 5230022 w 6441943"/>
              <a:gd name="connsiteY207" fmla="*/ 4874009 h 5959540"/>
              <a:gd name="connsiteX208" fmla="*/ 5408451 w 6441943"/>
              <a:gd name="connsiteY208" fmla="*/ 4890228 h 5959540"/>
              <a:gd name="connsiteX209" fmla="*/ 5658714 w 6441943"/>
              <a:gd name="connsiteY209" fmla="*/ 4836933 h 5959540"/>
              <a:gd name="connsiteX210" fmla="*/ 5793114 w 6441943"/>
              <a:gd name="connsiteY210" fmla="*/ 4853155 h 5959540"/>
              <a:gd name="connsiteX211" fmla="*/ 5742135 w 6441943"/>
              <a:gd name="connsiteY211" fmla="*/ 4992190 h 5959540"/>
              <a:gd name="connsiteX212" fmla="*/ 5943734 w 6441943"/>
              <a:gd name="connsiteY212" fmla="*/ 4938892 h 5959540"/>
              <a:gd name="connsiteX213" fmla="*/ 6249610 w 6441943"/>
              <a:gd name="connsiteY213" fmla="*/ 4834614 h 5959540"/>
              <a:gd name="connsiteX214" fmla="*/ 6358521 w 6441943"/>
              <a:gd name="connsiteY214" fmla="*/ 4920354 h 5959540"/>
              <a:gd name="connsiteX215" fmla="*/ 6377059 w 6441943"/>
              <a:gd name="connsiteY215" fmla="*/ 4927304 h 5959540"/>
              <a:gd name="connsiteX216" fmla="*/ 6388645 w 6441943"/>
              <a:gd name="connsiteY216" fmla="*/ 4943526 h 5959540"/>
              <a:gd name="connsiteX217" fmla="*/ 6381694 w 6441943"/>
              <a:gd name="connsiteY217" fmla="*/ 4982918 h 5959540"/>
              <a:gd name="connsiteX218" fmla="*/ 6416451 w 6441943"/>
              <a:gd name="connsiteY218" fmla="*/ 5001456 h 5959540"/>
              <a:gd name="connsiteX219" fmla="*/ 6428039 w 6441943"/>
              <a:gd name="connsiteY219" fmla="*/ 5019994 h 5959540"/>
              <a:gd name="connsiteX220" fmla="*/ 6416451 w 6441943"/>
              <a:gd name="connsiteY220" fmla="*/ 5077926 h 5959540"/>
              <a:gd name="connsiteX221" fmla="*/ 6428039 w 6441943"/>
              <a:gd name="connsiteY221" fmla="*/ 5105733 h 5959540"/>
              <a:gd name="connsiteX222" fmla="*/ 6441943 w 6441943"/>
              <a:gd name="connsiteY222" fmla="*/ 5168298 h 5959540"/>
              <a:gd name="connsiteX223" fmla="*/ 6423405 w 6441943"/>
              <a:gd name="connsiteY223" fmla="*/ 5198423 h 5959540"/>
              <a:gd name="connsiteX224" fmla="*/ 6423405 w 6441943"/>
              <a:gd name="connsiteY224" fmla="*/ 5240133 h 5959540"/>
              <a:gd name="connsiteX225" fmla="*/ 6381694 w 6441943"/>
              <a:gd name="connsiteY225" fmla="*/ 5267940 h 5959540"/>
              <a:gd name="connsiteX226" fmla="*/ 6177777 w 6441943"/>
              <a:gd name="connsiteY226" fmla="*/ 5402341 h 5959540"/>
              <a:gd name="connsiteX227" fmla="*/ 5906658 w 6441943"/>
              <a:gd name="connsiteY227" fmla="*/ 5536741 h 5959540"/>
              <a:gd name="connsiteX228" fmla="*/ 5408451 w 6441943"/>
              <a:gd name="connsiteY228" fmla="*/ 5733708 h 5959540"/>
              <a:gd name="connsiteX229" fmla="*/ 5079402 w 6441943"/>
              <a:gd name="connsiteY229" fmla="*/ 5895915 h 5959540"/>
              <a:gd name="connsiteX230" fmla="*/ 4870850 w 6441943"/>
              <a:gd name="connsiteY230" fmla="*/ 5694314 h 5959540"/>
              <a:gd name="connsiteX231" fmla="*/ 4748035 w 6441943"/>
              <a:gd name="connsiteY231" fmla="*/ 5620162 h 5959540"/>
              <a:gd name="connsiteX232" fmla="*/ 4666933 w 6441943"/>
              <a:gd name="connsiteY232" fmla="*/ 5701264 h 5959540"/>
              <a:gd name="connsiteX233" fmla="*/ 4372641 w 6441943"/>
              <a:gd name="connsiteY233" fmla="*/ 5752243 h 5959540"/>
              <a:gd name="connsiteX234" fmla="*/ 4284586 w 6441943"/>
              <a:gd name="connsiteY234" fmla="*/ 5381484 h 5959540"/>
              <a:gd name="connsiteX235" fmla="*/ 3913827 w 6441943"/>
              <a:gd name="connsiteY235" fmla="*/ 4582036 h 5959540"/>
              <a:gd name="connsiteX236" fmla="*/ 3803568 w 6441943"/>
              <a:gd name="connsiteY236" fmla="*/ 4480852 h 5959540"/>
              <a:gd name="connsiteX237" fmla="*/ 3800007 w 6441943"/>
              <a:gd name="connsiteY237" fmla="*/ 4476532 h 5959540"/>
              <a:gd name="connsiteX238" fmla="*/ 3780527 w 6441943"/>
              <a:gd name="connsiteY238" fmla="*/ 4590443 h 5959540"/>
              <a:gd name="connsiteX239" fmla="*/ 3780525 w 6441943"/>
              <a:gd name="connsiteY239" fmla="*/ 4590467 h 5959540"/>
              <a:gd name="connsiteX240" fmla="*/ 3765094 w 6441943"/>
              <a:gd name="connsiteY240" fmla="*/ 4735131 h 5959540"/>
              <a:gd name="connsiteX241" fmla="*/ 3765092 w 6441943"/>
              <a:gd name="connsiteY241" fmla="*/ 4735183 h 5959540"/>
              <a:gd name="connsiteX242" fmla="*/ 3765094 w 6441943"/>
              <a:gd name="connsiteY242" fmla="*/ 4735132 h 5959540"/>
              <a:gd name="connsiteX243" fmla="*/ 3765902 w 6441943"/>
              <a:gd name="connsiteY243" fmla="*/ 4727558 h 5959540"/>
              <a:gd name="connsiteX244" fmla="*/ 3763880 w 6441943"/>
              <a:gd name="connsiteY244" fmla="*/ 4767502 h 5959540"/>
              <a:gd name="connsiteX245" fmla="*/ 3761087 w 6441943"/>
              <a:gd name="connsiteY245" fmla="*/ 4841968 h 5959540"/>
              <a:gd name="connsiteX246" fmla="*/ 3761604 w 6441943"/>
              <a:gd name="connsiteY246" fmla="*/ 4880319 h 5959540"/>
              <a:gd name="connsiteX247" fmla="*/ 3764152 w 6441943"/>
              <a:gd name="connsiteY247" fmla="*/ 4948933 h 5959540"/>
              <a:gd name="connsiteX248" fmla="*/ 3765139 w 6441943"/>
              <a:gd name="connsiteY248" fmla="*/ 4957284 h 5959540"/>
              <a:gd name="connsiteX249" fmla="*/ 3763636 w 6441943"/>
              <a:gd name="connsiteY249" fmla="*/ 4934981 h 5959540"/>
              <a:gd name="connsiteX250" fmla="*/ 3766230 w 6441943"/>
              <a:gd name="connsiteY250" fmla="*/ 4966518 h 5959540"/>
              <a:gd name="connsiteX251" fmla="*/ 3771090 w 6441943"/>
              <a:gd name="connsiteY251" fmla="*/ 5007656 h 5959540"/>
              <a:gd name="connsiteX252" fmla="*/ 3774769 w 6441943"/>
              <a:gd name="connsiteY252" fmla="*/ 5031180 h 5959540"/>
              <a:gd name="connsiteX253" fmla="*/ 3781007 w 6441943"/>
              <a:gd name="connsiteY253" fmla="*/ 5061338 h 5959540"/>
              <a:gd name="connsiteX254" fmla="*/ 3784037 w 6441943"/>
              <a:gd name="connsiteY254" fmla="*/ 5074110 h 5959540"/>
              <a:gd name="connsiteX255" fmla="*/ 3782356 w 6441943"/>
              <a:gd name="connsiteY255" fmla="*/ 5067859 h 5959540"/>
              <a:gd name="connsiteX256" fmla="*/ 3783197 w 6441943"/>
              <a:gd name="connsiteY256" fmla="*/ 5071928 h 5959540"/>
              <a:gd name="connsiteX257" fmla="*/ 3790925 w 6441943"/>
              <a:gd name="connsiteY257" fmla="*/ 5097158 h 5959540"/>
              <a:gd name="connsiteX258" fmla="*/ 3792279 w 6441943"/>
              <a:gd name="connsiteY258" fmla="*/ 5101288 h 5959540"/>
              <a:gd name="connsiteX259" fmla="*/ 3791572 w 6441943"/>
              <a:gd name="connsiteY259" fmla="*/ 5099273 h 5959540"/>
              <a:gd name="connsiteX260" fmla="*/ 3792746 w 6441943"/>
              <a:gd name="connsiteY260" fmla="*/ 5103106 h 5959540"/>
              <a:gd name="connsiteX261" fmla="*/ 3798331 w 6441943"/>
              <a:gd name="connsiteY261" fmla="*/ 5116063 h 5959540"/>
              <a:gd name="connsiteX262" fmla="*/ 3798364 w 6441943"/>
              <a:gd name="connsiteY262" fmla="*/ 5116122 h 5959540"/>
              <a:gd name="connsiteX263" fmla="*/ 3798347 w 6441943"/>
              <a:gd name="connsiteY263" fmla="*/ 5116093 h 5959540"/>
              <a:gd name="connsiteX264" fmla="*/ 3841530 w 6441943"/>
              <a:gd name="connsiteY264" fmla="*/ 5195336 h 5959540"/>
              <a:gd name="connsiteX265" fmla="*/ 3838161 w 6441943"/>
              <a:gd name="connsiteY265" fmla="*/ 5187944 h 5959540"/>
              <a:gd name="connsiteX266" fmla="*/ 3840723 w 6441943"/>
              <a:gd name="connsiteY266" fmla="*/ 5192568 h 5959540"/>
              <a:gd name="connsiteX267" fmla="*/ 3843401 w 6441943"/>
              <a:gd name="connsiteY267" fmla="*/ 5198769 h 5959540"/>
              <a:gd name="connsiteX268" fmla="*/ 3845921 w 6441943"/>
              <a:gd name="connsiteY268" fmla="*/ 5203395 h 5959540"/>
              <a:gd name="connsiteX269" fmla="*/ 3852185 w 6441943"/>
              <a:gd name="connsiteY269" fmla="*/ 5218716 h 5959540"/>
              <a:gd name="connsiteX270" fmla="*/ 3864731 w 6441943"/>
              <a:gd name="connsiteY270" fmla="*/ 5246247 h 5959540"/>
              <a:gd name="connsiteX271" fmla="*/ 3867285 w 6441943"/>
              <a:gd name="connsiteY271" fmla="*/ 5254086 h 5959540"/>
              <a:gd name="connsiteX272" fmla="*/ 3855237 w 6441943"/>
              <a:gd name="connsiteY272" fmla="*/ 5226182 h 5959540"/>
              <a:gd name="connsiteX273" fmla="*/ 3869801 w 6441943"/>
              <a:gd name="connsiteY273" fmla="*/ 5261806 h 5959540"/>
              <a:gd name="connsiteX274" fmla="*/ 3867285 w 6441943"/>
              <a:gd name="connsiteY274" fmla="*/ 5254086 h 5959540"/>
              <a:gd name="connsiteX275" fmla="*/ 3873002 w 6441943"/>
              <a:gd name="connsiteY275" fmla="*/ 5267325 h 5959540"/>
              <a:gd name="connsiteX276" fmla="*/ 3876971 w 6441943"/>
              <a:gd name="connsiteY276" fmla="*/ 5279345 h 5959540"/>
              <a:gd name="connsiteX277" fmla="*/ 3880558 w 6441943"/>
              <a:gd name="connsiteY277" fmla="*/ 5288119 h 5959540"/>
              <a:gd name="connsiteX278" fmla="*/ 3887016 w 6441943"/>
              <a:gd name="connsiteY278" fmla="*/ 5309765 h 5959540"/>
              <a:gd name="connsiteX279" fmla="*/ 3896534 w 6441943"/>
              <a:gd name="connsiteY279" fmla="*/ 5338590 h 5959540"/>
              <a:gd name="connsiteX280" fmla="*/ 3900713 w 6441943"/>
              <a:gd name="connsiteY280" fmla="*/ 5355679 h 5959540"/>
              <a:gd name="connsiteX281" fmla="*/ 3904278 w 6441943"/>
              <a:gd name="connsiteY281" fmla="*/ 5367630 h 5959540"/>
              <a:gd name="connsiteX282" fmla="*/ 3907819 w 6441943"/>
              <a:gd name="connsiteY282" fmla="*/ 5384732 h 5959540"/>
              <a:gd name="connsiteX283" fmla="*/ 3912682 w 6441943"/>
              <a:gd name="connsiteY283" fmla="*/ 5404615 h 5959540"/>
              <a:gd name="connsiteX284" fmla="*/ 3916297 w 6441943"/>
              <a:gd name="connsiteY284" fmla="*/ 5425687 h 5959540"/>
              <a:gd name="connsiteX285" fmla="*/ 3919119 w 6441943"/>
              <a:gd name="connsiteY285" fmla="*/ 5439319 h 5959540"/>
              <a:gd name="connsiteX286" fmla="*/ 3920656 w 6441943"/>
              <a:gd name="connsiteY286" fmla="*/ 5451099 h 5959540"/>
              <a:gd name="connsiteX287" fmla="*/ 3922811 w 6441943"/>
              <a:gd name="connsiteY287" fmla="*/ 5463655 h 5959540"/>
              <a:gd name="connsiteX288" fmla="*/ 3923396 w 6441943"/>
              <a:gd name="connsiteY288" fmla="*/ 5469029 h 5959540"/>
              <a:gd name="connsiteX289" fmla="*/ 3922100 w 6441943"/>
              <a:gd name="connsiteY289" fmla="*/ 5462160 h 5959540"/>
              <a:gd name="connsiteX290" fmla="*/ 3925391 w 6441943"/>
              <a:gd name="connsiteY290" fmla="*/ 5487370 h 5959540"/>
              <a:gd name="connsiteX291" fmla="*/ 3923396 w 6441943"/>
              <a:gd name="connsiteY291" fmla="*/ 5469029 h 5959540"/>
              <a:gd name="connsiteX292" fmla="*/ 3923846 w 6441943"/>
              <a:gd name="connsiteY292" fmla="*/ 5471418 h 5959540"/>
              <a:gd name="connsiteX293" fmla="*/ 3925984 w 6441943"/>
              <a:gd name="connsiteY293" fmla="*/ 5491912 h 5959540"/>
              <a:gd name="connsiteX294" fmla="*/ 3927116 w 6441943"/>
              <a:gd name="connsiteY294" fmla="*/ 5500582 h 5959540"/>
              <a:gd name="connsiteX295" fmla="*/ 3927510 w 6441943"/>
              <a:gd name="connsiteY295" fmla="*/ 5506529 h 5959540"/>
              <a:gd name="connsiteX296" fmla="*/ 3928283 w 6441943"/>
              <a:gd name="connsiteY296" fmla="*/ 5513946 h 5959540"/>
              <a:gd name="connsiteX297" fmla="*/ 3927561 w 6441943"/>
              <a:gd name="connsiteY297" fmla="*/ 5507308 h 5959540"/>
              <a:gd name="connsiteX298" fmla="*/ 3929661 w 6441943"/>
              <a:gd name="connsiteY298" fmla="*/ 5539050 h 5959540"/>
              <a:gd name="connsiteX299" fmla="*/ 3928286 w 6441943"/>
              <a:gd name="connsiteY299" fmla="*/ 5513976 h 5959540"/>
              <a:gd name="connsiteX300" fmla="*/ 3930307 w 6441943"/>
              <a:gd name="connsiteY300" fmla="*/ 5548810 h 5959540"/>
              <a:gd name="connsiteX301" fmla="*/ 3930341 w 6441943"/>
              <a:gd name="connsiteY301" fmla="*/ 5551457 h 5959540"/>
              <a:gd name="connsiteX302" fmla="*/ 3930341 w 6441943"/>
              <a:gd name="connsiteY302" fmla="*/ 5551462 h 5959540"/>
              <a:gd name="connsiteX303" fmla="*/ 3930341 w 6441943"/>
              <a:gd name="connsiteY303" fmla="*/ 5551461 h 5959540"/>
              <a:gd name="connsiteX304" fmla="*/ 3930728 w 6441943"/>
              <a:gd name="connsiteY304" fmla="*/ 5581396 h 5959540"/>
              <a:gd name="connsiteX305" fmla="*/ 3930415 w 6441943"/>
              <a:gd name="connsiteY305" fmla="*/ 5595734 h 5959540"/>
              <a:gd name="connsiteX306" fmla="*/ 3531849 w 6441943"/>
              <a:gd name="connsiteY306" fmla="*/ 5952590 h 5959540"/>
              <a:gd name="connsiteX307" fmla="*/ 3527214 w 6441943"/>
              <a:gd name="connsiteY307" fmla="*/ 5952590 h 5959540"/>
              <a:gd name="connsiteX308" fmla="*/ 2732397 w 6441943"/>
              <a:gd name="connsiteY308" fmla="*/ 5959540 h 5959540"/>
              <a:gd name="connsiteX309" fmla="*/ 2579459 w 6441943"/>
              <a:gd name="connsiteY309" fmla="*/ 5906245 h 5959540"/>
              <a:gd name="connsiteX310" fmla="*/ 2597129 w 6441943"/>
              <a:gd name="connsiteY310" fmla="*/ 5859320 h 5959540"/>
              <a:gd name="connsiteX311" fmla="*/ 2603445 w 6441943"/>
              <a:gd name="connsiteY311" fmla="*/ 5855368 h 5959540"/>
              <a:gd name="connsiteX312" fmla="*/ 2607725 w 6441943"/>
              <a:gd name="connsiteY312" fmla="*/ 5850306 h 5959540"/>
              <a:gd name="connsiteX313" fmla="*/ 2644327 w 6441943"/>
              <a:gd name="connsiteY313" fmla="*/ 5829784 h 5959540"/>
              <a:gd name="connsiteX314" fmla="*/ 2644342 w 6441943"/>
              <a:gd name="connsiteY314" fmla="*/ 5829774 h 5959540"/>
              <a:gd name="connsiteX315" fmla="*/ 2648977 w 6441943"/>
              <a:gd name="connsiteY315" fmla="*/ 5827458 h 5959540"/>
              <a:gd name="connsiteX316" fmla="*/ 2838991 w 6441943"/>
              <a:gd name="connsiteY316" fmla="*/ 5804286 h 5959540"/>
              <a:gd name="connsiteX317" fmla="*/ 2924459 w 6441943"/>
              <a:gd name="connsiteY317" fmla="*/ 5760242 h 5959540"/>
              <a:gd name="connsiteX318" fmla="*/ 2939190 w 6441943"/>
              <a:gd name="connsiteY318" fmla="*/ 5750127 h 5959540"/>
              <a:gd name="connsiteX319" fmla="*/ 2928157 w 6441943"/>
              <a:gd name="connsiteY319" fmla="*/ 5758336 h 5959540"/>
              <a:gd name="connsiteX320" fmla="*/ 2933138 w 6441943"/>
              <a:gd name="connsiteY320" fmla="*/ 5755769 h 5959540"/>
              <a:gd name="connsiteX321" fmla="*/ 2945690 w 6441943"/>
              <a:gd name="connsiteY321" fmla="*/ 5745664 h 5959540"/>
              <a:gd name="connsiteX322" fmla="*/ 2939190 w 6441943"/>
              <a:gd name="connsiteY322" fmla="*/ 5750127 h 5959540"/>
              <a:gd name="connsiteX323" fmla="*/ 2951805 w 6441943"/>
              <a:gd name="connsiteY323" fmla="*/ 5740741 h 5959540"/>
              <a:gd name="connsiteX324" fmla="*/ 2991960 w 6441943"/>
              <a:gd name="connsiteY324" fmla="*/ 5708411 h 5959540"/>
              <a:gd name="connsiteX325" fmla="*/ 2999083 w 6441943"/>
              <a:gd name="connsiteY325" fmla="*/ 5701683 h 5959540"/>
              <a:gd name="connsiteX326" fmla="*/ 2995389 w 6441943"/>
              <a:gd name="connsiteY326" fmla="*/ 5705651 h 5959540"/>
              <a:gd name="connsiteX327" fmla="*/ 3002574 w 6441943"/>
              <a:gd name="connsiteY327" fmla="*/ 5699865 h 5959540"/>
              <a:gd name="connsiteX328" fmla="*/ 3007940 w 6441943"/>
              <a:gd name="connsiteY328" fmla="*/ 5693316 h 5959540"/>
              <a:gd name="connsiteX329" fmla="*/ 2999083 w 6441943"/>
              <a:gd name="connsiteY329" fmla="*/ 5701683 h 5959540"/>
              <a:gd name="connsiteX330" fmla="*/ 3015770 w 6441943"/>
              <a:gd name="connsiteY330" fmla="*/ 5683760 h 5959540"/>
              <a:gd name="connsiteX331" fmla="*/ 3043765 w 6441943"/>
              <a:gd name="connsiteY331" fmla="*/ 5649590 h 5959540"/>
              <a:gd name="connsiteX332" fmla="*/ 3058504 w 6441943"/>
              <a:gd name="connsiteY332" fmla="*/ 5626794 h 5959540"/>
              <a:gd name="connsiteX333" fmla="*/ 3076362 w 6441943"/>
              <a:gd name="connsiteY333" fmla="*/ 5593489 h 5959540"/>
              <a:gd name="connsiteX334" fmla="*/ 3085707 w 6441943"/>
              <a:gd name="connsiteY334" fmla="*/ 5572196 h 5959540"/>
              <a:gd name="connsiteX335" fmla="*/ 3079581 w 6441943"/>
              <a:gd name="connsiteY335" fmla="*/ 5587486 h 5959540"/>
              <a:gd name="connsiteX336" fmla="*/ 3082303 w 6441943"/>
              <a:gd name="connsiteY336" fmla="*/ 5582409 h 5959540"/>
              <a:gd name="connsiteX337" fmla="*/ 3085724 w 6441943"/>
              <a:gd name="connsiteY337" fmla="*/ 5572159 h 5959540"/>
              <a:gd name="connsiteX338" fmla="*/ 3085707 w 6441943"/>
              <a:gd name="connsiteY338" fmla="*/ 5572196 h 5959540"/>
              <a:gd name="connsiteX339" fmla="*/ 3085731 w 6441943"/>
              <a:gd name="connsiteY339" fmla="*/ 5572137 h 5959540"/>
              <a:gd name="connsiteX340" fmla="*/ 3094935 w 6441943"/>
              <a:gd name="connsiteY340" fmla="*/ 5544559 h 5959540"/>
              <a:gd name="connsiteX341" fmla="*/ 3107378 w 6441943"/>
              <a:gd name="connsiteY341" fmla="*/ 5488445 h 5959540"/>
              <a:gd name="connsiteX342" fmla="*/ 3106519 w 6441943"/>
              <a:gd name="connsiteY342" fmla="*/ 5493901 h 5959540"/>
              <a:gd name="connsiteX343" fmla="*/ 3108152 w 6441943"/>
              <a:gd name="connsiteY343" fmla="*/ 5484955 h 5959540"/>
              <a:gd name="connsiteX344" fmla="*/ 3107378 w 6441943"/>
              <a:gd name="connsiteY344" fmla="*/ 5488445 h 5959540"/>
              <a:gd name="connsiteX345" fmla="*/ 3108324 w 6441943"/>
              <a:gd name="connsiteY345" fmla="*/ 5482442 h 5959540"/>
              <a:gd name="connsiteX346" fmla="*/ 3110246 w 6441943"/>
              <a:gd name="connsiteY346" fmla="*/ 5454019 h 5959540"/>
              <a:gd name="connsiteX347" fmla="*/ 3110110 w 6441943"/>
              <a:gd name="connsiteY347" fmla="*/ 5440477 h 5959540"/>
              <a:gd name="connsiteX348" fmla="*/ 3110110 w 6441943"/>
              <a:gd name="connsiteY348" fmla="*/ 5438161 h 5959540"/>
              <a:gd name="connsiteX349" fmla="*/ 3110110 w 6441943"/>
              <a:gd name="connsiteY349" fmla="*/ 5435843 h 5959540"/>
              <a:gd name="connsiteX350" fmla="*/ 2924730 w 6441943"/>
              <a:gd name="connsiteY350" fmla="*/ 4960809 h 5959540"/>
              <a:gd name="connsiteX351" fmla="*/ 2922412 w 6441943"/>
              <a:gd name="connsiteY351" fmla="*/ 4958490 h 5959540"/>
              <a:gd name="connsiteX352" fmla="*/ 2760204 w 6441943"/>
              <a:gd name="connsiteY352" fmla="*/ 4603953 h 5959540"/>
              <a:gd name="connsiteX353" fmla="*/ 2722191 w 6441943"/>
              <a:gd name="connsiteY353" fmla="*/ 4445126 h 5959540"/>
              <a:gd name="connsiteX354" fmla="*/ 2698632 w 6441943"/>
              <a:gd name="connsiteY354" fmla="*/ 4468138 h 5959540"/>
              <a:gd name="connsiteX355" fmla="*/ 2627756 w 6441943"/>
              <a:gd name="connsiteY355" fmla="*/ 4524104 h 5959540"/>
              <a:gd name="connsiteX356" fmla="*/ 2565190 w 6441943"/>
              <a:gd name="connsiteY356" fmla="*/ 4679360 h 5959540"/>
              <a:gd name="connsiteX357" fmla="*/ 2542017 w 6441943"/>
              <a:gd name="connsiteY357" fmla="*/ 4904132 h 5959540"/>
              <a:gd name="connsiteX358" fmla="*/ 2518845 w 6441943"/>
              <a:gd name="connsiteY358" fmla="*/ 5066339 h 5959540"/>
              <a:gd name="connsiteX359" fmla="*/ 2495672 w 6441943"/>
              <a:gd name="connsiteY359" fmla="*/ 5198423 h 5959540"/>
              <a:gd name="connsiteX360" fmla="*/ 2442377 w 6441943"/>
              <a:gd name="connsiteY360" fmla="*/ 5237815 h 5959540"/>
              <a:gd name="connsiteX361" fmla="*/ 2402982 w 6441943"/>
              <a:gd name="connsiteY361" fmla="*/ 5400022 h 5959540"/>
              <a:gd name="connsiteX362" fmla="*/ 2270901 w 6441943"/>
              <a:gd name="connsiteY362" fmla="*/ 5439417 h 5959540"/>
              <a:gd name="connsiteX363" fmla="*/ 2148085 w 6441943"/>
              <a:gd name="connsiteY363" fmla="*/ 5492712 h 5959540"/>
              <a:gd name="connsiteX364" fmla="*/ 1969659 w 6441943"/>
              <a:gd name="connsiteY364" fmla="*/ 5631747 h 5959540"/>
              <a:gd name="connsiteX365" fmla="*/ 1730981 w 6441943"/>
              <a:gd name="connsiteY365" fmla="*/ 5800907 h 5959540"/>
              <a:gd name="connsiteX366" fmla="*/ 827256 w 6441943"/>
              <a:gd name="connsiteY366" fmla="*/ 5893597 h 5959540"/>
              <a:gd name="connsiteX367" fmla="*/ 340634 w 6441943"/>
              <a:gd name="connsiteY367" fmla="*/ 5274893 h 5959540"/>
              <a:gd name="connsiteX368" fmla="*/ 148304 w 6441943"/>
              <a:gd name="connsiteY368" fmla="*/ 5298066 h 5959540"/>
              <a:gd name="connsiteX369" fmla="*/ 62564 w 6441943"/>
              <a:gd name="connsiteY369" fmla="*/ 4850836 h 5959540"/>
              <a:gd name="connsiteX370" fmla="*/ 139035 w 6441943"/>
              <a:gd name="connsiteY370" fmla="*/ 4341042 h 5959540"/>
              <a:gd name="connsiteX371" fmla="*/ 6951 w 6441943"/>
              <a:gd name="connsiteY371" fmla="*/ 4579717 h 5959540"/>
              <a:gd name="connsiteX372" fmla="*/ 122813 w 6441943"/>
              <a:gd name="connsiteY372" fmla="*/ 4109318 h 5959540"/>
              <a:gd name="connsiteX373" fmla="*/ 0 w 6441943"/>
              <a:gd name="connsiteY373" fmla="*/ 4287745 h 5959540"/>
              <a:gd name="connsiteX374" fmla="*/ 76468 w 6441943"/>
              <a:gd name="connsiteY374" fmla="*/ 3738559 h 5959540"/>
              <a:gd name="connsiteX375" fmla="*/ 139035 w 6441943"/>
              <a:gd name="connsiteY375" fmla="*/ 3390972 h 5959540"/>
              <a:gd name="connsiteX376" fmla="*/ 23173 w 6441943"/>
              <a:gd name="connsiteY376" fmla="*/ 3499881 h 5959540"/>
              <a:gd name="connsiteX377" fmla="*/ 308193 w 6441943"/>
              <a:gd name="connsiteY377" fmla="*/ 2811661 h 5959540"/>
              <a:gd name="connsiteX378" fmla="*/ 203918 w 6441943"/>
              <a:gd name="connsiteY378" fmla="*/ 2839468 h 5959540"/>
              <a:gd name="connsiteX379" fmla="*/ 495891 w 6441943"/>
              <a:gd name="connsiteY379" fmla="*/ 2582252 h 5959540"/>
              <a:gd name="connsiteX380" fmla="*/ 780911 w 6441943"/>
              <a:gd name="connsiteY380" fmla="*/ 2102584 h 5959540"/>
              <a:gd name="connsiteX381" fmla="*/ 1035808 w 6441943"/>
              <a:gd name="connsiteY381" fmla="*/ 1646085 h 5959540"/>
              <a:gd name="connsiteX382" fmla="*/ 1622072 w 6441943"/>
              <a:gd name="connsiteY382" fmla="*/ 1235934 h 5959540"/>
              <a:gd name="connsiteX383" fmla="*/ 2039176 w 6441943"/>
              <a:gd name="connsiteY383" fmla="*/ 974084 h 5959540"/>
              <a:gd name="connsiteX384" fmla="*/ 3052075 w 6441943"/>
              <a:gd name="connsiteY384" fmla="*/ 570 h 59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6441943" h="5959540">
                <a:moveTo>
                  <a:pt x="3930341" y="5551462"/>
                </a:moveTo>
                <a:lnTo>
                  <a:pt x="3930470" y="5553792"/>
                </a:lnTo>
                <a:cubicBezTo>
                  <a:pt x="3930801" y="5565128"/>
                  <a:pt x="3930811" y="5574426"/>
                  <a:pt x="3930728" y="5581396"/>
                </a:cubicBezTo>
                <a:close/>
                <a:moveTo>
                  <a:pt x="3101215" y="5522950"/>
                </a:moveTo>
                <a:lnTo>
                  <a:pt x="3096254" y="5540606"/>
                </a:lnTo>
                <a:lnTo>
                  <a:pt x="3100089" y="5529112"/>
                </a:lnTo>
                <a:close/>
                <a:moveTo>
                  <a:pt x="3179633" y="5436354"/>
                </a:moveTo>
                <a:lnTo>
                  <a:pt x="3179855" y="5457522"/>
                </a:lnTo>
                <a:lnTo>
                  <a:pt x="3179738" y="5446344"/>
                </a:lnTo>
                <a:close/>
                <a:moveTo>
                  <a:pt x="3798364" y="5116122"/>
                </a:moveTo>
                <a:lnTo>
                  <a:pt x="3835318" y="5181705"/>
                </a:lnTo>
                <a:lnTo>
                  <a:pt x="3838161" y="5187944"/>
                </a:lnTo>
                <a:close/>
                <a:moveTo>
                  <a:pt x="3772668" y="5021018"/>
                </a:moveTo>
                <a:lnTo>
                  <a:pt x="3772670" y="5021035"/>
                </a:lnTo>
                <a:lnTo>
                  <a:pt x="3772673" y="5021047"/>
                </a:lnTo>
                <a:lnTo>
                  <a:pt x="3772670" y="5021034"/>
                </a:lnTo>
                <a:close/>
                <a:moveTo>
                  <a:pt x="3761032" y="4843434"/>
                </a:moveTo>
                <a:lnTo>
                  <a:pt x="3760631" y="4854130"/>
                </a:lnTo>
                <a:lnTo>
                  <a:pt x="3761287" y="4871798"/>
                </a:lnTo>
                <a:close/>
                <a:moveTo>
                  <a:pt x="3384337" y="3767524"/>
                </a:moveTo>
                <a:cubicBezTo>
                  <a:pt x="3365220" y="3769262"/>
                  <a:pt x="3346103" y="3782585"/>
                  <a:pt x="3346103" y="3782585"/>
                </a:cubicBezTo>
                <a:cubicBezTo>
                  <a:pt x="3269632" y="3759413"/>
                  <a:pt x="3160723" y="3891497"/>
                  <a:pt x="3160723" y="3891497"/>
                </a:cubicBezTo>
                <a:cubicBezTo>
                  <a:pt x="2998516" y="4130753"/>
                  <a:pt x="2876227" y="4281745"/>
                  <a:pt x="2789975" y="4375909"/>
                </a:cubicBezTo>
                <a:lnTo>
                  <a:pt x="2780135" y="4386371"/>
                </a:lnTo>
                <a:lnTo>
                  <a:pt x="2777987" y="4376117"/>
                </a:lnTo>
                <a:lnTo>
                  <a:pt x="2780259" y="4386964"/>
                </a:lnTo>
                <a:lnTo>
                  <a:pt x="2813776" y="4528044"/>
                </a:lnTo>
                <a:lnTo>
                  <a:pt x="2780260" y="4386966"/>
                </a:lnTo>
                <a:lnTo>
                  <a:pt x="2780140" y="4386393"/>
                </a:lnTo>
                <a:lnTo>
                  <a:pt x="2780260" y="4386964"/>
                </a:lnTo>
                <a:cubicBezTo>
                  <a:pt x="2795688" y="4456554"/>
                  <a:pt x="2811475" y="4523428"/>
                  <a:pt x="2827406" y="4585415"/>
                </a:cubicBezTo>
                <a:cubicBezTo>
                  <a:pt x="2827406" y="4585415"/>
                  <a:pt x="2887654" y="4784698"/>
                  <a:pt x="2980344" y="4916780"/>
                </a:cubicBezTo>
                <a:cubicBezTo>
                  <a:pt x="2996564" y="4937636"/>
                  <a:pt x="3186578" y="5183264"/>
                  <a:pt x="3179627" y="5435843"/>
                </a:cubicBezTo>
                <a:lnTo>
                  <a:pt x="3179738" y="5446344"/>
                </a:lnTo>
                <a:lnTo>
                  <a:pt x="3179858" y="5457884"/>
                </a:lnTo>
                <a:lnTo>
                  <a:pt x="3177050" y="5492431"/>
                </a:lnTo>
                <a:cubicBezTo>
                  <a:pt x="3165083" y="5587080"/>
                  <a:pt x="3108227" y="5771590"/>
                  <a:pt x="2859847" y="5869169"/>
                </a:cubicBezTo>
                <a:lnTo>
                  <a:pt x="2850578" y="5871485"/>
                </a:lnTo>
                <a:lnTo>
                  <a:pt x="2723128" y="5887707"/>
                </a:lnTo>
                <a:lnTo>
                  <a:pt x="2723137" y="5887707"/>
                </a:lnTo>
                <a:lnTo>
                  <a:pt x="2730081" y="5887707"/>
                </a:lnTo>
                <a:lnTo>
                  <a:pt x="3527214" y="5883072"/>
                </a:lnTo>
                <a:cubicBezTo>
                  <a:pt x="3557337" y="5878438"/>
                  <a:pt x="3860898" y="5834409"/>
                  <a:pt x="3860898" y="5593415"/>
                </a:cubicBezTo>
                <a:lnTo>
                  <a:pt x="3861133" y="5581911"/>
                </a:lnTo>
                <a:lnTo>
                  <a:pt x="3861133" y="5581912"/>
                </a:lnTo>
                <a:lnTo>
                  <a:pt x="3861134" y="5581911"/>
                </a:lnTo>
                <a:cubicBezTo>
                  <a:pt x="3861513" y="5533312"/>
                  <a:pt x="3855683" y="5339677"/>
                  <a:pt x="3738082" y="5153139"/>
                </a:cubicBezTo>
                <a:lnTo>
                  <a:pt x="3732433" y="5140760"/>
                </a:lnTo>
                <a:lnTo>
                  <a:pt x="3732384" y="5140652"/>
                </a:lnTo>
                <a:lnTo>
                  <a:pt x="3731127" y="5137087"/>
                </a:lnTo>
                <a:lnTo>
                  <a:pt x="3731128" y="5137089"/>
                </a:lnTo>
                <a:lnTo>
                  <a:pt x="3721174" y="5108858"/>
                </a:lnTo>
                <a:lnTo>
                  <a:pt x="3720583" y="5106469"/>
                </a:lnTo>
                <a:lnTo>
                  <a:pt x="3720154" y="5104735"/>
                </a:lnTo>
                <a:lnTo>
                  <a:pt x="3720155" y="5104739"/>
                </a:lnTo>
                <a:lnTo>
                  <a:pt x="3708063" y="5055829"/>
                </a:lnTo>
                <a:cubicBezTo>
                  <a:pt x="3703777" y="5034399"/>
                  <a:pt x="3699776" y="5009108"/>
                  <a:pt x="3696662" y="4979636"/>
                </a:cubicBezTo>
                <a:lnTo>
                  <a:pt x="3691720" y="4897282"/>
                </a:lnTo>
                <a:lnTo>
                  <a:pt x="3691720" y="4897290"/>
                </a:lnTo>
                <a:lnTo>
                  <a:pt x="3691169" y="4888099"/>
                </a:lnTo>
                <a:lnTo>
                  <a:pt x="3690584" y="4878351"/>
                </a:lnTo>
                <a:lnTo>
                  <a:pt x="3693440" y="4750059"/>
                </a:lnTo>
                <a:lnTo>
                  <a:pt x="3693439" y="4750071"/>
                </a:lnTo>
                <a:lnTo>
                  <a:pt x="3693440" y="4750058"/>
                </a:lnTo>
                <a:lnTo>
                  <a:pt x="3693440" y="4750048"/>
                </a:lnTo>
                <a:cubicBezTo>
                  <a:pt x="3699125" y="4655077"/>
                  <a:pt x="3713173" y="4540808"/>
                  <a:pt x="3740401" y="4404670"/>
                </a:cubicBezTo>
                <a:lnTo>
                  <a:pt x="3740571" y="4404435"/>
                </a:lnTo>
                <a:lnTo>
                  <a:pt x="3706071" y="4362586"/>
                </a:lnTo>
                <a:cubicBezTo>
                  <a:pt x="3524240" y="4115257"/>
                  <a:pt x="3422570" y="3821979"/>
                  <a:pt x="3422570" y="3821979"/>
                </a:cubicBezTo>
                <a:cubicBezTo>
                  <a:pt x="3422570" y="3775635"/>
                  <a:pt x="3403453" y="3765786"/>
                  <a:pt x="3384337" y="3767524"/>
                </a:cubicBezTo>
                <a:close/>
                <a:moveTo>
                  <a:pt x="2542383" y="3241413"/>
                </a:moveTo>
                <a:cubicBezTo>
                  <a:pt x="2523845" y="3243729"/>
                  <a:pt x="2509942" y="3262267"/>
                  <a:pt x="2512260" y="3280805"/>
                </a:cubicBezTo>
                <a:cubicBezTo>
                  <a:pt x="2512260" y="3288915"/>
                  <a:pt x="2602741" y="3912654"/>
                  <a:pt x="2712294" y="4403775"/>
                </a:cubicBezTo>
                <a:lnTo>
                  <a:pt x="2720978" y="4440058"/>
                </a:lnTo>
                <a:lnTo>
                  <a:pt x="2776921" y="4371033"/>
                </a:lnTo>
                <a:lnTo>
                  <a:pt x="2735259" y="4172222"/>
                </a:lnTo>
                <a:cubicBezTo>
                  <a:pt x="2648253" y="3735131"/>
                  <a:pt x="2581778" y="3278488"/>
                  <a:pt x="2581778" y="3271536"/>
                </a:cubicBezTo>
                <a:cubicBezTo>
                  <a:pt x="2579459" y="3252998"/>
                  <a:pt x="2560921" y="3239095"/>
                  <a:pt x="2542383" y="3241413"/>
                </a:cubicBezTo>
                <a:close/>
                <a:moveTo>
                  <a:pt x="2168787" y="3080089"/>
                </a:moveTo>
                <a:cubicBezTo>
                  <a:pt x="2151815" y="3079410"/>
                  <a:pt x="2129548" y="3089729"/>
                  <a:pt x="2101741" y="3124488"/>
                </a:cubicBezTo>
                <a:cubicBezTo>
                  <a:pt x="2101741" y="3124488"/>
                  <a:pt x="2057714" y="3316820"/>
                  <a:pt x="1992831" y="3386337"/>
                </a:cubicBezTo>
                <a:cubicBezTo>
                  <a:pt x="1992831" y="3386337"/>
                  <a:pt x="1951121" y="3474393"/>
                  <a:pt x="1819037" y="3520738"/>
                </a:cubicBezTo>
                <a:lnTo>
                  <a:pt x="1814402" y="3652819"/>
                </a:lnTo>
                <a:lnTo>
                  <a:pt x="1888554" y="3669041"/>
                </a:lnTo>
                <a:lnTo>
                  <a:pt x="1939533" y="3722337"/>
                </a:lnTo>
                <a:cubicBezTo>
                  <a:pt x="1939533" y="3722337"/>
                  <a:pt x="1981244" y="3757097"/>
                  <a:pt x="2009051" y="3710752"/>
                </a:cubicBezTo>
                <a:cubicBezTo>
                  <a:pt x="2009051" y="3710752"/>
                  <a:pt x="2009051" y="3615743"/>
                  <a:pt x="2108693" y="3622696"/>
                </a:cubicBezTo>
                <a:cubicBezTo>
                  <a:pt x="2108693" y="3622696"/>
                  <a:pt x="2161989" y="3629647"/>
                  <a:pt x="2166623" y="3564764"/>
                </a:cubicBezTo>
                <a:cubicBezTo>
                  <a:pt x="2166623" y="3564764"/>
                  <a:pt x="2159673" y="3523054"/>
                  <a:pt x="2217603" y="3476709"/>
                </a:cubicBezTo>
                <a:lnTo>
                  <a:pt x="2419204" y="3326089"/>
                </a:lnTo>
                <a:cubicBezTo>
                  <a:pt x="2419204" y="3326089"/>
                  <a:pt x="2215287" y="3159247"/>
                  <a:pt x="2210652" y="3112903"/>
                </a:cubicBezTo>
                <a:cubicBezTo>
                  <a:pt x="2210652" y="3112903"/>
                  <a:pt x="2197074" y="3081221"/>
                  <a:pt x="2168787" y="3080089"/>
                </a:cubicBezTo>
                <a:close/>
                <a:moveTo>
                  <a:pt x="4736448" y="2146033"/>
                </a:moveTo>
                <a:cubicBezTo>
                  <a:pt x="4750930" y="2148349"/>
                  <a:pt x="4759619" y="2155880"/>
                  <a:pt x="4759619" y="2155880"/>
                </a:cubicBezTo>
                <a:cubicBezTo>
                  <a:pt x="4824502" y="2197591"/>
                  <a:pt x="4766572" y="2255523"/>
                  <a:pt x="4766572" y="2255523"/>
                </a:cubicBezTo>
                <a:lnTo>
                  <a:pt x="4422563" y="2763414"/>
                </a:lnTo>
                <a:lnTo>
                  <a:pt x="4399870" y="2748805"/>
                </a:lnTo>
                <a:cubicBezTo>
                  <a:pt x="4379015" y="2733453"/>
                  <a:pt x="4358739" y="2713177"/>
                  <a:pt x="4361056" y="2693480"/>
                </a:cubicBezTo>
                <a:cubicBezTo>
                  <a:pt x="4361056" y="2693480"/>
                  <a:pt x="4395814" y="2593840"/>
                  <a:pt x="4298489" y="2605425"/>
                </a:cubicBezTo>
                <a:cubicBezTo>
                  <a:pt x="4298489" y="2605425"/>
                  <a:pt x="4285455" y="2598909"/>
                  <a:pt x="4236902" y="2622045"/>
                </a:cubicBezTo>
                <a:lnTo>
                  <a:pt x="4205003" y="2639946"/>
                </a:lnTo>
                <a:lnTo>
                  <a:pt x="4213619" y="2615853"/>
                </a:lnTo>
                <a:cubicBezTo>
                  <a:pt x="4223178" y="2598474"/>
                  <a:pt x="4233606" y="2591522"/>
                  <a:pt x="4233606" y="2591522"/>
                </a:cubicBezTo>
                <a:lnTo>
                  <a:pt x="4678517" y="2167467"/>
                </a:lnTo>
                <a:cubicBezTo>
                  <a:pt x="4701690" y="2146612"/>
                  <a:pt x="4721965" y="2143716"/>
                  <a:pt x="4736448" y="2146033"/>
                </a:cubicBezTo>
                <a:close/>
                <a:moveTo>
                  <a:pt x="2679023" y="1316748"/>
                </a:moveTo>
                <a:cubicBezTo>
                  <a:pt x="2670623" y="1319935"/>
                  <a:pt x="2663672" y="1326308"/>
                  <a:pt x="2660196" y="1335577"/>
                </a:cubicBezTo>
                <a:cubicBezTo>
                  <a:pt x="2657878" y="1342527"/>
                  <a:pt x="2595313" y="1488515"/>
                  <a:pt x="2599948" y="1592789"/>
                </a:cubicBezTo>
                <a:cubicBezTo>
                  <a:pt x="2599948" y="1599742"/>
                  <a:pt x="2616167" y="1785122"/>
                  <a:pt x="2727395" y="1942694"/>
                </a:cubicBezTo>
                <a:cubicBezTo>
                  <a:pt x="2729714" y="1942694"/>
                  <a:pt x="2801547" y="2063191"/>
                  <a:pt x="2796913" y="2220763"/>
                </a:cubicBezTo>
                <a:cubicBezTo>
                  <a:pt x="2796913" y="2239301"/>
                  <a:pt x="2810816" y="2255521"/>
                  <a:pt x="2831673" y="2255521"/>
                </a:cubicBezTo>
                <a:cubicBezTo>
                  <a:pt x="2850210" y="2255521"/>
                  <a:pt x="2866430" y="2241617"/>
                  <a:pt x="2866430" y="2223079"/>
                </a:cubicBezTo>
                <a:cubicBezTo>
                  <a:pt x="2871064" y="2044653"/>
                  <a:pt x="2792278" y="1912569"/>
                  <a:pt x="2787644" y="1905618"/>
                </a:cubicBezTo>
                <a:cubicBezTo>
                  <a:pt x="2685685" y="1761949"/>
                  <a:pt x="2669465" y="1588155"/>
                  <a:pt x="2669465" y="1588155"/>
                </a:cubicBezTo>
                <a:cubicBezTo>
                  <a:pt x="2667147" y="1500100"/>
                  <a:pt x="2725077" y="1365699"/>
                  <a:pt x="2725077" y="1363383"/>
                </a:cubicBezTo>
                <a:cubicBezTo>
                  <a:pt x="2732030" y="1344845"/>
                  <a:pt x="2725077" y="1323989"/>
                  <a:pt x="2706541" y="1317039"/>
                </a:cubicBezTo>
                <a:cubicBezTo>
                  <a:pt x="2697272" y="1313562"/>
                  <a:pt x="2687424" y="1313562"/>
                  <a:pt x="2679023" y="1316748"/>
                </a:cubicBezTo>
                <a:close/>
                <a:moveTo>
                  <a:pt x="3661900" y="43514"/>
                </a:moveTo>
                <a:cubicBezTo>
                  <a:pt x="3687603" y="44654"/>
                  <a:pt x="3700637" y="51823"/>
                  <a:pt x="3700637" y="51823"/>
                </a:cubicBezTo>
                <a:cubicBezTo>
                  <a:pt x="3916142" y="151464"/>
                  <a:pt x="3967122" y="290498"/>
                  <a:pt x="3967122" y="290498"/>
                </a:cubicBezTo>
                <a:lnTo>
                  <a:pt x="3955534" y="436486"/>
                </a:lnTo>
                <a:lnTo>
                  <a:pt x="3917409" y="423225"/>
                </a:lnTo>
                <a:lnTo>
                  <a:pt x="3915737" y="421250"/>
                </a:lnTo>
                <a:cubicBezTo>
                  <a:pt x="3871963" y="370741"/>
                  <a:pt x="3744044" y="234060"/>
                  <a:pt x="3559208" y="129965"/>
                </a:cubicBezTo>
                <a:lnTo>
                  <a:pt x="3496142" y="100266"/>
                </a:lnTo>
                <a:lnTo>
                  <a:pt x="3547157" y="71375"/>
                </a:lnTo>
                <a:cubicBezTo>
                  <a:pt x="3597828" y="47261"/>
                  <a:pt x="3636198" y="42373"/>
                  <a:pt x="3661900" y="43514"/>
                </a:cubicBezTo>
                <a:close/>
                <a:moveTo>
                  <a:pt x="3052075" y="570"/>
                </a:moveTo>
                <a:cubicBezTo>
                  <a:pt x="3056474" y="660"/>
                  <a:pt x="3058764" y="841"/>
                  <a:pt x="3058764" y="841"/>
                </a:cubicBezTo>
                <a:cubicBezTo>
                  <a:pt x="3186213" y="-4952"/>
                  <a:pt x="3304537" y="19669"/>
                  <a:pt x="3410334" y="59859"/>
                </a:cubicBezTo>
                <a:lnTo>
                  <a:pt x="3496142" y="100266"/>
                </a:lnTo>
                <a:lnTo>
                  <a:pt x="3492399" y="102386"/>
                </a:lnTo>
                <a:cubicBezTo>
                  <a:pt x="3472788" y="115186"/>
                  <a:pt x="3451825" y="130610"/>
                  <a:pt x="3429521" y="149148"/>
                </a:cubicBezTo>
                <a:lnTo>
                  <a:pt x="3290487" y="283548"/>
                </a:lnTo>
                <a:lnTo>
                  <a:pt x="3306706" y="325258"/>
                </a:lnTo>
                <a:lnTo>
                  <a:pt x="3302072" y="366969"/>
                </a:lnTo>
                <a:lnTo>
                  <a:pt x="3248776" y="441121"/>
                </a:lnTo>
                <a:lnTo>
                  <a:pt x="3202431" y="448071"/>
                </a:lnTo>
                <a:lnTo>
                  <a:pt x="3163037" y="420264"/>
                </a:lnTo>
                <a:cubicBezTo>
                  <a:pt x="3163037" y="420264"/>
                  <a:pt x="3135230" y="401726"/>
                  <a:pt x="3112058" y="431852"/>
                </a:cubicBezTo>
                <a:lnTo>
                  <a:pt x="3024002" y="554664"/>
                </a:lnTo>
                <a:cubicBezTo>
                  <a:pt x="3024002" y="554664"/>
                  <a:pt x="3012417" y="589424"/>
                  <a:pt x="2961438" y="594059"/>
                </a:cubicBezTo>
                <a:cubicBezTo>
                  <a:pt x="2961438" y="594059"/>
                  <a:pt x="2595314" y="589424"/>
                  <a:pt x="2609215" y="992625"/>
                </a:cubicBezTo>
                <a:cubicBezTo>
                  <a:pt x="2609215" y="992625"/>
                  <a:pt x="2604583" y="1298501"/>
                  <a:pt x="2928997" y="1321673"/>
                </a:cubicBezTo>
                <a:cubicBezTo>
                  <a:pt x="2928997" y="1321673"/>
                  <a:pt x="3281218" y="1328624"/>
                  <a:pt x="3315975" y="992625"/>
                </a:cubicBezTo>
                <a:cubicBezTo>
                  <a:pt x="3315975" y="992625"/>
                  <a:pt x="3339147" y="846637"/>
                  <a:pt x="3253411" y="749313"/>
                </a:cubicBezTo>
                <a:cubicBezTo>
                  <a:pt x="3253411" y="749313"/>
                  <a:pt x="3225604" y="719190"/>
                  <a:pt x="3248776" y="698333"/>
                </a:cubicBezTo>
                <a:lnTo>
                  <a:pt x="3334513" y="605644"/>
                </a:lnTo>
                <a:cubicBezTo>
                  <a:pt x="3334513" y="605644"/>
                  <a:pt x="3350735" y="594059"/>
                  <a:pt x="3334513" y="559299"/>
                </a:cubicBezTo>
                <a:lnTo>
                  <a:pt x="3304390" y="519907"/>
                </a:lnTo>
                <a:lnTo>
                  <a:pt x="3373907" y="434168"/>
                </a:lnTo>
                <a:lnTo>
                  <a:pt x="3415618" y="415630"/>
                </a:lnTo>
                <a:lnTo>
                  <a:pt x="3457328" y="445755"/>
                </a:lnTo>
                <a:cubicBezTo>
                  <a:pt x="3457328" y="445755"/>
                  <a:pt x="3441106" y="457340"/>
                  <a:pt x="3508307" y="417948"/>
                </a:cubicBezTo>
                <a:lnTo>
                  <a:pt x="3744666" y="271960"/>
                </a:lnTo>
                <a:lnTo>
                  <a:pt x="3902239" y="417948"/>
                </a:lnTo>
                <a:lnTo>
                  <a:pt x="3917409" y="423225"/>
                </a:lnTo>
                <a:lnTo>
                  <a:pt x="3928155" y="435919"/>
                </a:lnTo>
                <a:cubicBezTo>
                  <a:pt x="3930944" y="439308"/>
                  <a:pt x="3932365" y="441118"/>
                  <a:pt x="3932365" y="441118"/>
                </a:cubicBezTo>
                <a:cubicBezTo>
                  <a:pt x="4034323" y="429533"/>
                  <a:pt x="4226656" y="772485"/>
                  <a:pt x="4226656" y="772485"/>
                </a:cubicBezTo>
                <a:cubicBezTo>
                  <a:pt x="4273001" y="839684"/>
                  <a:pt x="4307758" y="1043602"/>
                  <a:pt x="4307758" y="1043602"/>
                </a:cubicBezTo>
                <a:cubicBezTo>
                  <a:pt x="4349469" y="1194224"/>
                  <a:pt x="4284586" y="1326305"/>
                  <a:pt x="4284586" y="1326305"/>
                </a:cubicBezTo>
                <a:cubicBezTo>
                  <a:pt x="4335565" y="1117754"/>
                  <a:pt x="4238241" y="1133975"/>
                  <a:pt x="4238241" y="1133975"/>
                </a:cubicBezTo>
                <a:cubicBezTo>
                  <a:pt x="4240560" y="1215078"/>
                  <a:pt x="4164089" y="1326305"/>
                  <a:pt x="4164089" y="1326305"/>
                </a:cubicBezTo>
                <a:cubicBezTo>
                  <a:pt x="4171042" y="1233616"/>
                  <a:pt x="4113110" y="1226665"/>
                  <a:pt x="4113110" y="1226665"/>
                </a:cubicBezTo>
                <a:cubicBezTo>
                  <a:pt x="4113110" y="1349478"/>
                  <a:pt x="4055180" y="1388872"/>
                  <a:pt x="4055180" y="1388872"/>
                </a:cubicBezTo>
                <a:cubicBezTo>
                  <a:pt x="4085303" y="1323990"/>
                  <a:pt x="4038958" y="1300817"/>
                  <a:pt x="4038958" y="1300817"/>
                </a:cubicBezTo>
                <a:cubicBezTo>
                  <a:pt x="3981028" y="1453755"/>
                  <a:pt x="3779426" y="1574252"/>
                  <a:pt x="3779426" y="1574252"/>
                </a:cubicBezTo>
                <a:cubicBezTo>
                  <a:pt x="3712227" y="1615962"/>
                  <a:pt x="3682102" y="1655354"/>
                  <a:pt x="3682102" y="1655354"/>
                </a:cubicBezTo>
                <a:cubicBezTo>
                  <a:pt x="3647345" y="1713287"/>
                  <a:pt x="3665882" y="1921839"/>
                  <a:pt x="3665882" y="1921839"/>
                </a:cubicBezTo>
                <a:cubicBezTo>
                  <a:pt x="3668199" y="1995991"/>
                  <a:pt x="3626488" y="1991356"/>
                  <a:pt x="3626488" y="1991356"/>
                </a:cubicBezTo>
                <a:lnTo>
                  <a:pt x="3515260" y="2002941"/>
                </a:lnTo>
                <a:cubicBezTo>
                  <a:pt x="3510626" y="2088680"/>
                  <a:pt x="3487453" y="2077093"/>
                  <a:pt x="3487453" y="2077093"/>
                </a:cubicBezTo>
                <a:cubicBezTo>
                  <a:pt x="3429523" y="2060873"/>
                  <a:pt x="3417936" y="2088680"/>
                  <a:pt x="3417936" y="2088680"/>
                </a:cubicBezTo>
                <a:cubicBezTo>
                  <a:pt x="3417936" y="2135025"/>
                  <a:pt x="3387813" y="2146610"/>
                  <a:pt x="3387813" y="2146610"/>
                </a:cubicBezTo>
                <a:cubicBezTo>
                  <a:pt x="3346103" y="2165148"/>
                  <a:pt x="3306708" y="2141976"/>
                  <a:pt x="3306708" y="2141976"/>
                </a:cubicBezTo>
                <a:cubicBezTo>
                  <a:pt x="3295123" y="2172101"/>
                  <a:pt x="3288170" y="2211493"/>
                  <a:pt x="3288170" y="2211493"/>
                </a:cubicBezTo>
                <a:cubicBezTo>
                  <a:pt x="3230240" y="2304183"/>
                  <a:pt x="3144501" y="2223080"/>
                  <a:pt x="3144501" y="2223080"/>
                </a:cubicBezTo>
                <a:cubicBezTo>
                  <a:pt x="3109744" y="2162832"/>
                  <a:pt x="3051811" y="2169783"/>
                  <a:pt x="3051811" y="2169783"/>
                </a:cubicBezTo>
                <a:cubicBezTo>
                  <a:pt x="2942902" y="2190639"/>
                  <a:pt x="2959121" y="2313452"/>
                  <a:pt x="2959121" y="2313452"/>
                </a:cubicBezTo>
                <a:cubicBezTo>
                  <a:pt x="2959121" y="2429314"/>
                  <a:pt x="3040226" y="2445536"/>
                  <a:pt x="3040226" y="2445536"/>
                </a:cubicBezTo>
                <a:lnTo>
                  <a:pt x="3241825" y="2614694"/>
                </a:lnTo>
                <a:lnTo>
                  <a:pt x="3276585" y="2656404"/>
                </a:lnTo>
                <a:cubicBezTo>
                  <a:pt x="3410985" y="2540542"/>
                  <a:pt x="3531482" y="2563714"/>
                  <a:pt x="3531482" y="2563714"/>
                </a:cubicBezTo>
                <a:cubicBezTo>
                  <a:pt x="3867482" y="2596156"/>
                  <a:pt x="3967124" y="2869591"/>
                  <a:pt x="3967124" y="2869591"/>
                </a:cubicBezTo>
                <a:lnTo>
                  <a:pt x="4006516" y="2869591"/>
                </a:lnTo>
                <a:cubicBezTo>
                  <a:pt x="4041276" y="2783854"/>
                  <a:pt x="4175677" y="2656404"/>
                  <a:pt x="4175677" y="2656404"/>
                </a:cubicBezTo>
                <a:lnTo>
                  <a:pt x="4205003" y="2639946"/>
                </a:lnTo>
                <a:lnTo>
                  <a:pt x="4201345" y="2650177"/>
                </a:lnTo>
                <a:cubicBezTo>
                  <a:pt x="4198412" y="2664515"/>
                  <a:pt x="4197108" y="2681894"/>
                  <a:pt x="4198846" y="2702749"/>
                </a:cubicBezTo>
                <a:cubicBezTo>
                  <a:pt x="4198846" y="2702749"/>
                  <a:pt x="4240556" y="2783854"/>
                  <a:pt x="4187261" y="2848737"/>
                </a:cubicBezTo>
                <a:lnTo>
                  <a:pt x="4082983" y="2969234"/>
                </a:lnTo>
                <a:cubicBezTo>
                  <a:pt x="4082983" y="2969234"/>
                  <a:pt x="4036638" y="3031798"/>
                  <a:pt x="4078349" y="3092046"/>
                </a:cubicBezTo>
                <a:lnTo>
                  <a:pt x="4117743" y="3138391"/>
                </a:lnTo>
                <a:cubicBezTo>
                  <a:pt x="4117743" y="3138391"/>
                  <a:pt x="4147866" y="3177786"/>
                  <a:pt x="4226653" y="3052654"/>
                </a:cubicBezTo>
                <a:lnTo>
                  <a:pt x="4422563" y="2763414"/>
                </a:lnTo>
                <a:lnTo>
                  <a:pt x="4428835" y="2767452"/>
                </a:lnTo>
                <a:cubicBezTo>
                  <a:pt x="4436801" y="2771978"/>
                  <a:pt x="4442159" y="2774585"/>
                  <a:pt x="4442159" y="2774585"/>
                </a:cubicBezTo>
                <a:cubicBezTo>
                  <a:pt x="4488504" y="2774585"/>
                  <a:pt x="4446793" y="2874225"/>
                  <a:pt x="4446793" y="2874225"/>
                </a:cubicBezTo>
                <a:cubicBezTo>
                  <a:pt x="4432890" y="2904350"/>
                  <a:pt x="4463015" y="2950695"/>
                  <a:pt x="4463015" y="2950695"/>
                </a:cubicBezTo>
                <a:cubicBezTo>
                  <a:pt x="4527898" y="2978502"/>
                  <a:pt x="4493138" y="3036432"/>
                  <a:pt x="4493138" y="3036432"/>
                </a:cubicBezTo>
                <a:cubicBezTo>
                  <a:pt x="4446793" y="3071192"/>
                  <a:pt x="4428255" y="3145344"/>
                  <a:pt x="4428255" y="3145344"/>
                </a:cubicBezTo>
                <a:cubicBezTo>
                  <a:pt x="4386545" y="3265841"/>
                  <a:pt x="4312393" y="3307551"/>
                  <a:pt x="4312393" y="3307551"/>
                </a:cubicBezTo>
                <a:cubicBezTo>
                  <a:pt x="4578877" y="3516103"/>
                  <a:pt x="4887070" y="3949429"/>
                  <a:pt x="4887070" y="3949429"/>
                </a:cubicBezTo>
                <a:cubicBezTo>
                  <a:pt x="4907926" y="4056020"/>
                  <a:pt x="4914877" y="4141759"/>
                  <a:pt x="4914877" y="4141759"/>
                </a:cubicBezTo>
                <a:cubicBezTo>
                  <a:pt x="4910242" y="4382753"/>
                  <a:pt x="4845359" y="4598258"/>
                  <a:pt x="4845359" y="4598258"/>
                </a:cubicBezTo>
                <a:cubicBezTo>
                  <a:pt x="4898657" y="4776685"/>
                  <a:pt x="5095622" y="4938892"/>
                  <a:pt x="5095622" y="4938892"/>
                </a:cubicBezTo>
                <a:cubicBezTo>
                  <a:pt x="5160505" y="4880959"/>
                  <a:pt x="5230022" y="4874009"/>
                  <a:pt x="5230022" y="4874009"/>
                </a:cubicBezTo>
                <a:cubicBezTo>
                  <a:pt x="5320396" y="4885594"/>
                  <a:pt x="5408451" y="4890228"/>
                  <a:pt x="5408451" y="4890228"/>
                </a:cubicBezTo>
                <a:cubicBezTo>
                  <a:pt x="5554436" y="4899500"/>
                  <a:pt x="5658714" y="4836933"/>
                  <a:pt x="5658714" y="4836933"/>
                </a:cubicBezTo>
                <a:cubicBezTo>
                  <a:pt x="5765307" y="4776685"/>
                  <a:pt x="5793114" y="4853155"/>
                  <a:pt x="5793114" y="4853155"/>
                </a:cubicBezTo>
                <a:cubicBezTo>
                  <a:pt x="5816286" y="4911085"/>
                  <a:pt x="5742135" y="4992190"/>
                  <a:pt x="5742135" y="4992190"/>
                </a:cubicBezTo>
                <a:cubicBezTo>
                  <a:pt x="5832506" y="4989871"/>
                  <a:pt x="5943734" y="4938892"/>
                  <a:pt x="5943734" y="4938892"/>
                </a:cubicBezTo>
                <a:cubicBezTo>
                  <a:pt x="6048011" y="4864740"/>
                  <a:pt x="6249610" y="4834614"/>
                  <a:pt x="6249610" y="4834614"/>
                </a:cubicBezTo>
                <a:cubicBezTo>
                  <a:pt x="6377059" y="4799857"/>
                  <a:pt x="6358521" y="4920354"/>
                  <a:pt x="6358521" y="4920354"/>
                </a:cubicBezTo>
                <a:lnTo>
                  <a:pt x="6377059" y="4927304"/>
                </a:lnTo>
                <a:lnTo>
                  <a:pt x="6388645" y="4943526"/>
                </a:lnTo>
                <a:lnTo>
                  <a:pt x="6381694" y="4982918"/>
                </a:lnTo>
                <a:lnTo>
                  <a:pt x="6416451" y="5001456"/>
                </a:lnTo>
                <a:lnTo>
                  <a:pt x="6428039" y="5019994"/>
                </a:lnTo>
                <a:lnTo>
                  <a:pt x="6416451" y="5077926"/>
                </a:lnTo>
                <a:lnTo>
                  <a:pt x="6428039" y="5105733"/>
                </a:lnTo>
                <a:lnTo>
                  <a:pt x="6441943" y="5168298"/>
                </a:lnTo>
                <a:lnTo>
                  <a:pt x="6423405" y="5198423"/>
                </a:lnTo>
                <a:lnTo>
                  <a:pt x="6423405" y="5240133"/>
                </a:lnTo>
                <a:lnTo>
                  <a:pt x="6381694" y="5267940"/>
                </a:lnTo>
                <a:cubicBezTo>
                  <a:pt x="6316811" y="5291113"/>
                  <a:pt x="6177777" y="5402341"/>
                  <a:pt x="6177777" y="5402341"/>
                </a:cubicBezTo>
                <a:cubicBezTo>
                  <a:pt x="6075818" y="5513568"/>
                  <a:pt x="5906658" y="5536741"/>
                  <a:pt x="5906658" y="5536741"/>
                </a:cubicBezTo>
                <a:cubicBezTo>
                  <a:pt x="5605416" y="5578451"/>
                  <a:pt x="5408451" y="5733708"/>
                  <a:pt x="5408451" y="5733708"/>
                </a:cubicBezTo>
                <a:cubicBezTo>
                  <a:pt x="5223072" y="5937623"/>
                  <a:pt x="5079402" y="5895915"/>
                  <a:pt x="5079402" y="5895915"/>
                </a:cubicBezTo>
                <a:cubicBezTo>
                  <a:pt x="4928780" y="5898231"/>
                  <a:pt x="4870850" y="5694314"/>
                  <a:pt x="4870850" y="5694314"/>
                </a:cubicBezTo>
                <a:cubicBezTo>
                  <a:pt x="4856947" y="5546010"/>
                  <a:pt x="4748035" y="5620162"/>
                  <a:pt x="4748035" y="5620162"/>
                </a:cubicBezTo>
                <a:lnTo>
                  <a:pt x="4666933" y="5701264"/>
                </a:lnTo>
                <a:cubicBezTo>
                  <a:pt x="4534848" y="5851886"/>
                  <a:pt x="4372641" y="5752243"/>
                  <a:pt x="4372641" y="5752243"/>
                </a:cubicBezTo>
                <a:cubicBezTo>
                  <a:pt x="4254463" y="5682726"/>
                  <a:pt x="4284586" y="5381484"/>
                  <a:pt x="4284586" y="5381484"/>
                </a:cubicBezTo>
                <a:cubicBezTo>
                  <a:pt x="4191896" y="4994506"/>
                  <a:pt x="3913827" y="4582036"/>
                  <a:pt x="3913827" y="4582036"/>
                </a:cubicBezTo>
                <a:cubicBezTo>
                  <a:pt x="3875013" y="4552202"/>
                  <a:pt x="3838227" y="4517950"/>
                  <a:pt x="3803568" y="4480852"/>
                </a:cubicBezTo>
                <a:lnTo>
                  <a:pt x="3800007" y="4476532"/>
                </a:lnTo>
                <a:lnTo>
                  <a:pt x="3780527" y="4590443"/>
                </a:lnTo>
                <a:lnTo>
                  <a:pt x="3780525" y="4590467"/>
                </a:lnTo>
                <a:lnTo>
                  <a:pt x="3765094" y="4735131"/>
                </a:lnTo>
                <a:lnTo>
                  <a:pt x="3765092" y="4735183"/>
                </a:lnTo>
                <a:lnTo>
                  <a:pt x="3765094" y="4735132"/>
                </a:lnTo>
                <a:lnTo>
                  <a:pt x="3765902" y="4727558"/>
                </a:lnTo>
                <a:lnTo>
                  <a:pt x="3763880" y="4767502"/>
                </a:lnTo>
                <a:lnTo>
                  <a:pt x="3761087" y="4841968"/>
                </a:lnTo>
                <a:lnTo>
                  <a:pt x="3761604" y="4880319"/>
                </a:lnTo>
                <a:lnTo>
                  <a:pt x="3764152" y="4948933"/>
                </a:lnTo>
                <a:lnTo>
                  <a:pt x="3765139" y="4957284"/>
                </a:lnTo>
                <a:lnTo>
                  <a:pt x="3763636" y="4934981"/>
                </a:lnTo>
                <a:lnTo>
                  <a:pt x="3766230" y="4966518"/>
                </a:lnTo>
                <a:lnTo>
                  <a:pt x="3771090" y="5007656"/>
                </a:lnTo>
                <a:lnTo>
                  <a:pt x="3774769" y="5031180"/>
                </a:lnTo>
                <a:lnTo>
                  <a:pt x="3781007" y="5061338"/>
                </a:lnTo>
                <a:lnTo>
                  <a:pt x="3784037" y="5074110"/>
                </a:lnTo>
                <a:lnTo>
                  <a:pt x="3782356" y="5067859"/>
                </a:lnTo>
                <a:lnTo>
                  <a:pt x="3783197" y="5071928"/>
                </a:lnTo>
                <a:lnTo>
                  <a:pt x="3790925" y="5097158"/>
                </a:lnTo>
                <a:lnTo>
                  <a:pt x="3792279" y="5101288"/>
                </a:lnTo>
                <a:lnTo>
                  <a:pt x="3791572" y="5099273"/>
                </a:lnTo>
                <a:lnTo>
                  <a:pt x="3792746" y="5103106"/>
                </a:lnTo>
                <a:cubicBezTo>
                  <a:pt x="3795435" y="5110379"/>
                  <a:pt x="3797462" y="5114615"/>
                  <a:pt x="3798331" y="5116063"/>
                </a:cubicBezTo>
                <a:lnTo>
                  <a:pt x="3798364" y="5116122"/>
                </a:lnTo>
                <a:lnTo>
                  <a:pt x="3798347" y="5116093"/>
                </a:lnTo>
                <a:lnTo>
                  <a:pt x="3841530" y="5195336"/>
                </a:lnTo>
                <a:lnTo>
                  <a:pt x="3838161" y="5187944"/>
                </a:lnTo>
                <a:lnTo>
                  <a:pt x="3840723" y="5192568"/>
                </a:lnTo>
                <a:lnTo>
                  <a:pt x="3843401" y="5198769"/>
                </a:lnTo>
                <a:lnTo>
                  <a:pt x="3845921" y="5203395"/>
                </a:lnTo>
                <a:lnTo>
                  <a:pt x="3852185" y="5218716"/>
                </a:lnTo>
                <a:lnTo>
                  <a:pt x="3864731" y="5246247"/>
                </a:lnTo>
                <a:lnTo>
                  <a:pt x="3867285" y="5254086"/>
                </a:lnTo>
                <a:lnTo>
                  <a:pt x="3855237" y="5226182"/>
                </a:lnTo>
                <a:lnTo>
                  <a:pt x="3869801" y="5261806"/>
                </a:lnTo>
                <a:lnTo>
                  <a:pt x="3867285" y="5254086"/>
                </a:lnTo>
                <a:lnTo>
                  <a:pt x="3873002" y="5267325"/>
                </a:lnTo>
                <a:lnTo>
                  <a:pt x="3876971" y="5279345"/>
                </a:lnTo>
                <a:lnTo>
                  <a:pt x="3880558" y="5288119"/>
                </a:lnTo>
                <a:lnTo>
                  <a:pt x="3887016" y="5309765"/>
                </a:lnTo>
                <a:lnTo>
                  <a:pt x="3896534" y="5338590"/>
                </a:lnTo>
                <a:lnTo>
                  <a:pt x="3900713" y="5355679"/>
                </a:lnTo>
                <a:lnTo>
                  <a:pt x="3904278" y="5367630"/>
                </a:lnTo>
                <a:lnTo>
                  <a:pt x="3907819" y="5384732"/>
                </a:lnTo>
                <a:lnTo>
                  <a:pt x="3912682" y="5404615"/>
                </a:lnTo>
                <a:lnTo>
                  <a:pt x="3916297" y="5425687"/>
                </a:lnTo>
                <a:lnTo>
                  <a:pt x="3919119" y="5439319"/>
                </a:lnTo>
                <a:lnTo>
                  <a:pt x="3920656" y="5451099"/>
                </a:lnTo>
                <a:lnTo>
                  <a:pt x="3922811" y="5463655"/>
                </a:lnTo>
                <a:lnTo>
                  <a:pt x="3923396" y="5469029"/>
                </a:lnTo>
                <a:lnTo>
                  <a:pt x="3922100" y="5462160"/>
                </a:lnTo>
                <a:lnTo>
                  <a:pt x="3925391" y="5487370"/>
                </a:lnTo>
                <a:lnTo>
                  <a:pt x="3923396" y="5469029"/>
                </a:lnTo>
                <a:lnTo>
                  <a:pt x="3923846" y="5471418"/>
                </a:lnTo>
                <a:lnTo>
                  <a:pt x="3925984" y="5491912"/>
                </a:lnTo>
                <a:lnTo>
                  <a:pt x="3927116" y="5500582"/>
                </a:lnTo>
                <a:lnTo>
                  <a:pt x="3927510" y="5506529"/>
                </a:lnTo>
                <a:lnTo>
                  <a:pt x="3928283" y="5513946"/>
                </a:lnTo>
                <a:lnTo>
                  <a:pt x="3927561" y="5507308"/>
                </a:lnTo>
                <a:lnTo>
                  <a:pt x="3929661" y="5539050"/>
                </a:lnTo>
                <a:lnTo>
                  <a:pt x="3928286" y="5513976"/>
                </a:lnTo>
                <a:lnTo>
                  <a:pt x="3930307" y="5548810"/>
                </a:lnTo>
                <a:lnTo>
                  <a:pt x="3930341" y="5551457"/>
                </a:lnTo>
                <a:lnTo>
                  <a:pt x="3930341" y="5551462"/>
                </a:lnTo>
                <a:lnTo>
                  <a:pt x="3930341" y="5551461"/>
                </a:lnTo>
                <a:lnTo>
                  <a:pt x="3930728" y="5581396"/>
                </a:lnTo>
                <a:cubicBezTo>
                  <a:pt x="3930633" y="5589361"/>
                  <a:pt x="3930415" y="5594286"/>
                  <a:pt x="3930415" y="5595734"/>
                </a:cubicBezTo>
                <a:cubicBezTo>
                  <a:pt x="3930415" y="5841362"/>
                  <a:pt x="3670884" y="5936368"/>
                  <a:pt x="3531849" y="5952590"/>
                </a:cubicBezTo>
                <a:lnTo>
                  <a:pt x="3527214" y="5952590"/>
                </a:lnTo>
                <a:lnTo>
                  <a:pt x="2732397" y="5959540"/>
                </a:lnTo>
                <a:cubicBezTo>
                  <a:pt x="2642026" y="5957224"/>
                  <a:pt x="2588728" y="5947955"/>
                  <a:pt x="2579459" y="5906245"/>
                </a:cubicBezTo>
                <a:cubicBezTo>
                  <a:pt x="2575984" y="5887707"/>
                  <a:pt x="2584095" y="5872066"/>
                  <a:pt x="2597129" y="5859320"/>
                </a:cubicBezTo>
                <a:lnTo>
                  <a:pt x="2603445" y="5855368"/>
                </a:lnTo>
                <a:lnTo>
                  <a:pt x="2607725" y="5850306"/>
                </a:lnTo>
                <a:lnTo>
                  <a:pt x="2644327" y="5829784"/>
                </a:lnTo>
                <a:lnTo>
                  <a:pt x="2644342" y="5829774"/>
                </a:lnTo>
                <a:lnTo>
                  <a:pt x="2648977" y="5827458"/>
                </a:lnTo>
                <a:lnTo>
                  <a:pt x="2838991" y="5804286"/>
                </a:lnTo>
                <a:lnTo>
                  <a:pt x="2924459" y="5760242"/>
                </a:lnTo>
                <a:lnTo>
                  <a:pt x="2939190" y="5750127"/>
                </a:lnTo>
                <a:lnTo>
                  <a:pt x="2928157" y="5758336"/>
                </a:lnTo>
                <a:lnTo>
                  <a:pt x="2933138" y="5755769"/>
                </a:lnTo>
                <a:lnTo>
                  <a:pt x="2945690" y="5745664"/>
                </a:lnTo>
                <a:lnTo>
                  <a:pt x="2939190" y="5750127"/>
                </a:lnTo>
                <a:lnTo>
                  <a:pt x="2951805" y="5740741"/>
                </a:lnTo>
                <a:lnTo>
                  <a:pt x="2991960" y="5708411"/>
                </a:lnTo>
                <a:lnTo>
                  <a:pt x="2999083" y="5701683"/>
                </a:lnTo>
                <a:lnTo>
                  <a:pt x="2995389" y="5705651"/>
                </a:lnTo>
                <a:lnTo>
                  <a:pt x="3002574" y="5699865"/>
                </a:lnTo>
                <a:lnTo>
                  <a:pt x="3007940" y="5693316"/>
                </a:lnTo>
                <a:lnTo>
                  <a:pt x="2999083" y="5701683"/>
                </a:lnTo>
                <a:lnTo>
                  <a:pt x="3015770" y="5683760"/>
                </a:lnTo>
                <a:lnTo>
                  <a:pt x="3043765" y="5649590"/>
                </a:lnTo>
                <a:lnTo>
                  <a:pt x="3058504" y="5626794"/>
                </a:lnTo>
                <a:lnTo>
                  <a:pt x="3076362" y="5593489"/>
                </a:lnTo>
                <a:lnTo>
                  <a:pt x="3085707" y="5572196"/>
                </a:lnTo>
                <a:lnTo>
                  <a:pt x="3079581" y="5587486"/>
                </a:lnTo>
                <a:lnTo>
                  <a:pt x="3082303" y="5582409"/>
                </a:lnTo>
                <a:lnTo>
                  <a:pt x="3085724" y="5572159"/>
                </a:lnTo>
                <a:lnTo>
                  <a:pt x="3085707" y="5572196"/>
                </a:lnTo>
                <a:lnTo>
                  <a:pt x="3085731" y="5572137"/>
                </a:lnTo>
                <a:lnTo>
                  <a:pt x="3094935" y="5544559"/>
                </a:lnTo>
                <a:lnTo>
                  <a:pt x="3107378" y="5488445"/>
                </a:lnTo>
                <a:lnTo>
                  <a:pt x="3106519" y="5493901"/>
                </a:lnTo>
                <a:lnTo>
                  <a:pt x="3108152" y="5484955"/>
                </a:lnTo>
                <a:lnTo>
                  <a:pt x="3107378" y="5488445"/>
                </a:lnTo>
                <a:lnTo>
                  <a:pt x="3108324" y="5482442"/>
                </a:lnTo>
                <a:lnTo>
                  <a:pt x="3110246" y="5454019"/>
                </a:lnTo>
                <a:cubicBezTo>
                  <a:pt x="3110364" y="5446379"/>
                  <a:pt x="3110110" y="5441636"/>
                  <a:pt x="3110110" y="5440477"/>
                </a:cubicBezTo>
                <a:lnTo>
                  <a:pt x="3110110" y="5438161"/>
                </a:lnTo>
                <a:lnTo>
                  <a:pt x="3110110" y="5435843"/>
                </a:lnTo>
                <a:cubicBezTo>
                  <a:pt x="3117060" y="5204118"/>
                  <a:pt x="2927046" y="4963125"/>
                  <a:pt x="2924730" y="4960809"/>
                </a:cubicBezTo>
                <a:lnTo>
                  <a:pt x="2922412" y="4958490"/>
                </a:lnTo>
                <a:cubicBezTo>
                  <a:pt x="2822771" y="4817139"/>
                  <a:pt x="2762523" y="4613222"/>
                  <a:pt x="2760204" y="4603953"/>
                </a:cubicBezTo>
                <a:lnTo>
                  <a:pt x="2722191" y="4445126"/>
                </a:lnTo>
                <a:lnTo>
                  <a:pt x="2698632" y="4468138"/>
                </a:lnTo>
                <a:cubicBezTo>
                  <a:pt x="2650567" y="4512048"/>
                  <a:pt x="2627756" y="4524104"/>
                  <a:pt x="2627756" y="4524104"/>
                </a:cubicBezTo>
                <a:cubicBezTo>
                  <a:pt x="2542017" y="4563498"/>
                  <a:pt x="2565190" y="4679360"/>
                  <a:pt x="2565190" y="4679360"/>
                </a:cubicBezTo>
                <a:cubicBezTo>
                  <a:pt x="2604584" y="4880959"/>
                  <a:pt x="2542017" y="4904132"/>
                  <a:pt x="2542017" y="4904132"/>
                </a:cubicBezTo>
                <a:cubicBezTo>
                  <a:pt x="2465549" y="4943526"/>
                  <a:pt x="2518845" y="5066339"/>
                  <a:pt x="2518845" y="5066339"/>
                </a:cubicBezTo>
                <a:cubicBezTo>
                  <a:pt x="2588362" y="5205376"/>
                  <a:pt x="2495672" y="5198423"/>
                  <a:pt x="2495672" y="5198423"/>
                </a:cubicBezTo>
                <a:lnTo>
                  <a:pt x="2442377" y="5237815"/>
                </a:lnTo>
                <a:lnTo>
                  <a:pt x="2402982" y="5400022"/>
                </a:lnTo>
                <a:lnTo>
                  <a:pt x="2270901" y="5439417"/>
                </a:lnTo>
                <a:lnTo>
                  <a:pt x="2148085" y="5492712"/>
                </a:lnTo>
                <a:cubicBezTo>
                  <a:pt x="2016004" y="5654919"/>
                  <a:pt x="1969659" y="5631747"/>
                  <a:pt x="1969659" y="5631747"/>
                </a:cubicBezTo>
                <a:cubicBezTo>
                  <a:pt x="1916361" y="5715170"/>
                  <a:pt x="1730981" y="5800907"/>
                  <a:pt x="1730981" y="5800907"/>
                </a:cubicBezTo>
                <a:cubicBezTo>
                  <a:pt x="1422789" y="5932989"/>
                  <a:pt x="827256" y="5893597"/>
                  <a:pt x="827256" y="5893597"/>
                </a:cubicBezTo>
                <a:cubicBezTo>
                  <a:pt x="287339" y="5777734"/>
                  <a:pt x="340634" y="5274893"/>
                  <a:pt x="340634" y="5274893"/>
                </a:cubicBezTo>
                <a:lnTo>
                  <a:pt x="148304" y="5298066"/>
                </a:lnTo>
                <a:cubicBezTo>
                  <a:pt x="139035" y="5075608"/>
                  <a:pt x="62564" y="4850836"/>
                  <a:pt x="62564" y="4850836"/>
                </a:cubicBezTo>
                <a:cubicBezTo>
                  <a:pt x="139035" y="4741925"/>
                  <a:pt x="139035" y="4341042"/>
                  <a:pt x="139035" y="4341042"/>
                </a:cubicBezTo>
                <a:cubicBezTo>
                  <a:pt x="46345" y="4371165"/>
                  <a:pt x="6951" y="4579717"/>
                  <a:pt x="6951" y="4579717"/>
                </a:cubicBezTo>
                <a:cubicBezTo>
                  <a:pt x="-9269" y="4440683"/>
                  <a:pt x="122813" y="4109318"/>
                  <a:pt x="122813" y="4109318"/>
                </a:cubicBezTo>
                <a:cubicBezTo>
                  <a:pt x="62564" y="4257622"/>
                  <a:pt x="0" y="4287745"/>
                  <a:pt x="0" y="4287745"/>
                </a:cubicBezTo>
                <a:cubicBezTo>
                  <a:pt x="99641" y="4000406"/>
                  <a:pt x="76468" y="3738559"/>
                  <a:pt x="76468" y="3738559"/>
                </a:cubicBezTo>
                <a:cubicBezTo>
                  <a:pt x="62564" y="3536957"/>
                  <a:pt x="139035" y="3390972"/>
                  <a:pt x="139035" y="3390972"/>
                </a:cubicBezTo>
                <a:cubicBezTo>
                  <a:pt x="92690" y="3400241"/>
                  <a:pt x="23173" y="3499881"/>
                  <a:pt x="23173" y="3499881"/>
                </a:cubicBezTo>
                <a:cubicBezTo>
                  <a:pt x="69518" y="3159247"/>
                  <a:pt x="308193" y="2811661"/>
                  <a:pt x="308193" y="2811661"/>
                </a:cubicBezTo>
                <a:cubicBezTo>
                  <a:pt x="252579" y="2811661"/>
                  <a:pt x="220137" y="2827880"/>
                  <a:pt x="203918" y="2839468"/>
                </a:cubicBezTo>
                <a:lnTo>
                  <a:pt x="495891" y="2582252"/>
                </a:lnTo>
                <a:cubicBezTo>
                  <a:pt x="665048" y="2433949"/>
                  <a:pt x="780911" y="2102584"/>
                  <a:pt x="780911" y="2102584"/>
                </a:cubicBezTo>
                <a:cubicBezTo>
                  <a:pt x="880553" y="1847687"/>
                  <a:pt x="1035808" y="1646085"/>
                  <a:pt x="1035808" y="1646085"/>
                </a:cubicBezTo>
                <a:cubicBezTo>
                  <a:pt x="1290705" y="1305452"/>
                  <a:pt x="1622072" y="1235934"/>
                  <a:pt x="1622072" y="1235934"/>
                </a:cubicBezTo>
                <a:cubicBezTo>
                  <a:pt x="2022954" y="1106168"/>
                  <a:pt x="2039176" y="974084"/>
                  <a:pt x="2039176" y="974084"/>
                </a:cubicBezTo>
                <a:cubicBezTo>
                  <a:pt x="2445418" y="18221"/>
                  <a:pt x="2986079" y="-788"/>
                  <a:pt x="3052075" y="5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1D611D-C3B2-4C58-878D-5AC2D7575591}"/>
              </a:ext>
            </a:extLst>
          </p:cNvPr>
          <p:cNvSpPr/>
          <p:nvPr/>
        </p:nvSpPr>
        <p:spPr>
          <a:xfrm>
            <a:off x="2337312" y="3415880"/>
            <a:ext cx="46345" cy="46345"/>
          </a:xfrm>
          <a:custGeom>
            <a:avLst/>
            <a:gdLst>
              <a:gd name="connsiteX0" fmla="*/ 7144 w 19050"/>
              <a:gd name="connsiteY0" fmla="*/ 11906 h 19050"/>
              <a:gd name="connsiteX1" fmla="*/ 11906 w 19050"/>
              <a:gd name="connsiteY1" fmla="*/ 7144 h 19050"/>
              <a:gd name="connsiteX2" fmla="*/ 7144 w 19050"/>
              <a:gd name="connsiteY2" fmla="*/ 1190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19050">
                <a:moveTo>
                  <a:pt x="7144" y="11906"/>
                </a:moveTo>
                <a:lnTo>
                  <a:pt x="11906" y="7144"/>
                </a:lnTo>
                <a:cubicBezTo>
                  <a:pt x="9049" y="10001"/>
                  <a:pt x="7144" y="11906"/>
                  <a:pt x="7144" y="11906"/>
                </a:cubicBezTo>
                <a:close/>
              </a:path>
            </a:pathLst>
          </a:custGeom>
          <a:solidFill>
            <a:srgbClr val="A380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5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A441FF6A-3E7D-47A1-B8C1-5D555E74D492}"/>
              </a:ext>
            </a:extLst>
          </p:cNvPr>
          <p:cNvSpPr/>
          <p:nvPr userDrawn="1"/>
        </p:nvSpPr>
        <p:spPr>
          <a:xfrm flipH="1">
            <a:off x="639418" y="-1"/>
            <a:ext cx="10913165" cy="6858001"/>
          </a:xfrm>
          <a:prstGeom prst="parallelogram">
            <a:avLst>
              <a:gd name="adj" fmla="val 940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7574EA2-67C7-44C7-807B-81FA440CF1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929808" y="3419062"/>
            <a:ext cx="7262192" cy="3438939"/>
          </a:xfrm>
          <a:custGeom>
            <a:avLst/>
            <a:gdLst>
              <a:gd name="connsiteX0" fmla="*/ 0 w 7262192"/>
              <a:gd name="connsiteY0" fmla="*/ 0 h 3438939"/>
              <a:gd name="connsiteX1" fmla="*/ 4648683 w 7262192"/>
              <a:gd name="connsiteY1" fmla="*/ 0 h 3438939"/>
              <a:gd name="connsiteX2" fmla="*/ 7262192 w 7262192"/>
              <a:gd name="connsiteY2" fmla="*/ 2779944 h 3438939"/>
              <a:gd name="connsiteX3" fmla="*/ 7262192 w 7262192"/>
              <a:gd name="connsiteY3" fmla="*/ 3438939 h 3438939"/>
              <a:gd name="connsiteX4" fmla="*/ 3233050 w 7262192"/>
              <a:gd name="connsiteY4" fmla="*/ 3438939 h 343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2192" h="3438939">
                <a:moveTo>
                  <a:pt x="0" y="0"/>
                </a:moveTo>
                <a:lnTo>
                  <a:pt x="4648683" y="0"/>
                </a:lnTo>
                <a:lnTo>
                  <a:pt x="7262192" y="2779944"/>
                </a:lnTo>
                <a:lnTo>
                  <a:pt x="7262192" y="3438939"/>
                </a:lnTo>
                <a:lnTo>
                  <a:pt x="3233050" y="34389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2520FF5-8DAC-4EAB-92BD-6C99F0F33BD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1"/>
            <a:ext cx="7262195" cy="3419061"/>
          </a:xfrm>
          <a:custGeom>
            <a:avLst/>
            <a:gdLst>
              <a:gd name="connsiteX0" fmla="*/ 0 w 7262195"/>
              <a:gd name="connsiteY0" fmla="*/ 0 h 3419061"/>
              <a:gd name="connsiteX1" fmla="*/ 4047833 w 7262195"/>
              <a:gd name="connsiteY1" fmla="*/ 0 h 3419061"/>
              <a:gd name="connsiteX2" fmla="*/ 7262195 w 7262195"/>
              <a:gd name="connsiteY2" fmla="*/ 3419061 h 3419061"/>
              <a:gd name="connsiteX3" fmla="*/ 2594824 w 7262195"/>
              <a:gd name="connsiteY3" fmla="*/ 3419061 h 3419061"/>
              <a:gd name="connsiteX4" fmla="*/ 0 w 7262195"/>
              <a:gd name="connsiteY4" fmla="*/ 658992 h 341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2195" h="3419061">
                <a:moveTo>
                  <a:pt x="0" y="0"/>
                </a:moveTo>
                <a:lnTo>
                  <a:pt x="4047833" y="0"/>
                </a:lnTo>
                <a:lnTo>
                  <a:pt x="7262195" y="3419061"/>
                </a:lnTo>
                <a:lnTo>
                  <a:pt x="2594824" y="3419061"/>
                </a:lnTo>
                <a:lnTo>
                  <a:pt x="0" y="6589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338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874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1231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650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25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03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90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42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19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499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02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7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9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00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677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234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0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582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488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191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182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615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36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1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1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1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242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27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533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462336" y="315931"/>
            <a:ext cx="3113070" cy="62261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2645" y="553565"/>
            <a:ext cx="2672453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843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362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7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22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950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450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931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942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41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2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602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9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55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63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317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380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522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978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670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58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31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0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5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2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955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10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99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741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02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0576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3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1.emf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2.e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98" r:id="rId4"/>
    <p:sldLayoutId id="2147483676" r:id="rId5"/>
    <p:sldLayoutId id="2147483677" r:id="rId6"/>
    <p:sldLayoutId id="2147483678" r:id="rId7"/>
    <p:sldLayoutId id="2147483680" r:id="rId8"/>
    <p:sldLayoutId id="2147483691" r:id="rId9"/>
    <p:sldLayoutId id="2147483682" r:id="rId10"/>
    <p:sldLayoutId id="2147483692" r:id="rId11"/>
    <p:sldLayoutId id="2147483684" r:id="rId12"/>
    <p:sldLayoutId id="2147483695" r:id="rId13"/>
    <p:sldLayoutId id="2147483687" r:id="rId14"/>
    <p:sldLayoutId id="2147483688" r:id="rId15"/>
    <p:sldLayoutId id="2147483671" r:id="rId16"/>
    <p:sldLayoutId id="2147483672" r:id="rId17"/>
    <p:sldLayoutId id="2147483769" r:id="rId18"/>
    <p:sldLayoutId id="2147483770" r:id="rId19"/>
    <p:sldLayoutId id="21474837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chart" Target="../charts/chart5.xml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9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amk.uni-obuda.h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2.xml"/><Relationship Id="rId7" Type="http://schemas.microsoft.com/office/2007/relationships/hdphoto" Target="../media/hdphoto2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87484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Óbudai Egyetem</a:t>
            </a:r>
            <a:endParaRPr lang="hu-HU" altLang="ko-KR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0863C-06E7-4CF7-B650-284851284913}"/>
              </a:ext>
            </a:extLst>
          </p:cNvPr>
          <p:cNvSpPr txBox="1"/>
          <p:nvPr/>
        </p:nvSpPr>
        <p:spPr>
          <a:xfrm>
            <a:off x="6504708" y="2435232"/>
            <a:ext cx="51261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800" b="1" dirty="0">
                <a:solidFill>
                  <a:schemeClr val="bg1"/>
                </a:solidFill>
                <a:cs typeface="Arial" pitchFamily="34" charset="0"/>
              </a:rPr>
              <a:t>Alba Regia Kar</a:t>
            </a:r>
          </a:p>
          <a:p>
            <a:pPr algn="ctr"/>
            <a:endParaRPr lang="hu-HU" altLang="ko-KR" sz="5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hu-HU" altLang="ko-KR" sz="4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Székesfehérvár</a:t>
            </a:r>
          </a:p>
        </p:txBody>
      </p: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0D31F93-0687-7545-4B5B-3CC5A7899E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4" y="236594"/>
            <a:ext cx="1822107" cy="501780"/>
          </a:xfrm>
          <a:prstGeom prst="rect">
            <a:avLst/>
          </a:prstGeom>
        </p:spPr>
      </p:pic>
      <p:grpSp>
        <p:nvGrpSpPr>
          <p:cNvPr id="2" name="Group 323">
            <a:extLst>
              <a:ext uri="{FF2B5EF4-FFF2-40B4-BE49-F238E27FC236}">
                <a16:creationId xmlns:a16="http://schemas.microsoft.com/office/drawing/2014/main" id="{9092315E-C628-56D0-38E9-8BBE230C271C}"/>
              </a:ext>
            </a:extLst>
          </p:cNvPr>
          <p:cNvGrpSpPr/>
          <p:nvPr/>
        </p:nvGrpSpPr>
        <p:grpSpPr>
          <a:xfrm flipH="1">
            <a:off x="6297848" y="4653765"/>
            <a:ext cx="2119486" cy="1944761"/>
            <a:chOff x="837241" y="2338238"/>
            <a:chExt cx="4340280" cy="3982478"/>
          </a:xfrm>
        </p:grpSpPr>
        <p:sp>
          <p:nvSpPr>
            <p:cNvPr id="3" name="Freeform: Shape 324">
              <a:extLst>
                <a:ext uri="{FF2B5EF4-FFF2-40B4-BE49-F238E27FC236}">
                  <a16:creationId xmlns:a16="http://schemas.microsoft.com/office/drawing/2014/main" id="{D91E1BC8-1D9A-7406-2B33-D2674064654C}"/>
                </a:ext>
              </a:extLst>
            </p:cNvPr>
            <p:cNvSpPr/>
            <p:nvPr/>
          </p:nvSpPr>
          <p:spPr>
            <a:xfrm>
              <a:off x="837241" y="2338238"/>
              <a:ext cx="4340280" cy="3982478"/>
            </a:xfrm>
            <a:custGeom>
              <a:avLst/>
              <a:gdLst>
                <a:gd name="connsiteX0" fmla="*/ 2649379 w 2657475"/>
                <a:gd name="connsiteY0" fmla="*/ 2105847 h 2438400"/>
                <a:gd name="connsiteX1" fmla="*/ 2644616 w 2657475"/>
                <a:gd name="connsiteY1" fmla="*/ 2094417 h 2438400"/>
                <a:gd name="connsiteX2" fmla="*/ 2649379 w 2657475"/>
                <a:gd name="connsiteY2" fmla="*/ 2070604 h 2438400"/>
                <a:gd name="connsiteX3" fmla="*/ 2644616 w 2657475"/>
                <a:gd name="connsiteY3" fmla="*/ 2062984 h 2438400"/>
                <a:gd name="connsiteX4" fmla="*/ 2630329 w 2657475"/>
                <a:gd name="connsiteY4" fmla="*/ 2055364 h 2438400"/>
                <a:gd name="connsiteX5" fmla="*/ 2633186 w 2657475"/>
                <a:gd name="connsiteY5" fmla="*/ 2039172 h 2438400"/>
                <a:gd name="connsiteX6" fmla="*/ 2628424 w 2657475"/>
                <a:gd name="connsiteY6" fmla="*/ 2032504 h 2438400"/>
                <a:gd name="connsiteX7" fmla="*/ 2620804 w 2657475"/>
                <a:gd name="connsiteY7" fmla="*/ 2029647 h 2438400"/>
                <a:gd name="connsiteX8" fmla="*/ 2576036 w 2657475"/>
                <a:gd name="connsiteY8" fmla="*/ 1994404 h 2438400"/>
                <a:gd name="connsiteX9" fmla="*/ 2450306 w 2657475"/>
                <a:gd name="connsiteY9" fmla="*/ 2037267 h 2438400"/>
                <a:gd name="connsiteX10" fmla="*/ 2367439 w 2657475"/>
                <a:gd name="connsiteY10" fmla="*/ 2059175 h 2438400"/>
                <a:gd name="connsiteX11" fmla="*/ 2388394 w 2657475"/>
                <a:gd name="connsiteY11" fmla="*/ 2002025 h 2438400"/>
                <a:gd name="connsiteX12" fmla="*/ 2333149 w 2657475"/>
                <a:gd name="connsiteY12" fmla="*/ 1995357 h 2438400"/>
                <a:gd name="connsiteX13" fmla="*/ 2230279 w 2657475"/>
                <a:gd name="connsiteY13" fmla="*/ 2017264 h 2438400"/>
                <a:gd name="connsiteX14" fmla="*/ 2156936 w 2657475"/>
                <a:gd name="connsiteY14" fmla="*/ 2010597 h 2438400"/>
                <a:gd name="connsiteX15" fmla="*/ 2101691 w 2657475"/>
                <a:gd name="connsiteY15" fmla="*/ 2037267 h 2438400"/>
                <a:gd name="connsiteX16" fmla="*/ 1998821 w 2657475"/>
                <a:gd name="connsiteY16" fmla="*/ 1897250 h 2438400"/>
                <a:gd name="connsiteX17" fmla="*/ 2027396 w 2657475"/>
                <a:gd name="connsiteY17" fmla="*/ 1709607 h 2438400"/>
                <a:gd name="connsiteX18" fmla="*/ 2015966 w 2657475"/>
                <a:gd name="connsiteY18" fmla="*/ 1630550 h 2438400"/>
                <a:gd name="connsiteX19" fmla="*/ 1779746 w 2657475"/>
                <a:gd name="connsiteY19" fmla="*/ 1366707 h 2438400"/>
                <a:gd name="connsiteX20" fmla="*/ 1827371 w 2657475"/>
                <a:gd name="connsiteY20" fmla="*/ 1300032 h 2438400"/>
                <a:gd name="connsiteX21" fmla="*/ 1854041 w 2657475"/>
                <a:gd name="connsiteY21" fmla="*/ 1255264 h 2438400"/>
                <a:gd name="connsiteX22" fmla="*/ 1841659 w 2657475"/>
                <a:gd name="connsiteY22" fmla="*/ 1220022 h 2438400"/>
                <a:gd name="connsiteX23" fmla="*/ 1834991 w 2657475"/>
                <a:gd name="connsiteY23" fmla="*/ 1188589 h 2438400"/>
                <a:gd name="connsiteX24" fmla="*/ 1833086 w 2657475"/>
                <a:gd name="connsiteY24" fmla="*/ 1147632 h 2438400"/>
                <a:gd name="connsiteX25" fmla="*/ 1799749 w 2657475"/>
                <a:gd name="connsiteY25" fmla="*/ 1114294 h 2438400"/>
                <a:gd name="connsiteX26" fmla="*/ 1774031 w 2657475"/>
                <a:gd name="connsiteY26" fmla="*/ 1078099 h 2438400"/>
                <a:gd name="connsiteX27" fmla="*/ 1723549 w 2657475"/>
                <a:gd name="connsiteY27" fmla="*/ 1099054 h 2438400"/>
                <a:gd name="connsiteX28" fmla="*/ 1654016 w 2657475"/>
                <a:gd name="connsiteY28" fmla="*/ 1186684 h 2438400"/>
                <a:gd name="connsiteX29" fmla="*/ 1637824 w 2657475"/>
                <a:gd name="connsiteY29" fmla="*/ 1186684 h 2438400"/>
                <a:gd name="connsiteX30" fmla="*/ 1458754 w 2657475"/>
                <a:gd name="connsiteY30" fmla="*/ 1060954 h 2438400"/>
                <a:gd name="connsiteX31" fmla="*/ 1353979 w 2657475"/>
                <a:gd name="connsiteY31" fmla="*/ 1099054 h 2438400"/>
                <a:gd name="connsiteX32" fmla="*/ 1339691 w 2657475"/>
                <a:gd name="connsiteY32" fmla="*/ 1081909 h 2438400"/>
                <a:gd name="connsiteX33" fmla="*/ 1256824 w 2657475"/>
                <a:gd name="connsiteY33" fmla="*/ 1012377 h 2438400"/>
                <a:gd name="connsiteX34" fmla="*/ 1223486 w 2657475"/>
                <a:gd name="connsiteY34" fmla="*/ 958084 h 2438400"/>
                <a:gd name="connsiteX35" fmla="*/ 1261586 w 2657475"/>
                <a:gd name="connsiteY35" fmla="*/ 899029 h 2438400"/>
                <a:gd name="connsiteX36" fmla="*/ 1299686 w 2657475"/>
                <a:gd name="connsiteY36" fmla="*/ 920937 h 2438400"/>
                <a:gd name="connsiteX37" fmla="*/ 1358741 w 2657475"/>
                <a:gd name="connsiteY37" fmla="*/ 916174 h 2438400"/>
                <a:gd name="connsiteX38" fmla="*/ 1366361 w 2657475"/>
                <a:gd name="connsiteY38" fmla="*/ 887599 h 2438400"/>
                <a:gd name="connsiteX39" fmla="*/ 1399699 w 2657475"/>
                <a:gd name="connsiteY39" fmla="*/ 889504 h 2438400"/>
                <a:gd name="connsiteX40" fmla="*/ 1412081 w 2657475"/>
                <a:gd name="connsiteY40" fmla="*/ 865692 h 2438400"/>
                <a:gd name="connsiteX41" fmla="*/ 1440656 w 2657475"/>
                <a:gd name="connsiteY41" fmla="*/ 860929 h 2438400"/>
                <a:gd name="connsiteX42" fmla="*/ 1452086 w 2657475"/>
                <a:gd name="connsiteY42" fmla="*/ 830449 h 2438400"/>
                <a:gd name="connsiteX43" fmla="*/ 1497806 w 2657475"/>
                <a:gd name="connsiteY43" fmla="*/ 825687 h 2438400"/>
                <a:gd name="connsiteX44" fmla="*/ 1513999 w 2657475"/>
                <a:gd name="connsiteY44" fmla="*/ 797112 h 2438400"/>
                <a:gd name="connsiteX45" fmla="*/ 1520666 w 2657475"/>
                <a:gd name="connsiteY45" fmla="*/ 687574 h 2438400"/>
                <a:gd name="connsiteX46" fmla="*/ 1560671 w 2657475"/>
                <a:gd name="connsiteY46" fmla="*/ 654237 h 2438400"/>
                <a:gd name="connsiteX47" fmla="*/ 1667351 w 2657475"/>
                <a:gd name="connsiteY47" fmla="*/ 541842 h 2438400"/>
                <a:gd name="connsiteX48" fmla="*/ 1674019 w 2657475"/>
                <a:gd name="connsiteY48" fmla="*/ 578037 h 2438400"/>
                <a:gd name="connsiteX49" fmla="*/ 1697831 w 2657475"/>
                <a:gd name="connsiteY49" fmla="*/ 511362 h 2438400"/>
                <a:gd name="connsiteX50" fmla="*/ 1718786 w 2657475"/>
                <a:gd name="connsiteY50" fmla="*/ 552319 h 2438400"/>
                <a:gd name="connsiteX51" fmla="*/ 1749266 w 2657475"/>
                <a:gd name="connsiteY51" fmla="*/ 473262 h 2438400"/>
                <a:gd name="connsiteX52" fmla="*/ 1768316 w 2657475"/>
                <a:gd name="connsiteY52" fmla="*/ 552319 h 2438400"/>
                <a:gd name="connsiteX53" fmla="*/ 1777841 w 2657475"/>
                <a:gd name="connsiteY53" fmla="*/ 436114 h 2438400"/>
                <a:gd name="connsiteX54" fmla="*/ 1744504 w 2657475"/>
                <a:gd name="connsiteY54" fmla="*/ 324672 h 2438400"/>
                <a:gd name="connsiteX55" fmla="*/ 1623536 w 2657475"/>
                <a:gd name="connsiteY55" fmla="*/ 188464 h 2438400"/>
                <a:gd name="connsiteX56" fmla="*/ 1264444 w 2657475"/>
                <a:gd name="connsiteY56" fmla="*/ 7489 h 2438400"/>
                <a:gd name="connsiteX57" fmla="*/ 845344 w 2657475"/>
                <a:gd name="connsiteY57" fmla="*/ 407539 h 2438400"/>
                <a:gd name="connsiteX58" fmla="*/ 673894 w 2657475"/>
                <a:gd name="connsiteY58" fmla="*/ 515172 h 2438400"/>
                <a:gd name="connsiteX59" fmla="*/ 432911 w 2657475"/>
                <a:gd name="connsiteY59" fmla="*/ 683764 h 2438400"/>
                <a:gd name="connsiteX60" fmla="*/ 328136 w 2657475"/>
                <a:gd name="connsiteY60" fmla="*/ 871407 h 2438400"/>
                <a:gd name="connsiteX61" fmla="*/ 210979 w 2657475"/>
                <a:gd name="connsiteY61" fmla="*/ 1068574 h 2438400"/>
                <a:gd name="connsiteX62" fmla="*/ 90964 w 2657475"/>
                <a:gd name="connsiteY62" fmla="*/ 1174302 h 2438400"/>
                <a:gd name="connsiteX63" fmla="*/ 133826 w 2657475"/>
                <a:gd name="connsiteY63" fmla="*/ 1162872 h 2438400"/>
                <a:gd name="connsiteX64" fmla="*/ 16669 w 2657475"/>
                <a:gd name="connsiteY64" fmla="*/ 1445764 h 2438400"/>
                <a:gd name="connsiteX65" fmla="*/ 64294 w 2657475"/>
                <a:gd name="connsiteY65" fmla="*/ 1400997 h 2438400"/>
                <a:gd name="connsiteX66" fmla="*/ 38576 w 2657475"/>
                <a:gd name="connsiteY66" fmla="*/ 1543872 h 2438400"/>
                <a:gd name="connsiteX67" fmla="*/ 7144 w 2657475"/>
                <a:gd name="connsiteY67" fmla="*/ 1769614 h 2438400"/>
                <a:gd name="connsiteX68" fmla="*/ 57626 w 2657475"/>
                <a:gd name="connsiteY68" fmla="*/ 1696272 h 2438400"/>
                <a:gd name="connsiteX69" fmla="*/ 10001 w 2657475"/>
                <a:gd name="connsiteY69" fmla="*/ 1889629 h 2438400"/>
                <a:gd name="connsiteX70" fmla="*/ 64294 w 2657475"/>
                <a:gd name="connsiteY70" fmla="*/ 1791522 h 2438400"/>
                <a:gd name="connsiteX71" fmla="*/ 32861 w 2657475"/>
                <a:gd name="connsiteY71" fmla="*/ 2001072 h 2438400"/>
                <a:gd name="connsiteX72" fmla="*/ 68104 w 2657475"/>
                <a:gd name="connsiteY72" fmla="*/ 2184905 h 2438400"/>
                <a:gd name="connsiteX73" fmla="*/ 147161 w 2657475"/>
                <a:gd name="connsiteY73" fmla="*/ 2175380 h 2438400"/>
                <a:gd name="connsiteX74" fmla="*/ 347186 w 2657475"/>
                <a:gd name="connsiteY74" fmla="*/ 2429697 h 2438400"/>
                <a:gd name="connsiteX75" fmla="*/ 718661 w 2657475"/>
                <a:gd name="connsiteY75" fmla="*/ 2391597 h 2438400"/>
                <a:gd name="connsiteX76" fmla="*/ 816769 w 2657475"/>
                <a:gd name="connsiteY76" fmla="*/ 2322064 h 2438400"/>
                <a:gd name="connsiteX77" fmla="*/ 890111 w 2657475"/>
                <a:gd name="connsiteY77" fmla="*/ 2264914 h 2438400"/>
                <a:gd name="connsiteX78" fmla="*/ 940594 w 2657475"/>
                <a:gd name="connsiteY78" fmla="*/ 2243007 h 2438400"/>
                <a:gd name="connsiteX79" fmla="*/ 994886 w 2657475"/>
                <a:gd name="connsiteY79" fmla="*/ 2226814 h 2438400"/>
                <a:gd name="connsiteX80" fmla="*/ 1011079 w 2657475"/>
                <a:gd name="connsiteY80" fmla="*/ 2160139 h 2438400"/>
                <a:gd name="connsiteX81" fmla="*/ 1032986 w 2657475"/>
                <a:gd name="connsiteY81" fmla="*/ 2143947 h 2438400"/>
                <a:gd name="connsiteX82" fmla="*/ 1042511 w 2657475"/>
                <a:gd name="connsiteY82" fmla="*/ 2089654 h 2438400"/>
                <a:gd name="connsiteX83" fmla="*/ 1052036 w 2657475"/>
                <a:gd name="connsiteY83" fmla="*/ 2022979 h 2438400"/>
                <a:gd name="connsiteX84" fmla="*/ 1061561 w 2657475"/>
                <a:gd name="connsiteY84" fmla="*/ 1930587 h 2438400"/>
                <a:gd name="connsiteX85" fmla="*/ 1087279 w 2657475"/>
                <a:gd name="connsiteY85" fmla="*/ 1866769 h 2438400"/>
                <a:gd name="connsiteX86" fmla="*/ 1306354 w 2657475"/>
                <a:gd name="connsiteY86" fmla="*/ 1606737 h 2438400"/>
                <a:gd name="connsiteX87" fmla="*/ 1382554 w 2657475"/>
                <a:gd name="connsiteY87" fmla="*/ 1561969 h 2438400"/>
                <a:gd name="connsiteX88" fmla="*/ 1413986 w 2657475"/>
                <a:gd name="connsiteY88" fmla="*/ 1578162 h 2438400"/>
                <a:gd name="connsiteX89" fmla="*/ 1615916 w 2657475"/>
                <a:gd name="connsiteY89" fmla="*/ 1890582 h 2438400"/>
                <a:gd name="connsiteX90" fmla="*/ 1768316 w 2657475"/>
                <a:gd name="connsiteY90" fmla="*/ 2219194 h 2438400"/>
                <a:gd name="connsiteX91" fmla="*/ 1804511 w 2657475"/>
                <a:gd name="connsiteY91" fmla="*/ 2371594 h 2438400"/>
                <a:gd name="connsiteX92" fmla="*/ 1925479 w 2657475"/>
                <a:gd name="connsiteY92" fmla="*/ 2350639 h 2438400"/>
                <a:gd name="connsiteX93" fmla="*/ 1958816 w 2657475"/>
                <a:gd name="connsiteY93" fmla="*/ 2317302 h 2438400"/>
                <a:gd name="connsiteX94" fmla="*/ 2009299 w 2657475"/>
                <a:gd name="connsiteY94" fmla="*/ 2347782 h 2438400"/>
                <a:gd name="connsiteX95" fmla="*/ 2095024 w 2657475"/>
                <a:gd name="connsiteY95" fmla="*/ 2430650 h 2438400"/>
                <a:gd name="connsiteX96" fmla="*/ 2230279 w 2657475"/>
                <a:gd name="connsiteY96" fmla="*/ 2363975 h 2438400"/>
                <a:gd name="connsiteX97" fmla="*/ 2435066 w 2657475"/>
                <a:gd name="connsiteY97" fmla="*/ 2283012 h 2438400"/>
                <a:gd name="connsiteX98" fmla="*/ 2546509 w 2657475"/>
                <a:gd name="connsiteY98" fmla="*/ 2227767 h 2438400"/>
                <a:gd name="connsiteX99" fmla="*/ 2630329 w 2657475"/>
                <a:gd name="connsiteY99" fmla="*/ 2172522 h 2438400"/>
                <a:gd name="connsiteX100" fmla="*/ 2647474 w 2657475"/>
                <a:gd name="connsiteY100" fmla="*/ 2161092 h 2438400"/>
                <a:gd name="connsiteX101" fmla="*/ 2647474 w 2657475"/>
                <a:gd name="connsiteY101" fmla="*/ 2143947 h 2438400"/>
                <a:gd name="connsiteX102" fmla="*/ 2655094 w 2657475"/>
                <a:gd name="connsiteY102" fmla="*/ 2131564 h 2438400"/>
                <a:gd name="connsiteX103" fmla="*/ 2649379 w 2657475"/>
                <a:gd name="connsiteY103" fmla="*/ 2105847 h 2438400"/>
                <a:gd name="connsiteX104" fmla="*/ 918686 w 2657475"/>
                <a:gd name="connsiteY104" fmla="*/ 1436239 h 2438400"/>
                <a:gd name="connsiteX105" fmla="*/ 897731 w 2657475"/>
                <a:gd name="connsiteY105" fmla="*/ 1472434 h 2438400"/>
                <a:gd name="connsiteX106" fmla="*/ 873919 w 2657475"/>
                <a:gd name="connsiteY106" fmla="*/ 1496247 h 2438400"/>
                <a:gd name="connsiteX107" fmla="*/ 832961 w 2657475"/>
                <a:gd name="connsiteY107" fmla="*/ 1532442 h 2438400"/>
                <a:gd name="connsiteX108" fmla="*/ 804386 w 2657475"/>
                <a:gd name="connsiteY108" fmla="*/ 1537204 h 2438400"/>
                <a:gd name="connsiteX109" fmla="*/ 783431 w 2657475"/>
                <a:gd name="connsiteY109" fmla="*/ 1515297 h 2438400"/>
                <a:gd name="connsiteX110" fmla="*/ 752951 w 2657475"/>
                <a:gd name="connsiteY110" fmla="*/ 1508629 h 2438400"/>
                <a:gd name="connsiteX111" fmla="*/ 754856 w 2657475"/>
                <a:gd name="connsiteY111" fmla="*/ 1454337 h 2438400"/>
                <a:gd name="connsiteX112" fmla="*/ 826294 w 2657475"/>
                <a:gd name="connsiteY112" fmla="*/ 1399092 h 2438400"/>
                <a:gd name="connsiteX113" fmla="*/ 871061 w 2657475"/>
                <a:gd name="connsiteY113" fmla="*/ 1291459 h 2438400"/>
                <a:gd name="connsiteX114" fmla="*/ 915829 w 2657475"/>
                <a:gd name="connsiteY114" fmla="*/ 1286697 h 2438400"/>
                <a:gd name="connsiteX115" fmla="*/ 1001554 w 2657475"/>
                <a:gd name="connsiteY115" fmla="*/ 1374327 h 2438400"/>
                <a:gd name="connsiteX116" fmla="*/ 918686 w 2657475"/>
                <a:gd name="connsiteY116" fmla="*/ 143623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657475" h="2438400">
                  <a:moveTo>
                    <a:pt x="2649379" y="2105847"/>
                  </a:moveTo>
                  <a:lnTo>
                    <a:pt x="2644616" y="2094417"/>
                  </a:lnTo>
                  <a:lnTo>
                    <a:pt x="2649379" y="2070604"/>
                  </a:lnTo>
                  <a:lnTo>
                    <a:pt x="2644616" y="2062984"/>
                  </a:lnTo>
                  <a:lnTo>
                    <a:pt x="2630329" y="2055364"/>
                  </a:lnTo>
                  <a:lnTo>
                    <a:pt x="2633186" y="2039172"/>
                  </a:lnTo>
                  <a:lnTo>
                    <a:pt x="2628424" y="2032504"/>
                  </a:lnTo>
                  <a:lnTo>
                    <a:pt x="2620804" y="2029647"/>
                  </a:lnTo>
                  <a:cubicBezTo>
                    <a:pt x="2620804" y="2029647"/>
                    <a:pt x="2628424" y="1980117"/>
                    <a:pt x="2576036" y="1994404"/>
                  </a:cubicBezTo>
                  <a:cubicBezTo>
                    <a:pt x="2576036" y="1994404"/>
                    <a:pt x="2493169" y="2006787"/>
                    <a:pt x="2450306" y="2037267"/>
                  </a:cubicBezTo>
                  <a:cubicBezTo>
                    <a:pt x="2450306" y="2037267"/>
                    <a:pt x="2404586" y="2058222"/>
                    <a:pt x="2367439" y="2059175"/>
                  </a:cubicBezTo>
                  <a:cubicBezTo>
                    <a:pt x="2367439" y="2059175"/>
                    <a:pt x="2397919" y="2025837"/>
                    <a:pt x="2388394" y="2002025"/>
                  </a:cubicBezTo>
                  <a:cubicBezTo>
                    <a:pt x="2388394" y="2002025"/>
                    <a:pt x="2376964" y="1970592"/>
                    <a:pt x="2333149" y="1995357"/>
                  </a:cubicBezTo>
                  <a:cubicBezTo>
                    <a:pt x="2333149" y="1995357"/>
                    <a:pt x="2290286" y="2021075"/>
                    <a:pt x="2230279" y="2017264"/>
                  </a:cubicBezTo>
                  <a:cubicBezTo>
                    <a:pt x="2230279" y="2017264"/>
                    <a:pt x="2194084" y="2015359"/>
                    <a:pt x="2156936" y="2010597"/>
                  </a:cubicBezTo>
                  <a:cubicBezTo>
                    <a:pt x="2156936" y="2010597"/>
                    <a:pt x="2128361" y="2013454"/>
                    <a:pt x="2101691" y="2037267"/>
                  </a:cubicBezTo>
                  <a:cubicBezTo>
                    <a:pt x="2101691" y="2037267"/>
                    <a:pt x="2020729" y="1970592"/>
                    <a:pt x="1998821" y="1897250"/>
                  </a:cubicBezTo>
                  <a:cubicBezTo>
                    <a:pt x="1998821" y="1897250"/>
                    <a:pt x="2025491" y="1808667"/>
                    <a:pt x="2027396" y="1709607"/>
                  </a:cubicBezTo>
                  <a:cubicBezTo>
                    <a:pt x="2027396" y="1709607"/>
                    <a:pt x="2024539" y="1674364"/>
                    <a:pt x="2015966" y="1630550"/>
                  </a:cubicBezTo>
                  <a:cubicBezTo>
                    <a:pt x="2015966" y="1630550"/>
                    <a:pt x="1889284" y="1452432"/>
                    <a:pt x="1779746" y="1366707"/>
                  </a:cubicBezTo>
                  <a:cubicBezTo>
                    <a:pt x="1779746" y="1366707"/>
                    <a:pt x="1810226" y="1349562"/>
                    <a:pt x="1827371" y="1300032"/>
                  </a:cubicBezTo>
                  <a:cubicBezTo>
                    <a:pt x="1827371" y="1300032"/>
                    <a:pt x="1834991" y="1269552"/>
                    <a:pt x="1854041" y="1255264"/>
                  </a:cubicBezTo>
                  <a:cubicBezTo>
                    <a:pt x="1854041" y="1255264"/>
                    <a:pt x="1868329" y="1231452"/>
                    <a:pt x="1841659" y="1220022"/>
                  </a:cubicBezTo>
                  <a:cubicBezTo>
                    <a:pt x="1841659" y="1220022"/>
                    <a:pt x="1829276" y="1200972"/>
                    <a:pt x="1834991" y="1188589"/>
                  </a:cubicBezTo>
                  <a:cubicBezTo>
                    <a:pt x="1834991" y="1188589"/>
                    <a:pt x="1852136" y="1147632"/>
                    <a:pt x="1833086" y="1147632"/>
                  </a:cubicBezTo>
                  <a:cubicBezTo>
                    <a:pt x="1833086" y="1147632"/>
                    <a:pt x="1797844" y="1130487"/>
                    <a:pt x="1799749" y="1114294"/>
                  </a:cubicBezTo>
                  <a:cubicBezTo>
                    <a:pt x="1799749" y="1114294"/>
                    <a:pt x="1814036" y="1073337"/>
                    <a:pt x="1774031" y="1078099"/>
                  </a:cubicBezTo>
                  <a:cubicBezTo>
                    <a:pt x="1774031" y="1078099"/>
                    <a:pt x="1764506" y="1073337"/>
                    <a:pt x="1723549" y="1099054"/>
                  </a:cubicBezTo>
                  <a:cubicBezTo>
                    <a:pt x="1723549" y="1099054"/>
                    <a:pt x="1668304" y="1151442"/>
                    <a:pt x="1654016" y="1186684"/>
                  </a:cubicBezTo>
                  <a:lnTo>
                    <a:pt x="1637824" y="1186684"/>
                  </a:lnTo>
                  <a:cubicBezTo>
                    <a:pt x="1637824" y="1186684"/>
                    <a:pt x="1596866" y="1074289"/>
                    <a:pt x="1458754" y="1060954"/>
                  </a:cubicBezTo>
                  <a:cubicBezTo>
                    <a:pt x="1458754" y="1060954"/>
                    <a:pt x="1409224" y="1051429"/>
                    <a:pt x="1353979" y="1099054"/>
                  </a:cubicBezTo>
                  <a:lnTo>
                    <a:pt x="1339691" y="1081909"/>
                  </a:lnTo>
                  <a:lnTo>
                    <a:pt x="1256824" y="1012377"/>
                  </a:lnTo>
                  <a:cubicBezTo>
                    <a:pt x="1256824" y="1012377"/>
                    <a:pt x="1223486" y="1005709"/>
                    <a:pt x="1223486" y="958084"/>
                  </a:cubicBezTo>
                  <a:cubicBezTo>
                    <a:pt x="1223486" y="958084"/>
                    <a:pt x="1216819" y="907602"/>
                    <a:pt x="1261586" y="899029"/>
                  </a:cubicBezTo>
                  <a:cubicBezTo>
                    <a:pt x="1261586" y="899029"/>
                    <a:pt x="1285399" y="896172"/>
                    <a:pt x="1299686" y="920937"/>
                  </a:cubicBezTo>
                  <a:cubicBezTo>
                    <a:pt x="1299686" y="920937"/>
                    <a:pt x="1334929" y="954274"/>
                    <a:pt x="1358741" y="916174"/>
                  </a:cubicBezTo>
                  <a:cubicBezTo>
                    <a:pt x="1358741" y="916174"/>
                    <a:pt x="1361599" y="899982"/>
                    <a:pt x="1366361" y="887599"/>
                  </a:cubicBezTo>
                  <a:cubicBezTo>
                    <a:pt x="1366361" y="887599"/>
                    <a:pt x="1382554" y="897124"/>
                    <a:pt x="1399699" y="889504"/>
                  </a:cubicBezTo>
                  <a:cubicBezTo>
                    <a:pt x="1399699" y="889504"/>
                    <a:pt x="1412081" y="884742"/>
                    <a:pt x="1412081" y="865692"/>
                  </a:cubicBezTo>
                  <a:cubicBezTo>
                    <a:pt x="1412081" y="865692"/>
                    <a:pt x="1416844" y="854262"/>
                    <a:pt x="1440656" y="860929"/>
                  </a:cubicBezTo>
                  <a:cubicBezTo>
                    <a:pt x="1440656" y="860929"/>
                    <a:pt x="1450181" y="865692"/>
                    <a:pt x="1452086" y="830449"/>
                  </a:cubicBezTo>
                  <a:lnTo>
                    <a:pt x="1497806" y="825687"/>
                  </a:lnTo>
                  <a:cubicBezTo>
                    <a:pt x="1497806" y="825687"/>
                    <a:pt x="1514951" y="827592"/>
                    <a:pt x="1513999" y="797112"/>
                  </a:cubicBezTo>
                  <a:cubicBezTo>
                    <a:pt x="1513999" y="797112"/>
                    <a:pt x="1506379" y="711387"/>
                    <a:pt x="1520666" y="687574"/>
                  </a:cubicBezTo>
                  <a:cubicBezTo>
                    <a:pt x="1520666" y="687574"/>
                    <a:pt x="1533049" y="671382"/>
                    <a:pt x="1560671" y="654237"/>
                  </a:cubicBezTo>
                  <a:cubicBezTo>
                    <a:pt x="1560671" y="654237"/>
                    <a:pt x="1643539" y="604707"/>
                    <a:pt x="1667351" y="541842"/>
                  </a:cubicBezTo>
                  <a:cubicBezTo>
                    <a:pt x="1667351" y="541842"/>
                    <a:pt x="1686401" y="551367"/>
                    <a:pt x="1674019" y="578037"/>
                  </a:cubicBezTo>
                  <a:cubicBezTo>
                    <a:pt x="1674019" y="578037"/>
                    <a:pt x="1697831" y="561844"/>
                    <a:pt x="1697831" y="511362"/>
                  </a:cubicBezTo>
                  <a:cubicBezTo>
                    <a:pt x="1697831" y="511362"/>
                    <a:pt x="1721644" y="514219"/>
                    <a:pt x="1718786" y="552319"/>
                  </a:cubicBezTo>
                  <a:cubicBezTo>
                    <a:pt x="1718786" y="552319"/>
                    <a:pt x="1750219" y="506599"/>
                    <a:pt x="1749266" y="473262"/>
                  </a:cubicBezTo>
                  <a:cubicBezTo>
                    <a:pt x="1749266" y="473262"/>
                    <a:pt x="1789271" y="466594"/>
                    <a:pt x="1768316" y="552319"/>
                  </a:cubicBezTo>
                  <a:cubicBezTo>
                    <a:pt x="1768316" y="552319"/>
                    <a:pt x="1794986" y="498027"/>
                    <a:pt x="1777841" y="436114"/>
                  </a:cubicBezTo>
                  <a:cubicBezTo>
                    <a:pt x="1777841" y="436114"/>
                    <a:pt x="1763554" y="352294"/>
                    <a:pt x="1744504" y="324672"/>
                  </a:cubicBezTo>
                  <a:cubicBezTo>
                    <a:pt x="1744504" y="324672"/>
                    <a:pt x="1665446" y="183702"/>
                    <a:pt x="1623536" y="188464"/>
                  </a:cubicBezTo>
                  <a:cubicBezTo>
                    <a:pt x="1623536" y="188464"/>
                    <a:pt x="1473994" y="-2036"/>
                    <a:pt x="1264444" y="7489"/>
                  </a:cubicBezTo>
                  <a:cubicBezTo>
                    <a:pt x="1264444" y="7489"/>
                    <a:pt x="1023461" y="-11561"/>
                    <a:pt x="845344" y="407539"/>
                  </a:cubicBezTo>
                  <a:cubicBezTo>
                    <a:pt x="845344" y="407539"/>
                    <a:pt x="838676" y="461832"/>
                    <a:pt x="673894" y="515172"/>
                  </a:cubicBezTo>
                  <a:cubicBezTo>
                    <a:pt x="673894" y="515172"/>
                    <a:pt x="537686" y="543747"/>
                    <a:pt x="432911" y="683764"/>
                  </a:cubicBezTo>
                  <a:cubicBezTo>
                    <a:pt x="432911" y="683764"/>
                    <a:pt x="369094" y="766632"/>
                    <a:pt x="328136" y="871407"/>
                  </a:cubicBezTo>
                  <a:cubicBezTo>
                    <a:pt x="328136" y="871407"/>
                    <a:pt x="280511" y="1007614"/>
                    <a:pt x="210979" y="1068574"/>
                  </a:cubicBezTo>
                  <a:lnTo>
                    <a:pt x="90964" y="1174302"/>
                  </a:lnTo>
                  <a:cubicBezTo>
                    <a:pt x="97631" y="1169539"/>
                    <a:pt x="110966" y="1162872"/>
                    <a:pt x="133826" y="1162872"/>
                  </a:cubicBezTo>
                  <a:cubicBezTo>
                    <a:pt x="133826" y="1162872"/>
                    <a:pt x="35719" y="1305747"/>
                    <a:pt x="16669" y="1445764"/>
                  </a:cubicBezTo>
                  <a:cubicBezTo>
                    <a:pt x="16669" y="1445764"/>
                    <a:pt x="45244" y="1404807"/>
                    <a:pt x="64294" y="1400997"/>
                  </a:cubicBezTo>
                  <a:cubicBezTo>
                    <a:pt x="64294" y="1400997"/>
                    <a:pt x="32861" y="1461004"/>
                    <a:pt x="38576" y="1543872"/>
                  </a:cubicBezTo>
                  <a:cubicBezTo>
                    <a:pt x="38576" y="1543872"/>
                    <a:pt x="48101" y="1651504"/>
                    <a:pt x="7144" y="1769614"/>
                  </a:cubicBezTo>
                  <a:cubicBezTo>
                    <a:pt x="7144" y="1769614"/>
                    <a:pt x="32861" y="1757232"/>
                    <a:pt x="57626" y="1696272"/>
                  </a:cubicBezTo>
                  <a:cubicBezTo>
                    <a:pt x="57626" y="1696272"/>
                    <a:pt x="3334" y="1832479"/>
                    <a:pt x="10001" y="1889629"/>
                  </a:cubicBezTo>
                  <a:cubicBezTo>
                    <a:pt x="10001" y="1889629"/>
                    <a:pt x="26194" y="1803904"/>
                    <a:pt x="64294" y="1791522"/>
                  </a:cubicBezTo>
                  <a:cubicBezTo>
                    <a:pt x="64294" y="1791522"/>
                    <a:pt x="64294" y="1956304"/>
                    <a:pt x="32861" y="2001072"/>
                  </a:cubicBezTo>
                  <a:cubicBezTo>
                    <a:pt x="32861" y="2001072"/>
                    <a:pt x="64294" y="2093464"/>
                    <a:pt x="68104" y="2184905"/>
                  </a:cubicBezTo>
                  <a:lnTo>
                    <a:pt x="147161" y="2175380"/>
                  </a:lnTo>
                  <a:cubicBezTo>
                    <a:pt x="147161" y="2175380"/>
                    <a:pt x="125254" y="2382072"/>
                    <a:pt x="347186" y="2429697"/>
                  </a:cubicBezTo>
                  <a:cubicBezTo>
                    <a:pt x="347186" y="2429697"/>
                    <a:pt x="591979" y="2445889"/>
                    <a:pt x="718661" y="2391597"/>
                  </a:cubicBezTo>
                  <a:cubicBezTo>
                    <a:pt x="718661" y="2391597"/>
                    <a:pt x="794861" y="2356355"/>
                    <a:pt x="816769" y="2322064"/>
                  </a:cubicBezTo>
                  <a:cubicBezTo>
                    <a:pt x="816769" y="2322064"/>
                    <a:pt x="835819" y="2331589"/>
                    <a:pt x="890111" y="2264914"/>
                  </a:cubicBezTo>
                  <a:lnTo>
                    <a:pt x="940594" y="2243007"/>
                  </a:lnTo>
                  <a:lnTo>
                    <a:pt x="994886" y="2226814"/>
                  </a:lnTo>
                  <a:lnTo>
                    <a:pt x="1011079" y="2160139"/>
                  </a:lnTo>
                  <a:lnTo>
                    <a:pt x="1032986" y="2143947"/>
                  </a:lnTo>
                  <a:cubicBezTo>
                    <a:pt x="1032986" y="2143947"/>
                    <a:pt x="1071086" y="2146805"/>
                    <a:pt x="1042511" y="2089654"/>
                  </a:cubicBezTo>
                  <a:cubicBezTo>
                    <a:pt x="1042511" y="2089654"/>
                    <a:pt x="1020604" y="2039172"/>
                    <a:pt x="1052036" y="2022979"/>
                  </a:cubicBezTo>
                  <a:cubicBezTo>
                    <a:pt x="1052036" y="2022979"/>
                    <a:pt x="1077754" y="2013454"/>
                    <a:pt x="1061561" y="1930587"/>
                  </a:cubicBezTo>
                  <a:cubicBezTo>
                    <a:pt x="1061561" y="1930587"/>
                    <a:pt x="1052036" y="1882962"/>
                    <a:pt x="1087279" y="1866769"/>
                  </a:cubicBezTo>
                  <a:cubicBezTo>
                    <a:pt x="1087279" y="1866769"/>
                    <a:pt x="1153954" y="1831527"/>
                    <a:pt x="1306354" y="1606737"/>
                  </a:cubicBezTo>
                  <a:cubicBezTo>
                    <a:pt x="1306354" y="1606737"/>
                    <a:pt x="1351121" y="1552444"/>
                    <a:pt x="1382554" y="1561969"/>
                  </a:cubicBezTo>
                  <a:cubicBezTo>
                    <a:pt x="1382554" y="1561969"/>
                    <a:pt x="1413986" y="1540062"/>
                    <a:pt x="1413986" y="1578162"/>
                  </a:cubicBezTo>
                  <a:cubicBezTo>
                    <a:pt x="1413986" y="1578162"/>
                    <a:pt x="1488281" y="1792475"/>
                    <a:pt x="1615916" y="1890582"/>
                  </a:cubicBezTo>
                  <a:cubicBezTo>
                    <a:pt x="1615916" y="1890582"/>
                    <a:pt x="1730216" y="2060127"/>
                    <a:pt x="1768316" y="2219194"/>
                  </a:cubicBezTo>
                  <a:cubicBezTo>
                    <a:pt x="1768316" y="2219194"/>
                    <a:pt x="1755934" y="2343019"/>
                    <a:pt x="1804511" y="2371594"/>
                  </a:cubicBezTo>
                  <a:cubicBezTo>
                    <a:pt x="1804511" y="2371594"/>
                    <a:pt x="1871186" y="2412552"/>
                    <a:pt x="1925479" y="2350639"/>
                  </a:cubicBezTo>
                  <a:lnTo>
                    <a:pt x="1958816" y="2317302"/>
                  </a:lnTo>
                  <a:cubicBezTo>
                    <a:pt x="1958816" y="2317302"/>
                    <a:pt x="2003584" y="2286822"/>
                    <a:pt x="2009299" y="2347782"/>
                  </a:cubicBezTo>
                  <a:cubicBezTo>
                    <a:pt x="2009299" y="2347782"/>
                    <a:pt x="2033111" y="2431602"/>
                    <a:pt x="2095024" y="2430650"/>
                  </a:cubicBezTo>
                  <a:cubicBezTo>
                    <a:pt x="2095024" y="2430650"/>
                    <a:pt x="2154079" y="2447794"/>
                    <a:pt x="2230279" y="2363975"/>
                  </a:cubicBezTo>
                  <a:cubicBezTo>
                    <a:pt x="2230279" y="2363975"/>
                    <a:pt x="2311241" y="2300157"/>
                    <a:pt x="2435066" y="2283012"/>
                  </a:cubicBezTo>
                  <a:cubicBezTo>
                    <a:pt x="2435066" y="2283012"/>
                    <a:pt x="2504599" y="2273487"/>
                    <a:pt x="2546509" y="2227767"/>
                  </a:cubicBezTo>
                  <a:cubicBezTo>
                    <a:pt x="2546509" y="2227767"/>
                    <a:pt x="2603659" y="2182047"/>
                    <a:pt x="2630329" y="2172522"/>
                  </a:cubicBezTo>
                  <a:lnTo>
                    <a:pt x="2647474" y="2161092"/>
                  </a:lnTo>
                  <a:lnTo>
                    <a:pt x="2647474" y="2143947"/>
                  </a:lnTo>
                  <a:lnTo>
                    <a:pt x="2655094" y="2131564"/>
                  </a:lnTo>
                  <a:lnTo>
                    <a:pt x="2649379" y="2105847"/>
                  </a:lnTo>
                  <a:close/>
                  <a:moveTo>
                    <a:pt x="918686" y="1436239"/>
                  </a:moveTo>
                  <a:cubicBezTo>
                    <a:pt x="894874" y="1455289"/>
                    <a:pt x="897731" y="1472434"/>
                    <a:pt x="897731" y="1472434"/>
                  </a:cubicBezTo>
                  <a:cubicBezTo>
                    <a:pt x="895826" y="1499104"/>
                    <a:pt x="873919" y="1496247"/>
                    <a:pt x="873919" y="1496247"/>
                  </a:cubicBezTo>
                  <a:cubicBezTo>
                    <a:pt x="832961" y="1493389"/>
                    <a:pt x="832961" y="1532442"/>
                    <a:pt x="832961" y="1532442"/>
                  </a:cubicBezTo>
                  <a:cubicBezTo>
                    <a:pt x="821531" y="1551492"/>
                    <a:pt x="804386" y="1537204"/>
                    <a:pt x="804386" y="1537204"/>
                  </a:cubicBezTo>
                  <a:lnTo>
                    <a:pt x="783431" y="1515297"/>
                  </a:lnTo>
                  <a:lnTo>
                    <a:pt x="752951" y="1508629"/>
                  </a:lnTo>
                  <a:lnTo>
                    <a:pt x="754856" y="1454337"/>
                  </a:lnTo>
                  <a:cubicBezTo>
                    <a:pt x="809149" y="1435287"/>
                    <a:pt x="826294" y="1399092"/>
                    <a:pt x="826294" y="1399092"/>
                  </a:cubicBezTo>
                  <a:cubicBezTo>
                    <a:pt x="852964" y="1370517"/>
                    <a:pt x="871061" y="1291459"/>
                    <a:pt x="871061" y="1291459"/>
                  </a:cubicBezTo>
                  <a:cubicBezTo>
                    <a:pt x="901541" y="1253359"/>
                    <a:pt x="915829" y="1286697"/>
                    <a:pt x="915829" y="1286697"/>
                  </a:cubicBezTo>
                  <a:cubicBezTo>
                    <a:pt x="917734" y="1305747"/>
                    <a:pt x="1001554" y="1374327"/>
                    <a:pt x="1001554" y="1374327"/>
                  </a:cubicBezTo>
                  <a:lnTo>
                    <a:pt x="918686" y="14362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" name="Freeform: Shape 325">
              <a:extLst>
                <a:ext uri="{FF2B5EF4-FFF2-40B4-BE49-F238E27FC236}">
                  <a16:creationId xmlns:a16="http://schemas.microsoft.com/office/drawing/2014/main" id="{A927E9EA-C741-6F3F-C66B-662A5EF046BD}"/>
                </a:ext>
              </a:extLst>
            </p:cNvPr>
            <p:cNvSpPr/>
            <p:nvPr/>
          </p:nvSpPr>
          <p:spPr>
            <a:xfrm>
              <a:off x="964804" y="4244480"/>
              <a:ext cx="31113" cy="31113"/>
            </a:xfrm>
            <a:custGeom>
              <a:avLst/>
              <a:gdLst>
                <a:gd name="connsiteX0" fmla="*/ 7144 w 19050"/>
                <a:gd name="connsiteY0" fmla="*/ 11906 h 19050"/>
                <a:gd name="connsiteX1" fmla="*/ 11906 w 19050"/>
                <a:gd name="connsiteY1" fmla="*/ 7144 h 19050"/>
                <a:gd name="connsiteX2" fmla="*/ 7144 w 190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11906"/>
                  </a:moveTo>
                  <a:lnTo>
                    <a:pt x="11906" y="7144"/>
                  </a:lnTo>
                  <a:cubicBezTo>
                    <a:pt x="9049" y="10001"/>
                    <a:pt x="7144" y="11906"/>
                    <a:pt x="7144" y="11906"/>
                  </a:cubicBezTo>
                  <a:close/>
                </a:path>
              </a:pathLst>
            </a:custGeom>
            <a:solidFill>
              <a:srgbClr val="A380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6">
              <a:extLst>
                <a:ext uri="{FF2B5EF4-FFF2-40B4-BE49-F238E27FC236}">
                  <a16:creationId xmlns:a16="http://schemas.microsoft.com/office/drawing/2014/main" id="{557163E7-03EB-6C30-32B1-FDB69FE3E758}"/>
                </a:ext>
              </a:extLst>
            </p:cNvPr>
            <p:cNvSpPr/>
            <p:nvPr/>
          </p:nvSpPr>
          <p:spPr>
            <a:xfrm>
              <a:off x="2588649" y="2367347"/>
              <a:ext cx="933393" cy="871167"/>
            </a:xfrm>
            <a:custGeom>
              <a:avLst/>
              <a:gdLst>
                <a:gd name="connsiteX0" fmla="*/ 565468 w 571500"/>
                <a:gd name="connsiteY0" fmla="*/ 108729 h 533400"/>
                <a:gd name="connsiteX1" fmla="*/ 455930 w 571500"/>
                <a:gd name="connsiteY1" fmla="*/ 10622 h 533400"/>
                <a:gd name="connsiteX2" fmla="*/ 344488 w 571500"/>
                <a:gd name="connsiteY2" fmla="*/ 50627 h 533400"/>
                <a:gd name="connsiteX3" fmla="*/ 287338 w 571500"/>
                <a:gd name="connsiteY3" fmla="*/ 105872 h 533400"/>
                <a:gd name="connsiteX4" fmla="*/ 294005 w 571500"/>
                <a:gd name="connsiteY4" fmla="*/ 123017 h 533400"/>
                <a:gd name="connsiteX5" fmla="*/ 292100 w 571500"/>
                <a:gd name="connsiteY5" fmla="*/ 140162 h 533400"/>
                <a:gd name="connsiteX6" fmla="*/ 270193 w 571500"/>
                <a:gd name="connsiteY6" fmla="*/ 170642 h 533400"/>
                <a:gd name="connsiteX7" fmla="*/ 251143 w 571500"/>
                <a:gd name="connsiteY7" fmla="*/ 173499 h 533400"/>
                <a:gd name="connsiteX8" fmla="*/ 234950 w 571500"/>
                <a:gd name="connsiteY8" fmla="*/ 162069 h 533400"/>
                <a:gd name="connsiteX9" fmla="*/ 213995 w 571500"/>
                <a:gd name="connsiteY9" fmla="*/ 166832 h 533400"/>
                <a:gd name="connsiteX10" fmla="*/ 177800 w 571500"/>
                <a:gd name="connsiteY10" fmla="*/ 217314 h 533400"/>
                <a:gd name="connsiteX11" fmla="*/ 152083 w 571500"/>
                <a:gd name="connsiteY11" fmla="*/ 233507 h 533400"/>
                <a:gd name="connsiteX12" fmla="*/ 7302 w 571500"/>
                <a:gd name="connsiteY12" fmla="*/ 397337 h 533400"/>
                <a:gd name="connsiteX13" fmla="*/ 138748 w 571500"/>
                <a:gd name="connsiteY13" fmla="*/ 532592 h 533400"/>
                <a:gd name="connsiteX14" fmla="*/ 297815 w 571500"/>
                <a:gd name="connsiteY14" fmla="*/ 397337 h 533400"/>
                <a:gd name="connsiteX15" fmla="*/ 272098 w 571500"/>
                <a:gd name="connsiteY15" fmla="*/ 297324 h 533400"/>
                <a:gd name="connsiteX16" fmla="*/ 270193 w 571500"/>
                <a:gd name="connsiteY16" fmla="*/ 276369 h 533400"/>
                <a:gd name="connsiteX17" fmla="*/ 305435 w 571500"/>
                <a:gd name="connsiteY17" fmla="*/ 238269 h 533400"/>
                <a:gd name="connsiteX18" fmla="*/ 305435 w 571500"/>
                <a:gd name="connsiteY18" fmla="*/ 219219 h 533400"/>
                <a:gd name="connsiteX19" fmla="*/ 293053 w 571500"/>
                <a:gd name="connsiteY19" fmla="*/ 203027 h 533400"/>
                <a:gd name="connsiteX20" fmla="*/ 321628 w 571500"/>
                <a:gd name="connsiteY20" fmla="*/ 167784 h 533400"/>
                <a:gd name="connsiteX21" fmla="*/ 338773 w 571500"/>
                <a:gd name="connsiteY21" fmla="*/ 160164 h 533400"/>
                <a:gd name="connsiteX22" fmla="*/ 355918 w 571500"/>
                <a:gd name="connsiteY22" fmla="*/ 172547 h 533400"/>
                <a:gd name="connsiteX23" fmla="*/ 376873 w 571500"/>
                <a:gd name="connsiteY23" fmla="*/ 161117 h 533400"/>
                <a:gd name="connsiteX24" fmla="*/ 474028 w 571500"/>
                <a:gd name="connsiteY24" fmla="*/ 101109 h 533400"/>
                <a:gd name="connsiteX25" fmla="*/ 538798 w 571500"/>
                <a:gd name="connsiteY25" fmla="*/ 161117 h 533400"/>
                <a:gd name="connsiteX26" fmla="*/ 560705 w 571500"/>
                <a:gd name="connsiteY26" fmla="*/ 168737 h 533400"/>
                <a:gd name="connsiteX27" fmla="*/ 565468 w 571500"/>
                <a:gd name="connsiteY27" fmla="*/ 10872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1500" h="533400">
                  <a:moveTo>
                    <a:pt x="565468" y="108729"/>
                  </a:moveTo>
                  <a:cubicBezTo>
                    <a:pt x="565468" y="108729"/>
                    <a:pt x="544513" y="51579"/>
                    <a:pt x="455930" y="10622"/>
                  </a:cubicBezTo>
                  <a:cubicBezTo>
                    <a:pt x="455930" y="10622"/>
                    <a:pt x="417830" y="-10333"/>
                    <a:pt x="344488" y="50627"/>
                  </a:cubicBezTo>
                  <a:lnTo>
                    <a:pt x="287338" y="105872"/>
                  </a:lnTo>
                  <a:lnTo>
                    <a:pt x="294005" y="123017"/>
                  </a:lnTo>
                  <a:lnTo>
                    <a:pt x="292100" y="140162"/>
                  </a:lnTo>
                  <a:lnTo>
                    <a:pt x="270193" y="170642"/>
                  </a:lnTo>
                  <a:lnTo>
                    <a:pt x="251143" y="173499"/>
                  </a:lnTo>
                  <a:lnTo>
                    <a:pt x="234950" y="162069"/>
                  </a:lnTo>
                  <a:cubicBezTo>
                    <a:pt x="234950" y="162069"/>
                    <a:pt x="223520" y="154449"/>
                    <a:pt x="213995" y="166832"/>
                  </a:cubicBezTo>
                  <a:lnTo>
                    <a:pt x="177800" y="217314"/>
                  </a:lnTo>
                  <a:cubicBezTo>
                    <a:pt x="177800" y="217314"/>
                    <a:pt x="173038" y="231602"/>
                    <a:pt x="152083" y="233507"/>
                  </a:cubicBezTo>
                  <a:cubicBezTo>
                    <a:pt x="152083" y="233507"/>
                    <a:pt x="1588" y="231602"/>
                    <a:pt x="7302" y="397337"/>
                  </a:cubicBezTo>
                  <a:cubicBezTo>
                    <a:pt x="7302" y="397337"/>
                    <a:pt x="5398" y="523067"/>
                    <a:pt x="138748" y="532592"/>
                  </a:cubicBezTo>
                  <a:cubicBezTo>
                    <a:pt x="138748" y="532592"/>
                    <a:pt x="283528" y="535449"/>
                    <a:pt x="297815" y="397337"/>
                  </a:cubicBezTo>
                  <a:cubicBezTo>
                    <a:pt x="297815" y="397337"/>
                    <a:pt x="307340" y="337329"/>
                    <a:pt x="272098" y="297324"/>
                  </a:cubicBezTo>
                  <a:cubicBezTo>
                    <a:pt x="272098" y="297324"/>
                    <a:pt x="260668" y="284942"/>
                    <a:pt x="270193" y="276369"/>
                  </a:cubicBezTo>
                  <a:lnTo>
                    <a:pt x="305435" y="238269"/>
                  </a:lnTo>
                  <a:cubicBezTo>
                    <a:pt x="305435" y="238269"/>
                    <a:pt x="312103" y="233507"/>
                    <a:pt x="305435" y="219219"/>
                  </a:cubicBezTo>
                  <a:lnTo>
                    <a:pt x="293053" y="203027"/>
                  </a:lnTo>
                  <a:lnTo>
                    <a:pt x="321628" y="167784"/>
                  </a:lnTo>
                  <a:lnTo>
                    <a:pt x="338773" y="160164"/>
                  </a:lnTo>
                  <a:lnTo>
                    <a:pt x="355918" y="172547"/>
                  </a:lnTo>
                  <a:cubicBezTo>
                    <a:pt x="355918" y="172547"/>
                    <a:pt x="349250" y="177309"/>
                    <a:pt x="376873" y="161117"/>
                  </a:cubicBezTo>
                  <a:lnTo>
                    <a:pt x="474028" y="101109"/>
                  </a:lnTo>
                  <a:lnTo>
                    <a:pt x="538798" y="161117"/>
                  </a:lnTo>
                  <a:lnTo>
                    <a:pt x="560705" y="168737"/>
                  </a:lnTo>
                  <a:lnTo>
                    <a:pt x="565468" y="10872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7">
              <a:extLst>
                <a:ext uri="{FF2B5EF4-FFF2-40B4-BE49-F238E27FC236}">
                  <a16:creationId xmlns:a16="http://schemas.microsoft.com/office/drawing/2014/main" id="{44451551-7292-9561-65A8-81785E260D63}"/>
                </a:ext>
              </a:extLst>
            </p:cNvPr>
            <p:cNvSpPr/>
            <p:nvPr/>
          </p:nvSpPr>
          <p:spPr>
            <a:xfrm>
              <a:off x="2582521" y="3220640"/>
              <a:ext cx="202235" cy="653375"/>
            </a:xfrm>
            <a:custGeom>
              <a:avLst/>
              <a:gdLst>
                <a:gd name="connsiteX0" fmla="*/ 102495 w 123825"/>
                <a:gd name="connsiteY0" fmla="*/ 393993 h 400050"/>
                <a:gd name="connsiteX1" fmla="*/ 102495 w 123825"/>
                <a:gd name="connsiteY1" fmla="*/ 393993 h 400050"/>
                <a:gd name="connsiteX2" fmla="*/ 88207 w 123825"/>
                <a:gd name="connsiteY2" fmla="*/ 379706 h 400050"/>
                <a:gd name="connsiteX3" fmla="*/ 59632 w 123825"/>
                <a:gd name="connsiteY3" fmla="*/ 265406 h 400050"/>
                <a:gd name="connsiteX4" fmla="*/ 7245 w 123825"/>
                <a:gd name="connsiteY4" fmla="*/ 121578 h 400050"/>
                <a:gd name="connsiteX5" fmla="*/ 32010 w 123825"/>
                <a:gd name="connsiteY5" fmla="*/ 15851 h 400050"/>
                <a:gd name="connsiteX6" fmla="*/ 51060 w 123825"/>
                <a:gd name="connsiteY6" fmla="*/ 8231 h 400050"/>
                <a:gd name="connsiteX7" fmla="*/ 58679 w 123825"/>
                <a:gd name="connsiteY7" fmla="*/ 27281 h 400050"/>
                <a:gd name="connsiteX8" fmla="*/ 35820 w 123825"/>
                <a:gd name="connsiteY8" fmla="*/ 119673 h 400050"/>
                <a:gd name="connsiteX9" fmla="*/ 84397 w 123825"/>
                <a:gd name="connsiteY9" fmla="*/ 250166 h 400050"/>
                <a:gd name="connsiteX10" fmla="*/ 116782 w 123825"/>
                <a:gd name="connsiteY10" fmla="*/ 380658 h 400050"/>
                <a:gd name="connsiteX11" fmla="*/ 102495 w 123825"/>
                <a:gd name="connsiteY11" fmla="*/ 39399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400050">
                  <a:moveTo>
                    <a:pt x="102495" y="393993"/>
                  </a:moveTo>
                  <a:cubicBezTo>
                    <a:pt x="102495" y="393993"/>
                    <a:pt x="102495" y="393993"/>
                    <a:pt x="102495" y="393993"/>
                  </a:cubicBezTo>
                  <a:cubicBezTo>
                    <a:pt x="93922" y="393993"/>
                    <a:pt x="88207" y="387326"/>
                    <a:pt x="88207" y="379706"/>
                  </a:cubicBezTo>
                  <a:cubicBezTo>
                    <a:pt x="90112" y="314936"/>
                    <a:pt x="60585" y="265406"/>
                    <a:pt x="59632" y="265406"/>
                  </a:cubicBezTo>
                  <a:cubicBezTo>
                    <a:pt x="13912" y="200636"/>
                    <a:pt x="7245" y="124436"/>
                    <a:pt x="7245" y="121578"/>
                  </a:cubicBezTo>
                  <a:cubicBezTo>
                    <a:pt x="5340" y="78716"/>
                    <a:pt x="31057" y="18708"/>
                    <a:pt x="32010" y="15851"/>
                  </a:cubicBezTo>
                  <a:cubicBezTo>
                    <a:pt x="34867" y="8231"/>
                    <a:pt x="43440" y="5373"/>
                    <a:pt x="51060" y="8231"/>
                  </a:cubicBezTo>
                  <a:cubicBezTo>
                    <a:pt x="58679" y="11088"/>
                    <a:pt x="61537" y="19661"/>
                    <a:pt x="58679" y="27281"/>
                  </a:cubicBezTo>
                  <a:cubicBezTo>
                    <a:pt x="58679" y="28233"/>
                    <a:pt x="34867" y="83478"/>
                    <a:pt x="35820" y="119673"/>
                  </a:cubicBezTo>
                  <a:cubicBezTo>
                    <a:pt x="35820" y="119673"/>
                    <a:pt x="42487" y="191111"/>
                    <a:pt x="84397" y="250166"/>
                  </a:cubicBezTo>
                  <a:cubicBezTo>
                    <a:pt x="86302" y="253023"/>
                    <a:pt x="118687" y="307316"/>
                    <a:pt x="116782" y="380658"/>
                  </a:cubicBezTo>
                  <a:cubicBezTo>
                    <a:pt x="116782" y="388278"/>
                    <a:pt x="110115" y="393993"/>
                    <a:pt x="102495" y="3939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8">
              <a:extLst>
                <a:ext uri="{FF2B5EF4-FFF2-40B4-BE49-F238E27FC236}">
                  <a16:creationId xmlns:a16="http://schemas.microsoft.com/office/drawing/2014/main" id="{91371D35-9E3B-323C-4021-308C09254D1D}"/>
                </a:ext>
              </a:extLst>
            </p:cNvPr>
            <p:cNvSpPr/>
            <p:nvPr/>
          </p:nvSpPr>
          <p:spPr>
            <a:xfrm>
              <a:off x="2580960" y="4446546"/>
              <a:ext cx="964507" cy="1835674"/>
            </a:xfrm>
            <a:custGeom>
              <a:avLst/>
              <a:gdLst>
                <a:gd name="connsiteX0" fmla="*/ 97735 w 590550"/>
                <a:gd name="connsiteY0" fmla="*/ 1124530 h 1123950"/>
                <a:gd name="connsiteX1" fmla="*/ 34870 w 590550"/>
                <a:gd name="connsiteY1" fmla="*/ 1102623 h 1123950"/>
                <a:gd name="connsiteX2" fmla="*/ 61540 w 590550"/>
                <a:gd name="connsiteY2" fmla="*/ 1071190 h 1123950"/>
                <a:gd name="connsiteX3" fmla="*/ 63445 w 590550"/>
                <a:gd name="connsiteY3" fmla="*/ 1070238 h 1123950"/>
                <a:gd name="connsiteX4" fmla="*/ 141550 w 590550"/>
                <a:gd name="connsiteY4" fmla="*/ 1060713 h 1123950"/>
                <a:gd name="connsiteX5" fmla="*/ 252993 w 590550"/>
                <a:gd name="connsiteY5" fmla="*/ 911170 h 1123950"/>
                <a:gd name="connsiteX6" fmla="*/ 252993 w 590550"/>
                <a:gd name="connsiteY6" fmla="*/ 910218 h 1123950"/>
                <a:gd name="connsiteX7" fmla="*/ 252993 w 590550"/>
                <a:gd name="connsiteY7" fmla="*/ 909265 h 1123950"/>
                <a:gd name="connsiteX8" fmla="*/ 176793 w 590550"/>
                <a:gd name="connsiteY8" fmla="*/ 714003 h 1123950"/>
                <a:gd name="connsiteX9" fmla="*/ 175840 w 590550"/>
                <a:gd name="connsiteY9" fmla="*/ 713050 h 1123950"/>
                <a:gd name="connsiteX10" fmla="*/ 109165 w 590550"/>
                <a:gd name="connsiteY10" fmla="*/ 567318 h 1123950"/>
                <a:gd name="connsiteX11" fmla="*/ 7248 w 590550"/>
                <a:gd name="connsiteY11" fmla="*/ 23440 h 1123950"/>
                <a:gd name="connsiteX12" fmla="*/ 19630 w 590550"/>
                <a:gd name="connsiteY12" fmla="*/ 7248 h 1123950"/>
                <a:gd name="connsiteX13" fmla="*/ 35823 w 590550"/>
                <a:gd name="connsiteY13" fmla="*/ 19630 h 1123950"/>
                <a:gd name="connsiteX14" fmla="*/ 136788 w 590550"/>
                <a:gd name="connsiteY14" fmla="*/ 559698 h 1123950"/>
                <a:gd name="connsiteX15" fmla="*/ 199653 w 590550"/>
                <a:gd name="connsiteY15" fmla="*/ 695905 h 1123950"/>
                <a:gd name="connsiteX16" fmla="*/ 281568 w 590550"/>
                <a:gd name="connsiteY16" fmla="*/ 909265 h 1123950"/>
                <a:gd name="connsiteX17" fmla="*/ 150123 w 590550"/>
                <a:gd name="connsiteY17" fmla="*/ 1087383 h 1123950"/>
                <a:gd name="connsiteX18" fmla="*/ 146313 w 590550"/>
                <a:gd name="connsiteY18" fmla="*/ 1088335 h 1123950"/>
                <a:gd name="connsiteX19" fmla="*/ 93925 w 590550"/>
                <a:gd name="connsiteY19" fmla="*/ 1095003 h 1123950"/>
                <a:gd name="connsiteX20" fmla="*/ 96783 w 590550"/>
                <a:gd name="connsiteY20" fmla="*/ 1095003 h 1123950"/>
                <a:gd name="connsiteX21" fmla="*/ 424443 w 590550"/>
                <a:gd name="connsiteY21" fmla="*/ 1093098 h 1123950"/>
                <a:gd name="connsiteX22" fmla="*/ 561603 w 590550"/>
                <a:gd name="connsiteY22" fmla="*/ 974035 h 1123950"/>
                <a:gd name="connsiteX23" fmla="*/ 511120 w 590550"/>
                <a:gd name="connsiteY23" fmla="*/ 793060 h 1123950"/>
                <a:gd name="connsiteX24" fmla="*/ 512073 w 590550"/>
                <a:gd name="connsiteY24" fmla="*/ 485403 h 1123950"/>
                <a:gd name="connsiteX25" fmla="*/ 529218 w 590550"/>
                <a:gd name="connsiteY25" fmla="*/ 473973 h 1123950"/>
                <a:gd name="connsiteX26" fmla="*/ 540648 w 590550"/>
                <a:gd name="connsiteY26" fmla="*/ 491118 h 1123950"/>
                <a:gd name="connsiteX27" fmla="*/ 535885 w 590550"/>
                <a:gd name="connsiteY27" fmla="*/ 777820 h 1123950"/>
                <a:gd name="connsiteX28" fmla="*/ 590178 w 590550"/>
                <a:gd name="connsiteY28" fmla="*/ 974988 h 1123950"/>
                <a:gd name="connsiteX29" fmla="*/ 426348 w 590550"/>
                <a:gd name="connsiteY29" fmla="*/ 1121673 h 1123950"/>
                <a:gd name="connsiteX30" fmla="*/ 424443 w 590550"/>
                <a:gd name="connsiteY30" fmla="*/ 1121673 h 1123950"/>
                <a:gd name="connsiteX31" fmla="*/ 97735 w 590550"/>
                <a:gd name="connsiteY31" fmla="*/ 1124530 h 1123950"/>
                <a:gd name="connsiteX32" fmla="*/ 145360 w 590550"/>
                <a:gd name="connsiteY32" fmla="*/ 1075953 h 1123950"/>
                <a:gd name="connsiteX33" fmla="*/ 145360 w 590550"/>
                <a:gd name="connsiteY33" fmla="*/ 1075953 h 1123950"/>
                <a:gd name="connsiteX34" fmla="*/ 145360 w 590550"/>
                <a:gd name="connsiteY34" fmla="*/ 107595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550" h="1123950">
                  <a:moveTo>
                    <a:pt x="97735" y="1124530"/>
                  </a:moveTo>
                  <a:cubicBezTo>
                    <a:pt x="60588" y="1123578"/>
                    <a:pt x="38680" y="1119768"/>
                    <a:pt x="34870" y="1102623"/>
                  </a:cubicBezTo>
                  <a:cubicBezTo>
                    <a:pt x="32013" y="1087383"/>
                    <a:pt x="48205" y="1076905"/>
                    <a:pt x="61540" y="1071190"/>
                  </a:cubicBezTo>
                  <a:lnTo>
                    <a:pt x="63445" y="1070238"/>
                  </a:lnTo>
                  <a:lnTo>
                    <a:pt x="141550" y="1060713"/>
                  </a:lnTo>
                  <a:cubicBezTo>
                    <a:pt x="259660" y="1013088"/>
                    <a:pt x="252993" y="914980"/>
                    <a:pt x="252993" y="911170"/>
                  </a:cubicBezTo>
                  <a:lnTo>
                    <a:pt x="252993" y="910218"/>
                  </a:lnTo>
                  <a:lnTo>
                    <a:pt x="252993" y="909265"/>
                  </a:lnTo>
                  <a:cubicBezTo>
                    <a:pt x="255850" y="814015"/>
                    <a:pt x="177745" y="714955"/>
                    <a:pt x="176793" y="714003"/>
                  </a:cubicBezTo>
                  <a:lnTo>
                    <a:pt x="175840" y="713050"/>
                  </a:lnTo>
                  <a:cubicBezTo>
                    <a:pt x="134883" y="654948"/>
                    <a:pt x="110118" y="571128"/>
                    <a:pt x="109165" y="567318"/>
                  </a:cubicBezTo>
                  <a:cubicBezTo>
                    <a:pt x="55825" y="361578"/>
                    <a:pt x="7248" y="27250"/>
                    <a:pt x="7248" y="23440"/>
                  </a:cubicBezTo>
                  <a:cubicBezTo>
                    <a:pt x="6295" y="15820"/>
                    <a:pt x="12010" y="8200"/>
                    <a:pt x="19630" y="7248"/>
                  </a:cubicBezTo>
                  <a:cubicBezTo>
                    <a:pt x="27250" y="6295"/>
                    <a:pt x="34870" y="12010"/>
                    <a:pt x="35823" y="19630"/>
                  </a:cubicBezTo>
                  <a:cubicBezTo>
                    <a:pt x="35823" y="23440"/>
                    <a:pt x="84400" y="355863"/>
                    <a:pt x="136788" y="559698"/>
                  </a:cubicBezTo>
                  <a:cubicBezTo>
                    <a:pt x="136788" y="559698"/>
                    <a:pt x="161553" y="641613"/>
                    <a:pt x="199653" y="695905"/>
                  </a:cubicBezTo>
                  <a:cubicBezTo>
                    <a:pt x="206320" y="704478"/>
                    <a:pt x="284425" y="805443"/>
                    <a:pt x="281568" y="909265"/>
                  </a:cubicBezTo>
                  <a:cubicBezTo>
                    <a:pt x="282520" y="921648"/>
                    <a:pt x="283473" y="1034995"/>
                    <a:pt x="150123" y="1087383"/>
                  </a:cubicBezTo>
                  <a:lnTo>
                    <a:pt x="146313" y="1088335"/>
                  </a:lnTo>
                  <a:lnTo>
                    <a:pt x="93925" y="1095003"/>
                  </a:lnTo>
                  <a:cubicBezTo>
                    <a:pt x="94878" y="1095003"/>
                    <a:pt x="95830" y="1095003"/>
                    <a:pt x="96783" y="1095003"/>
                  </a:cubicBezTo>
                  <a:lnTo>
                    <a:pt x="424443" y="1093098"/>
                  </a:lnTo>
                  <a:cubicBezTo>
                    <a:pt x="436825" y="1091193"/>
                    <a:pt x="561603" y="1073095"/>
                    <a:pt x="561603" y="974035"/>
                  </a:cubicBezTo>
                  <a:cubicBezTo>
                    <a:pt x="561603" y="972130"/>
                    <a:pt x="566365" y="880690"/>
                    <a:pt x="511120" y="793060"/>
                  </a:cubicBezTo>
                  <a:cubicBezTo>
                    <a:pt x="509215" y="789250"/>
                    <a:pt x="467305" y="709240"/>
                    <a:pt x="512073" y="485403"/>
                  </a:cubicBezTo>
                  <a:cubicBezTo>
                    <a:pt x="513978" y="477783"/>
                    <a:pt x="521598" y="473020"/>
                    <a:pt x="529218" y="473973"/>
                  </a:cubicBezTo>
                  <a:cubicBezTo>
                    <a:pt x="536838" y="475878"/>
                    <a:pt x="541600" y="483498"/>
                    <a:pt x="540648" y="491118"/>
                  </a:cubicBezTo>
                  <a:cubicBezTo>
                    <a:pt x="499690" y="694953"/>
                    <a:pt x="533028" y="773058"/>
                    <a:pt x="535885" y="777820"/>
                  </a:cubicBezTo>
                  <a:cubicBezTo>
                    <a:pt x="595893" y="874023"/>
                    <a:pt x="590178" y="970225"/>
                    <a:pt x="590178" y="974988"/>
                  </a:cubicBezTo>
                  <a:cubicBezTo>
                    <a:pt x="590178" y="1075953"/>
                    <a:pt x="483498" y="1115005"/>
                    <a:pt x="426348" y="1121673"/>
                  </a:cubicBezTo>
                  <a:lnTo>
                    <a:pt x="424443" y="1121673"/>
                  </a:lnTo>
                  <a:lnTo>
                    <a:pt x="97735" y="1124530"/>
                  </a:lnTo>
                  <a:close/>
                  <a:moveTo>
                    <a:pt x="145360" y="1075953"/>
                  </a:moveTo>
                  <a:lnTo>
                    <a:pt x="145360" y="1075953"/>
                  </a:lnTo>
                  <a:lnTo>
                    <a:pt x="145360" y="10759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9">
              <a:extLst>
                <a:ext uri="{FF2B5EF4-FFF2-40B4-BE49-F238E27FC236}">
                  <a16:creationId xmlns:a16="http://schemas.microsoft.com/office/drawing/2014/main" id="{F79EF2FE-436D-99D7-AA48-542BEC66FEC3}"/>
                </a:ext>
              </a:extLst>
            </p:cNvPr>
            <p:cNvSpPr/>
            <p:nvPr/>
          </p:nvSpPr>
          <p:spPr>
            <a:xfrm>
              <a:off x="3563507" y="3778501"/>
              <a:ext cx="497810" cy="684488"/>
            </a:xfrm>
            <a:custGeom>
              <a:avLst/>
              <a:gdLst>
                <a:gd name="connsiteX0" fmla="*/ 294334 w 304800"/>
                <a:gd name="connsiteY0" fmla="*/ 11467 h 419100"/>
                <a:gd name="connsiteX1" fmla="*/ 260997 w 304800"/>
                <a:gd name="connsiteY1" fmla="*/ 16230 h 419100"/>
                <a:gd name="connsiteX2" fmla="*/ 78117 w 304800"/>
                <a:gd name="connsiteY2" fmla="*/ 190537 h 419100"/>
                <a:gd name="connsiteX3" fmla="*/ 63829 w 304800"/>
                <a:gd name="connsiteY3" fmla="*/ 236257 h 419100"/>
                <a:gd name="connsiteX4" fmla="*/ 59067 w 304800"/>
                <a:gd name="connsiteY4" fmla="*/ 296265 h 419100"/>
                <a:gd name="connsiteX5" fmla="*/ 16204 w 304800"/>
                <a:gd name="connsiteY5" fmla="*/ 345795 h 419100"/>
                <a:gd name="connsiteX6" fmla="*/ 14299 w 304800"/>
                <a:gd name="connsiteY6" fmla="*/ 396277 h 419100"/>
                <a:gd name="connsiteX7" fmla="*/ 30492 w 304800"/>
                <a:gd name="connsiteY7" fmla="*/ 415327 h 419100"/>
                <a:gd name="connsiteX8" fmla="*/ 75259 w 304800"/>
                <a:gd name="connsiteY8" fmla="*/ 380085 h 419100"/>
                <a:gd name="connsiteX9" fmla="*/ 297192 w 304800"/>
                <a:gd name="connsiteY9" fmla="*/ 52425 h 419100"/>
                <a:gd name="connsiteX10" fmla="*/ 294334 w 304800"/>
                <a:gd name="connsiteY10" fmla="*/ 1146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419100">
                  <a:moveTo>
                    <a:pt x="294334" y="11467"/>
                  </a:moveTo>
                  <a:cubicBezTo>
                    <a:pt x="294334" y="11467"/>
                    <a:pt x="280047" y="-915"/>
                    <a:pt x="260997" y="16230"/>
                  </a:cubicBezTo>
                  <a:lnTo>
                    <a:pt x="78117" y="190537"/>
                  </a:lnTo>
                  <a:cubicBezTo>
                    <a:pt x="78117" y="190537"/>
                    <a:pt x="60972" y="201967"/>
                    <a:pt x="63829" y="236257"/>
                  </a:cubicBezTo>
                  <a:cubicBezTo>
                    <a:pt x="63829" y="236257"/>
                    <a:pt x="80974" y="269595"/>
                    <a:pt x="59067" y="296265"/>
                  </a:cubicBezTo>
                  <a:lnTo>
                    <a:pt x="16204" y="345795"/>
                  </a:lnTo>
                  <a:cubicBezTo>
                    <a:pt x="16204" y="345795"/>
                    <a:pt x="-2846" y="371512"/>
                    <a:pt x="14299" y="396277"/>
                  </a:cubicBezTo>
                  <a:lnTo>
                    <a:pt x="30492" y="415327"/>
                  </a:lnTo>
                  <a:cubicBezTo>
                    <a:pt x="30492" y="415327"/>
                    <a:pt x="42874" y="431520"/>
                    <a:pt x="75259" y="380085"/>
                  </a:cubicBezTo>
                  <a:lnTo>
                    <a:pt x="297192" y="52425"/>
                  </a:lnTo>
                  <a:cubicBezTo>
                    <a:pt x="297192" y="52425"/>
                    <a:pt x="321004" y="28612"/>
                    <a:pt x="294334" y="1146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Kép 10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1E035D8E-F361-CDF2-ACC6-FCB96D056C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0" y="3144726"/>
            <a:ext cx="4607123" cy="9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858" y="226010"/>
            <a:ext cx="11573197" cy="724247"/>
          </a:xfrm>
        </p:spPr>
        <p:txBody>
          <a:bodyPr/>
          <a:lstStyle/>
          <a:p>
            <a:r>
              <a:rPr lang="en-US" sz="4800" b="1" dirty="0" err="1"/>
              <a:t>Kötelező</a:t>
            </a:r>
            <a:r>
              <a:rPr lang="en-US" sz="4800" b="1" dirty="0"/>
              <a:t> </a:t>
            </a:r>
            <a:r>
              <a:rPr lang="en-US" sz="4800" b="1" dirty="0" err="1"/>
              <a:t>pontok</a:t>
            </a:r>
            <a:r>
              <a:rPr lang="en-US" sz="4800" b="1" dirty="0"/>
              <a:t> </a:t>
            </a:r>
            <a:r>
              <a:rPr lang="en-US" sz="4800" dirty="0"/>
              <a:t>(max. 90)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1D8B36-E27B-4CAE-8132-E79CAC301790}"/>
              </a:ext>
            </a:extLst>
          </p:cNvPr>
          <p:cNvGrpSpPr/>
          <p:nvPr/>
        </p:nvGrpSpPr>
        <p:grpSpPr>
          <a:xfrm>
            <a:off x="2923185" y="1823082"/>
            <a:ext cx="5693599" cy="3644057"/>
            <a:chOff x="2215077" y="1971022"/>
            <a:chExt cx="4369364" cy="27789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6EB490-D317-4593-A235-5298112B4A8C}"/>
                </a:ext>
              </a:extLst>
            </p:cNvPr>
            <p:cNvSpPr/>
            <p:nvPr/>
          </p:nvSpPr>
          <p:spPr>
            <a:xfrm>
              <a:off x="2215077" y="1971022"/>
              <a:ext cx="3075691" cy="2778922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hu-HU" sz="2000" b="1" dirty="0"/>
                <a:t>Oklevél minősítése </a:t>
              </a:r>
              <a:br>
                <a:rPr lang="hu-HU" sz="2000" dirty="0"/>
              </a:br>
              <a:r>
                <a:rPr lang="hu-HU" sz="1600" i="1" dirty="0"/>
                <a:t>vagy</a:t>
              </a:r>
              <a:endParaRPr lang="hu-HU" sz="2000" i="1" dirty="0"/>
            </a:p>
            <a:p>
              <a:pPr algn="ctr" fontAlgn="ctr"/>
              <a:r>
                <a:rPr lang="hu-HU" sz="2000" dirty="0"/>
                <a:t>utolsó 4 félév </a:t>
              </a:r>
              <a:r>
                <a:rPr lang="hu-HU" sz="2000" b="1" dirty="0"/>
                <a:t>tanulmányi eredmény </a:t>
              </a:r>
              <a:r>
                <a:rPr lang="hu-HU" sz="1600" dirty="0"/>
                <a:t>(</a:t>
              </a:r>
              <a:r>
                <a:rPr lang="hu-HU" sz="1600" dirty="0" err="1"/>
                <a:t>mecha</a:t>
              </a:r>
              <a:r>
                <a:rPr lang="hu-HU" sz="1600" dirty="0"/>
                <a:t>, </a:t>
              </a:r>
              <a:r>
                <a:rPr lang="hu-HU" sz="1600" dirty="0" err="1"/>
                <a:t>sportközgazd</a:t>
              </a:r>
              <a:r>
                <a:rPr lang="hu-HU" sz="1600" dirty="0"/>
                <a:t>)</a:t>
              </a:r>
            </a:p>
            <a:p>
              <a:pPr algn="ctr" fontAlgn="ctr"/>
              <a:r>
                <a:rPr lang="hu-HU" sz="1600" i="1" dirty="0"/>
                <a:t>vagy</a:t>
              </a:r>
            </a:p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000" b="1" dirty="0"/>
                <a:t>oklevél minősítés duplázása </a:t>
              </a:r>
              <a:br>
                <a:rPr lang="hu-HU" sz="2000" b="1" dirty="0"/>
              </a:br>
              <a:r>
                <a:rPr lang="hu-HU" sz="1600" dirty="0"/>
                <a:t>(</a:t>
              </a:r>
              <a:r>
                <a:rPr lang="hu-HU" sz="1600" dirty="0" err="1"/>
                <a:t>mérnökinfo</a:t>
              </a:r>
              <a:r>
                <a:rPr lang="hu-HU" sz="1600" dirty="0"/>
                <a:t>, </a:t>
              </a:r>
              <a:r>
                <a:rPr lang="hu-HU" sz="1600" dirty="0" err="1"/>
                <a:t>geoinfo</a:t>
              </a:r>
              <a:r>
                <a:rPr lang="hu-HU" sz="1600" dirty="0"/>
                <a:t>)</a:t>
              </a:r>
              <a:endParaRPr lang="en-US" sz="20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DE9D92-42A2-4623-9491-8C5FB7271F9C}"/>
                </a:ext>
              </a:extLst>
            </p:cNvPr>
            <p:cNvSpPr/>
            <p:nvPr/>
          </p:nvSpPr>
          <p:spPr>
            <a:xfrm>
              <a:off x="4906179" y="2746173"/>
              <a:ext cx="1678262" cy="1686265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b="1" dirty="0"/>
                <a:t>Felvételi beszélgetés</a:t>
              </a:r>
              <a:endParaRPr lang="en-US" b="1" dirty="0"/>
            </a:p>
          </p:txBody>
        </p:sp>
      </p:grpSp>
      <p:cxnSp>
        <p:nvCxnSpPr>
          <p:cNvPr id="6" name="Elbow Connector 10">
            <a:extLst>
              <a:ext uri="{FF2B5EF4-FFF2-40B4-BE49-F238E27FC236}">
                <a16:creationId xmlns:a16="http://schemas.microsoft.com/office/drawing/2014/main" id="{EA885111-8F75-41A6-BA10-4489B0B1DB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08609" y="2043285"/>
            <a:ext cx="1022354" cy="576067"/>
          </a:xfrm>
          <a:prstGeom prst="bentConnector3">
            <a:avLst>
              <a:gd name="adj1" fmla="val 9915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FA9FCC-E98C-4230-A4A9-089B7D71DA88}"/>
              </a:ext>
            </a:extLst>
          </p:cNvPr>
          <p:cNvGrpSpPr/>
          <p:nvPr/>
        </p:nvGrpSpPr>
        <p:grpSpPr>
          <a:xfrm>
            <a:off x="510750" y="5419359"/>
            <a:ext cx="2842578" cy="923330"/>
            <a:chOff x="6096920" y="1753071"/>
            <a:chExt cx="2499694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21E674-A575-4517-9368-C101BA39CD53}"/>
                </a:ext>
              </a:extLst>
            </p:cNvPr>
            <p:cNvSpPr txBox="1"/>
            <p:nvPr/>
          </p:nvSpPr>
          <p:spPr>
            <a:xfrm>
              <a:off x="6096920" y="1753071"/>
              <a:ext cx="2463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Sportközgazdász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0B557-DFE9-4276-9C91-8BEED0A9E3BF}"/>
                </a:ext>
              </a:extLst>
            </p:cNvPr>
            <p:cNvSpPr txBox="1"/>
            <p:nvPr/>
          </p:nvSpPr>
          <p:spPr>
            <a:xfrm>
              <a:off x="6664731" y="2153181"/>
              <a:ext cx="1931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pont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id="{5A64CD1C-36E5-45B3-A929-2DD92EF625E9}"/>
              </a:ext>
            </a:extLst>
          </p:cNvPr>
          <p:cNvCxnSpPr/>
          <p:nvPr/>
        </p:nvCxnSpPr>
        <p:spPr>
          <a:xfrm flipV="1">
            <a:off x="2485072" y="4896139"/>
            <a:ext cx="793081" cy="461888"/>
          </a:xfrm>
          <a:prstGeom prst="bentConnector3">
            <a:avLst>
              <a:gd name="adj1" fmla="val 747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9">
            <a:extLst>
              <a:ext uri="{FF2B5EF4-FFF2-40B4-BE49-F238E27FC236}">
                <a16:creationId xmlns:a16="http://schemas.microsoft.com/office/drawing/2014/main" id="{F4AB8B36-7819-4A11-9B92-52E054B90C13}"/>
              </a:ext>
            </a:extLst>
          </p:cNvPr>
          <p:cNvCxnSpPr>
            <a:cxnSpLocks/>
          </p:cNvCxnSpPr>
          <p:nvPr/>
        </p:nvCxnSpPr>
        <p:spPr>
          <a:xfrm rot="10800000">
            <a:off x="8151245" y="5020326"/>
            <a:ext cx="666504" cy="420175"/>
          </a:xfrm>
          <a:prstGeom prst="bentConnector3">
            <a:avLst>
              <a:gd name="adj1" fmla="val 9820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ép 17">
            <a:extLst>
              <a:ext uri="{FF2B5EF4-FFF2-40B4-BE49-F238E27FC236}">
                <a16:creationId xmlns:a16="http://schemas.microsoft.com/office/drawing/2014/main" id="{91634B2A-1CFA-6F19-B14D-4FCD740EB7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  <p:cxnSp>
        <p:nvCxnSpPr>
          <p:cNvPr id="19" name="Elbow Connector 32">
            <a:extLst>
              <a:ext uri="{FF2B5EF4-FFF2-40B4-BE49-F238E27FC236}">
                <a16:creationId xmlns:a16="http://schemas.microsoft.com/office/drawing/2014/main" id="{5D0DDAE9-AF5E-210C-DEFC-1671A1CDF285}"/>
              </a:ext>
            </a:extLst>
          </p:cNvPr>
          <p:cNvCxnSpPr>
            <a:cxnSpLocks/>
          </p:cNvCxnSpPr>
          <p:nvPr/>
        </p:nvCxnSpPr>
        <p:spPr>
          <a:xfrm>
            <a:off x="2030479" y="3099551"/>
            <a:ext cx="793081" cy="461888"/>
          </a:xfrm>
          <a:prstGeom prst="bentConnector3">
            <a:avLst>
              <a:gd name="adj1" fmla="val 747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2">
            <a:extLst>
              <a:ext uri="{FF2B5EF4-FFF2-40B4-BE49-F238E27FC236}">
                <a16:creationId xmlns:a16="http://schemas.microsoft.com/office/drawing/2014/main" id="{0FBD5737-0ED8-3E43-B1D5-228513E7C5EC}"/>
              </a:ext>
            </a:extLst>
          </p:cNvPr>
          <p:cNvGrpSpPr/>
          <p:nvPr/>
        </p:nvGrpSpPr>
        <p:grpSpPr>
          <a:xfrm>
            <a:off x="413199" y="1569638"/>
            <a:ext cx="3234561" cy="1521858"/>
            <a:chOff x="6096919" y="1753071"/>
            <a:chExt cx="2844395" cy="1521858"/>
          </a:xfrm>
        </p:grpSpPr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5A01C703-1E30-761E-0640-F17658CD9D83}"/>
                </a:ext>
              </a:extLst>
            </p:cNvPr>
            <p:cNvSpPr txBox="1"/>
            <p:nvPr/>
          </p:nvSpPr>
          <p:spPr>
            <a:xfrm>
              <a:off x="6096919" y="1753071"/>
              <a:ext cx="28443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Mechatronikai mérnök</a:t>
              </a:r>
            </a:p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Mérnökinformatikus</a:t>
              </a:r>
            </a:p>
            <a:p>
              <a:pPr algn="ctr"/>
              <a:r>
                <a:rPr lang="hu-HU" altLang="ko-K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Geoinformatika</a:t>
              </a:r>
              <a:endPara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8518AAC0-C2DB-4208-A2D0-37CEBB23E317}"/>
                </a:ext>
              </a:extLst>
            </p:cNvPr>
            <p:cNvSpPr txBox="1"/>
            <p:nvPr/>
          </p:nvSpPr>
          <p:spPr>
            <a:xfrm>
              <a:off x="6553174" y="2751709"/>
              <a:ext cx="1931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45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pont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75DC0639-BD46-E31C-E758-50B184DF49B6}"/>
              </a:ext>
            </a:extLst>
          </p:cNvPr>
          <p:cNvGrpSpPr/>
          <p:nvPr/>
        </p:nvGrpSpPr>
        <p:grpSpPr>
          <a:xfrm>
            <a:off x="8319786" y="5005474"/>
            <a:ext cx="2842578" cy="923330"/>
            <a:chOff x="6096920" y="1753071"/>
            <a:chExt cx="2499694" cy="923330"/>
          </a:xfrm>
        </p:grpSpPr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5DD11D8C-1B7C-509C-E174-B91E3814A220}"/>
                </a:ext>
              </a:extLst>
            </p:cNvPr>
            <p:cNvSpPr txBox="1"/>
            <p:nvPr/>
          </p:nvSpPr>
          <p:spPr>
            <a:xfrm>
              <a:off x="6096920" y="1753071"/>
              <a:ext cx="2463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Sportközgazdász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8B5AB08D-1E26-17DB-9ECF-78758AC8A4B8}"/>
                </a:ext>
              </a:extLst>
            </p:cNvPr>
            <p:cNvSpPr txBox="1"/>
            <p:nvPr/>
          </p:nvSpPr>
          <p:spPr>
            <a:xfrm>
              <a:off x="6664731" y="2153181"/>
              <a:ext cx="1931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70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pont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F944BF79-9161-1B0B-1D45-4BC7388AD068}"/>
              </a:ext>
            </a:extLst>
          </p:cNvPr>
          <p:cNvGrpSpPr/>
          <p:nvPr/>
        </p:nvGrpSpPr>
        <p:grpSpPr>
          <a:xfrm>
            <a:off x="8500355" y="1324593"/>
            <a:ext cx="3234561" cy="1521858"/>
            <a:chOff x="6096919" y="1753071"/>
            <a:chExt cx="2844395" cy="1521858"/>
          </a:xfrm>
        </p:grpSpPr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1748C2AB-1264-1349-EA13-2A4466996BEF}"/>
                </a:ext>
              </a:extLst>
            </p:cNvPr>
            <p:cNvSpPr txBox="1"/>
            <p:nvPr/>
          </p:nvSpPr>
          <p:spPr>
            <a:xfrm>
              <a:off x="6096919" y="1753071"/>
              <a:ext cx="28443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Mechatronikai mérnök</a:t>
              </a:r>
            </a:p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Mérnökinformatikus</a:t>
              </a:r>
            </a:p>
            <a:p>
              <a:pPr algn="ctr"/>
              <a:r>
                <a:rPr lang="hu-HU" altLang="ko-K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Geoinformatika</a:t>
              </a:r>
              <a:endPara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B29C1837-B1E6-D771-134F-305EBC418E5C}"/>
                </a:ext>
              </a:extLst>
            </p:cNvPr>
            <p:cNvSpPr txBox="1"/>
            <p:nvPr/>
          </p:nvSpPr>
          <p:spPr>
            <a:xfrm>
              <a:off x="6553174" y="2751709"/>
              <a:ext cx="1931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45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pont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27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953A-3979-11F5-5721-6AA1DEBD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3527EC-C5CF-A74B-821D-47FE4D177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032" y="176279"/>
            <a:ext cx="9763694" cy="724247"/>
          </a:xfrm>
        </p:spPr>
        <p:txBody>
          <a:bodyPr/>
          <a:lstStyle/>
          <a:p>
            <a:pPr algn="r"/>
            <a:r>
              <a:rPr lang="hu-HU" sz="4400" b="1" cap="small" dirty="0"/>
              <a:t>Többletpontok</a:t>
            </a:r>
            <a:r>
              <a:rPr lang="hu-HU" cap="small" dirty="0"/>
              <a:t> </a:t>
            </a:r>
            <a:r>
              <a:rPr lang="hu-HU" sz="2400" cap="small" dirty="0"/>
              <a:t>(Legfeljebb 10 pont adható)</a:t>
            </a:r>
            <a:endParaRPr lang="en-US" cap="small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1F4B15E-4629-41F0-A9D1-588DEE14B1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3E8A1D80-6414-E7B9-936C-82FE90DE3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24194"/>
              </p:ext>
            </p:extLst>
          </p:nvPr>
        </p:nvGraphicFramePr>
        <p:xfrm>
          <a:off x="295274" y="1229512"/>
          <a:ext cx="9054914" cy="5180303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3909173">
                  <a:extLst>
                    <a:ext uri="{9D8B030D-6E8A-4147-A177-3AD203B41FA5}">
                      <a16:colId xmlns:a16="http://schemas.microsoft.com/office/drawing/2014/main" val="4174882041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4131617376"/>
                    </a:ext>
                  </a:extLst>
                </a:gridCol>
                <a:gridCol w="1326777">
                  <a:extLst>
                    <a:ext uri="{9D8B030D-6E8A-4147-A177-3AD203B41FA5}">
                      <a16:colId xmlns:a16="http://schemas.microsoft.com/office/drawing/2014/main" val="3501760827"/>
                    </a:ext>
                  </a:extLst>
                </a:gridCol>
                <a:gridCol w="1246094">
                  <a:extLst>
                    <a:ext uri="{9D8B030D-6E8A-4147-A177-3AD203B41FA5}">
                      <a16:colId xmlns:a16="http://schemas.microsoft.com/office/drawing/2014/main" val="3775954772"/>
                    </a:ext>
                  </a:extLst>
                </a:gridCol>
                <a:gridCol w="1174376">
                  <a:extLst>
                    <a:ext uri="{9D8B030D-6E8A-4147-A177-3AD203B41FA5}">
                      <a16:colId xmlns:a16="http://schemas.microsoft.com/office/drawing/2014/main" val="4088577441"/>
                    </a:ext>
                  </a:extLst>
                </a:gridCol>
              </a:tblGrid>
              <a:tr h="4268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Többletpontok</a:t>
                      </a:r>
                      <a:r>
                        <a:rPr lang="hu-HU" sz="3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hu-HU" sz="3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Mechatronikai mérnök</a:t>
                      </a:r>
                      <a:endParaRPr lang="hu-HU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Mérnök-informatikus</a:t>
                      </a:r>
                      <a:endParaRPr lang="hu-HU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Sport-</a:t>
                      </a:r>
                      <a:b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közgazdász</a:t>
                      </a:r>
                      <a:endParaRPr lang="hu-HU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Geo</a:t>
                      </a:r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b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informatika</a:t>
                      </a:r>
                      <a:endParaRPr lang="hu-HU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37834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fogyatékosság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37451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gyermekgondozás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6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529603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hátrányos helyzet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6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26057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OTDK 1-3. helyezés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8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6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8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270340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TDK 1-3. helyezés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25469"/>
                  </a:ext>
                </a:extLst>
              </a:tr>
              <a:tr h="2923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1. megjelent/elfogadott (szakmai) publikáció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424291"/>
                  </a:ext>
                </a:extLst>
              </a:tr>
              <a:tr h="28687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2. megjelent/elfogadott (szakmai) publikáció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5792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külföldi részképzés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941380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kutatási és publikációs tevékenység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3102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országos és nemzetközi szakmai versenyen való részvétel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6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658938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1. felsőfokú (C1) komplex nyelvvizsga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93400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1. középfokú (B2) komplex nyelvvizsga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6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538790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alapfokú (B1) komplex nyelvvizsga</a:t>
                      </a:r>
                      <a:endParaRPr lang="hu-H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34376"/>
                  </a:ext>
                </a:extLst>
              </a:tr>
              <a:tr h="26675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hu-HU" sz="13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Egy nyelvből csak egy nyelvvizsgáért adható többletpont. </a:t>
                      </a:r>
                    </a:p>
                    <a:p>
                      <a:pPr algn="ctr" fontAlgn="ctr"/>
                      <a:endParaRPr lang="hu-HU" sz="1300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hu-HU" sz="13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 jelentkező idegen nyelvi ismereteiért legfeljebb két, államilag elismert, vagy azzal egyenértékű, különböző nyelvből tett nyelvvizsgáért maximum 10 pont jár, még akkor is, ha a jelentkező több nyelvvizsga alapján számolt többletpontjainak összege ezt meghaladná. </a:t>
                      </a:r>
                      <a:endParaRPr lang="hu-HU" sz="1300" b="0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7094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7C10EA3-C69C-894E-3469-0962A06DA4DE}"/>
              </a:ext>
            </a:extLst>
          </p:cNvPr>
          <p:cNvGrpSpPr/>
          <p:nvPr/>
        </p:nvGrpSpPr>
        <p:grpSpPr>
          <a:xfrm>
            <a:off x="8965505" y="2114081"/>
            <a:ext cx="3163741" cy="2450538"/>
            <a:chOff x="668085" y="2077401"/>
            <a:chExt cx="4701308" cy="3689499"/>
          </a:xfrm>
        </p:grpSpPr>
        <p:sp>
          <p:nvSpPr>
            <p:cNvPr id="4" name="Freeform: Shape 93">
              <a:extLst>
                <a:ext uri="{FF2B5EF4-FFF2-40B4-BE49-F238E27FC236}">
                  <a16:creationId xmlns:a16="http://schemas.microsoft.com/office/drawing/2014/main" id="{1914C556-9448-32B2-DFD9-5DD8E57427A1}"/>
                </a:ext>
              </a:extLst>
            </p:cNvPr>
            <p:cNvSpPr/>
            <p:nvPr/>
          </p:nvSpPr>
          <p:spPr>
            <a:xfrm>
              <a:off x="1359982" y="2656301"/>
              <a:ext cx="2595962" cy="1801149"/>
            </a:xfrm>
            <a:custGeom>
              <a:avLst/>
              <a:gdLst>
                <a:gd name="connsiteX0" fmla="*/ 3863340 w 3857625"/>
                <a:gd name="connsiteY0" fmla="*/ 153352 h 2676525"/>
                <a:gd name="connsiteX1" fmla="*/ 3707130 w 3857625"/>
                <a:gd name="connsiteY1" fmla="*/ 0 h 2676525"/>
                <a:gd name="connsiteX2" fmla="*/ 1952625 w 3857625"/>
                <a:gd name="connsiteY2" fmla="*/ 952 h 2676525"/>
                <a:gd name="connsiteX3" fmla="*/ 156210 w 3857625"/>
                <a:gd name="connsiteY3" fmla="*/ 0 h 2676525"/>
                <a:gd name="connsiteX4" fmla="*/ 0 w 3857625"/>
                <a:gd name="connsiteY4" fmla="*/ 153352 h 2676525"/>
                <a:gd name="connsiteX5" fmla="*/ 0 w 3857625"/>
                <a:gd name="connsiteY5" fmla="*/ 2525078 h 2676525"/>
                <a:gd name="connsiteX6" fmla="*/ 156210 w 3857625"/>
                <a:gd name="connsiteY6" fmla="*/ 2680335 h 2676525"/>
                <a:gd name="connsiteX7" fmla="*/ 2029778 w 3857625"/>
                <a:gd name="connsiteY7" fmla="*/ 2680335 h 2676525"/>
                <a:gd name="connsiteX8" fmla="*/ 2029778 w 3857625"/>
                <a:gd name="connsiteY8" fmla="*/ 2680335 h 2676525"/>
                <a:gd name="connsiteX9" fmla="*/ 3708083 w 3857625"/>
                <a:gd name="connsiteY9" fmla="*/ 2680335 h 2676525"/>
                <a:gd name="connsiteX10" fmla="*/ 3864293 w 3857625"/>
                <a:gd name="connsiteY10" fmla="*/ 2525078 h 2676525"/>
                <a:gd name="connsiteX11" fmla="*/ 3863340 w 3857625"/>
                <a:gd name="connsiteY11" fmla="*/ 153352 h 2676525"/>
                <a:gd name="connsiteX12" fmla="*/ 3618548 w 3857625"/>
                <a:gd name="connsiteY12" fmla="*/ 2458403 h 2676525"/>
                <a:gd name="connsiteX13" fmla="*/ 2455545 w 3857625"/>
                <a:gd name="connsiteY13" fmla="*/ 2458403 h 2676525"/>
                <a:gd name="connsiteX14" fmla="*/ 2455545 w 3857625"/>
                <a:gd name="connsiteY14" fmla="*/ 2458403 h 2676525"/>
                <a:gd name="connsiteX15" fmla="*/ 244792 w 3857625"/>
                <a:gd name="connsiteY15" fmla="*/ 2458403 h 2676525"/>
                <a:gd name="connsiteX16" fmla="*/ 143827 w 3857625"/>
                <a:gd name="connsiteY16" fmla="*/ 2355533 h 2676525"/>
                <a:gd name="connsiteX17" fmla="*/ 143827 w 3857625"/>
                <a:gd name="connsiteY17" fmla="*/ 345757 h 2676525"/>
                <a:gd name="connsiteX18" fmla="*/ 237172 w 3857625"/>
                <a:gd name="connsiteY18" fmla="*/ 249555 h 2676525"/>
                <a:gd name="connsiteX19" fmla="*/ 1890713 w 3857625"/>
                <a:gd name="connsiteY19" fmla="*/ 249555 h 2676525"/>
                <a:gd name="connsiteX20" fmla="*/ 1890713 w 3857625"/>
                <a:gd name="connsiteY20" fmla="*/ 249555 h 2676525"/>
                <a:gd name="connsiteX21" fmla="*/ 3626168 w 3857625"/>
                <a:gd name="connsiteY21" fmla="*/ 249555 h 2676525"/>
                <a:gd name="connsiteX22" fmla="*/ 3719513 w 3857625"/>
                <a:gd name="connsiteY22" fmla="*/ 345757 h 2676525"/>
                <a:gd name="connsiteX23" fmla="*/ 3719513 w 3857625"/>
                <a:gd name="connsiteY23" fmla="*/ 2355533 h 2676525"/>
                <a:gd name="connsiteX24" fmla="*/ 3618548 w 3857625"/>
                <a:gd name="connsiteY24" fmla="*/ 2458403 h 267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7625" h="2676525">
                  <a:moveTo>
                    <a:pt x="3863340" y="153352"/>
                  </a:moveTo>
                  <a:cubicBezTo>
                    <a:pt x="3863340" y="49530"/>
                    <a:pt x="3811905" y="0"/>
                    <a:pt x="3707130" y="0"/>
                  </a:cubicBezTo>
                  <a:cubicBezTo>
                    <a:pt x="3122295" y="0"/>
                    <a:pt x="2537460" y="0"/>
                    <a:pt x="1952625" y="952"/>
                  </a:cubicBezTo>
                  <a:cubicBezTo>
                    <a:pt x="1353503" y="0"/>
                    <a:pt x="755333" y="0"/>
                    <a:pt x="156210" y="0"/>
                  </a:cubicBezTo>
                  <a:cubicBezTo>
                    <a:pt x="51435" y="0"/>
                    <a:pt x="0" y="49530"/>
                    <a:pt x="0" y="153352"/>
                  </a:cubicBezTo>
                  <a:cubicBezTo>
                    <a:pt x="0" y="943927"/>
                    <a:pt x="0" y="1734502"/>
                    <a:pt x="0" y="2525078"/>
                  </a:cubicBezTo>
                  <a:cubicBezTo>
                    <a:pt x="0" y="2627948"/>
                    <a:pt x="53340" y="2680335"/>
                    <a:pt x="156210" y="2680335"/>
                  </a:cubicBezTo>
                  <a:cubicBezTo>
                    <a:pt x="781050" y="2680335"/>
                    <a:pt x="1404938" y="2680335"/>
                    <a:pt x="2029778" y="2680335"/>
                  </a:cubicBezTo>
                  <a:cubicBezTo>
                    <a:pt x="2029778" y="2680335"/>
                    <a:pt x="2029778" y="2680335"/>
                    <a:pt x="2029778" y="2680335"/>
                  </a:cubicBezTo>
                  <a:cubicBezTo>
                    <a:pt x="2588895" y="2680335"/>
                    <a:pt x="3148965" y="2680335"/>
                    <a:pt x="3708083" y="2680335"/>
                  </a:cubicBezTo>
                  <a:cubicBezTo>
                    <a:pt x="3810953" y="2680335"/>
                    <a:pt x="3864293" y="2627948"/>
                    <a:pt x="3864293" y="2525078"/>
                  </a:cubicBezTo>
                  <a:cubicBezTo>
                    <a:pt x="3864293" y="1733550"/>
                    <a:pt x="3864293" y="943927"/>
                    <a:pt x="3863340" y="153352"/>
                  </a:cubicBezTo>
                  <a:close/>
                  <a:moveTo>
                    <a:pt x="3618548" y="2458403"/>
                  </a:moveTo>
                  <a:cubicBezTo>
                    <a:pt x="3230880" y="2458403"/>
                    <a:pt x="2843213" y="2458403"/>
                    <a:pt x="2455545" y="2458403"/>
                  </a:cubicBezTo>
                  <a:lnTo>
                    <a:pt x="2455545" y="2458403"/>
                  </a:lnTo>
                  <a:cubicBezTo>
                    <a:pt x="1718310" y="2458403"/>
                    <a:pt x="982028" y="2458403"/>
                    <a:pt x="244792" y="2458403"/>
                  </a:cubicBezTo>
                  <a:cubicBezTo>
                    <a:pt x="158115" y="2458403"/>
                    <a:pt x="143827" y="2444115"/>
                    <a:pt x="143827" y="2355533"/>
                  </a:cubicBezTo>
                  <a:cubicBezTo>
                    <a:pt x="143827" y="1685925"/>
                    <a:pt x="143827" y="1016318"/>
                    <a:pt x="143827" y="345757"/>
                  </a:cubicBezTo>
                  <a:cubicBezTo>
                    <a:pt x="143827" y="265747"/>
                    <a:pt x="159067" y="249555"/>
                    <a:pt x="237172" y="249555"/>
                  </a:cubicBezTo>
                  <a:cubicBezTo>
                    <a:pt x="788670" y="249555"/>
                    <a:pt x="1339215" y="249555"/>
                    <a:pt x="1890713" y="249555"/>
                  </a:cubicBezTo>
                  <a:cubicBezTo>
                    <a:pt x="1890713" y="249555"/>
                    <a:pt x="1890713" y="249555"/>
                    <a:pt x="1890713" y="249555"/>
                  </a:cubicBezTo>
                  <a:cubicBezTo>
                    <a:pt x="2468880" y="249555"/>
                    <a:pt x="3047048" y="249555"/>
                    <a:pt x="3626168" y="249555"/>
                  </a:cubicBezTo>
                  <a:cubicBezTo>
                    <a:pt x="3704273" y="249555"/>
                    <a:pt x="3719513" y="265747"/>
                    <a:pt x="3719513" y="345757"/>
                  </a:cubicBezTo>
                  <a:cubicBezTo>
                    <a:pt x="3719513" y="1015365"/>
                    <a:pt x="3719513" y="1684973"/>
                    <a:pt x="3719513" y="2355533"/>
                  </a:cubicBezTo>
                  <a:cubicBezTo>
                    <a:pt x="3719513" y="2444115"/>
                    <a:pt x="3705225" y="2458403"/>
                    <a:pt x="3618548" y="24584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1">
              <a:extLst>
                <a:ext uri="{FF2B5EF4-FFF2-40B4-BE49-F238E27FC236}">
                  <a16:creationId xmlns:a16="http://schemas.microsoft.com/office/drawing/2014/main" id="{5C07309B-734B-39D6-9046-68D3616047C0}"/>
                </a:ext>
              </a:extLst>
            </p:cNvPr>
            <p:cNvGrpSpPr/>
            <p:nvPr/>
          </p:nvGrpSpPr>
          <p:grpSpPr>
            <a:xfrm>
              <a:off x="2042984" y="2974608"/>
              <a:ext cx="1275678" cy="1121578"/>
              <a:chOff x="3983887" y="4061275"/>
              <a:chExt cx="2122406" cy="1866023"/>
            </a:xfrm>
          </p:grpSpPr>
          <p:grpSp>
            <p:nvGrpSpPr>
              <p:cNvPr id="13" name="Group 52">
                <a:extLst>
                  <a:ext uri="{FF2B5EF4-FFF2-40B4-BE49-F238E27FC236}">
                    <a16:creationId xmlns:a16="http://schemas.microsoft.com/office/drawing/2014/main" id="{49E6EE10-20E0-2FD1-AC45-A740984F7AB2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" name="Freeform 15">
                  <a:extLst>
                    <a:ext uri="{FF2B5EF4-FFF2-40B4-BE49-F238E27FC236}">
                      <a16:creationId xmlns:a16="http://schemas.microsoft.com/office/drawing/2014/main" id="{7A08A4C4-3E80-B9E9-B89D-5506C57BFE90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27" name="Rectangle 22">
                  <a:extLst>
                    <a:ext uri="{FF2B5EF4-FFF2-40B4-BE49-F238E27FC236}">
                      <a16:creationId xmlns:a16="http://schemas.microsoft.com/office/drawing/2014/main" id="{699EE981-42CD-AE00-64A4-384964996266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4" name="Group 53">
                <a:extLst>
                  <a:ext uri="{FF2B5EF4-FFF2-40B4-BE49-F238E27FC236}">
                    <a16:creationId xmlns:a16="http://schemas.microsoft.com/office/drawing/2014/main" id="{9E907EF7-49AC-104C-D2B7-A0628B94593B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" name="Freeform 18">
                  <a:extLst>
                    <a:ext uri="{FF2B5EF4-FFF2-40B4-BE49-F238E27FC236}">
                      <a16:creationId xmlns:a16="http://schemas.microsoft.com/office/drawing/2014/main" id="{254396AE-5DB4-C223-9262-4412D9AB239C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Freeform 19">
                  <a:extLst>
                    <a:ext uri="{FF2B5EF4-FFF2-40B4-BE49-F238E27FC236}">
                      <a16:creationId xmlns:a16="http://schemas.microsoft.com/office/drawing/2014/main" id="{4E9EFBE7-BA1C-201F-1B4B-50A8F8298974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5" name="Group 54">
                <a:extLst>
                  <a:ext uri="{FF2B5EF4-FFF2-40B4-BE49-F238E27FC236}">
                    <a16:creationId xmlns:a16="http://schemas.microsoft.com/office/drawing/2014/main" id="{2617A6DB-C5CC-2D0A-BA9B-93F05DA73C1D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1766381-CC27-F9BF-B25D-F4150B3F1C31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AB61915-30BB-9A32-CE5A-6EB0E740ED96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6" name="Group 55">
                <a:extLst>
                  <a:ext uri="{FF2B5EF4-FFF2-40B4-BE49-F238E27FC236}">
                    <a16:creationId xmlns:a16="http://schemas.microsoft.com/office/drawing/2014/main" id="{7AF00EEC-A0EA-9179-1EF1-5C411F0DAA23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Freeform 24">
                  <a:extLst>
                    <a:ext uri="{FF2B5EF4-FFF2-40B4-BE49-F238E27FC236}">
                      <a16:creationId xmlns:a16="http://schemas.microsoft.com/office/drawing/2014/main" id="{57A4F332-ACC1-79AD-7EAF-758FDADFED31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21" name="Rectangle 22">
                  <a:extLst>
                    <a:ext uri="{FF2B5EF4-FFF2-40B4-BE49-F238E27FC236}">
                      <a16:creationId xmlns:a16="http://schemas.microsoft.com/office/drawing/2014/main" id="{B28FDC85-C85D-4FAD-EBF9-20CFE85E432D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7" name="Group 56">
                <a:extLst>
                  <a:ext uri="{FF2B5EF4-FFF2-40B4-BE49-F238E27FC236}">
                    <a16:creationId xmlns:a16="http://schemas.microsoft.com/office/drawing/2014/main" id="{B256D749-F276-ECA7-06D2-3B3CCFC942EA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Freeform 27">
                  <a:extLst>
                    <a:ext uri="{FF2B5EF4-FFF2-40B4-BE49-F238E27FC236}">
                      <a16:creationId xmlns:a16="http://schemas.microsoft.com/office/drawing/2014/main" id="{BD964D72-FC86-0E06-5126-437CD2F180C6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19" name="Freeform 28">
                  <a:extLst>
                    <a:ext uri="{FF2B5EF4-FFF2-40B4-BE49-F238E27FC236}">
                      <a16:creationId xmlns:a16="http://schemas.microsoft.com/office/drawing/2014/main" id="{7852080A-C4CB-94F9-E14D-76F8CA351952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3011ECF0-7790-F90F-38F0-545D411EC6CF}"/>
                </a:ext>
              </a:extLst>
            </p:cNvPr>
            <p:cNvSpPr/>
            <p:nvPr/>
          </p:nvSpPr>
          <p:spPr>
            <a:xfrm>
              <a:off x="668085" y="4549042"/>
              <a:ext cx="3954836" cy="1217858"/>
            </a:xfrm>
            <a:custGeom>
              <a:avLst/>
              <a:gdLst>
                <a:gd name="connsiteX0" fmla="*/ 2940786 w 5876925"/>
                <a:gd name="connsiteY0" fmla="*/ 1810802 h 1809750"/>
                <a:gd name="connsiteX1" fmla="*/ 265213 w 5876925"/>
                <a:gd name="connsiteY1" fmla="*/ 1810802 h 1809750"/>
                <a:gd name="connsiteX2" fmla="*/ 10896 w 5876925"/>
                <a:gd name="connsiteY2" fmla="*/ 1631732 h 1809750"/>
                <a:gd name="connsiteX3" fmla="*/ 54711 w 5876925"/>
                <a:gd name="connsiteY3" fmla="*/ 1386940 h 1809750"/>
                <a:gd name="connsiteX4" fmla="*/ 1051978 w 5876925"/>
                <a:gd name="connsiteY4" fmla="*/ 88682 h 1809750"/>
                <a:gd name="connsiteX5" fmla="*/ 1066266 w 5876925"/>
                <a:gd name="connsiteY5" fmla="*/ 69632 h 1809750"/>
                <a:gd name="connsiteX6" fmla="*/ 1208188 w 5876925"/>
                <a:gd name="connsiteY6" fmla="*/ 99 h 1809750"/>
                <a:gd name="connsiteX7" fmla="*/ 3893286 w 5876925"/>
                <a:gd name="connsiteY7" fmla="*/ 18197 h 1809750"/>
                <a:gd name="connsiteX8" fmla="*/ 4812448 w 5876925"/>
                <a:gd name="connsiteY8" fmla="*/ 24864 h 1809750"/>
                <a:gd name="connsiteX9" fmla="*/ 4868646 w 5876925"/>
                <a:gd name="connsiteY9" fmla="*/ 61059 h 1809750"/>
                <a:gd name="connsiteX10" fmla="*/ 4895316 w 5876925"/>
                <a:gd name="connsiteY10" fmla="*/ 105827 h 1809750"/>
                <a:gd name="connsiteX11" fmla="*/ 5849721 w 5876925"/>
                <a:gd name="connsiteY11" fmla="*/ 1482190 h 1809750"/>
                <a:gd name="connsiteX12" fmla="*/ 5862103 w 5876925"/>
                <a:gd name="connsiteY12" fmla="*/ 1672690 h 1809750"/>
                <a:gd name="connsiteX13" fmla="*/ 5635408 w 5876925"/>
                <a:gd name="connsiteY13" fmla="*/ 1810802 h 1809750"/>
                <a:gd name="connsiteX14" fmla="*/ 5287746 w 5876925"/>
                <a:gd name="connsiteY14" fmla="*/ 1810802 h 1809750"/>
                <a:gd name="connsiteX15" fmla="*/ 2940786 w 5876925"/>
                <a:gd name="connsiteY15" fmla="*/ 1810802 h 1809750"/>
                <a:gd name="connsiteX16" fmla="*/ 714793 w 5876925"/>
                <a:gd name="connsiteY16" fmla="*/ 760194 h 1809750"/>
                <a:gd name="connsiteX17" fmla="*/ 5211546 w 5876925"/>
                <a:gd name="connsiteY17" fmla="*/ 760194 h 1809750"/>
                <a:gd name="connsiteX18" fmla="*/ 5184876 w 5876925"/>
                <a:gd name="connsiteY18" fmla="*/ 717332 h 1809750"/>
                <a:gd name="connsiteX19" fmla="*/ 4838166 w 5876925"/>
                <a:gd name="connsiteY19" fmla="*/ 217269 h 1809750"/>
                <a:gd name="connsiteX20" fmla="*/ 4760061 w 5876925"/>
                <a:gd name="connsiteY20" fmla="*/ 177264 h 1809750"/>
                <a:gd name="connsiteX21" fmla="*/ 1142466 w 5876925"/>
                <a:gd name="connsiteY21" fmla="*/ 173454 h 1809750"/>
                <a:gd name="connsiteX22" fmla="*/ 1069123 w 5876925"/>
                <a:gd name="connsiteY22" fmla="*/ 211554 h 1809750"/>
                <a:gd name="connsiteX23" fmla="*/ 739558 w 5876925"/>
                <a:gd name="connsiteY23" fmla="*/ 718284 h 1809750"/>
                <a:gd name="connsiteX24" fmla="*/ 714793 w 5876925"/>
                <a:gd name="connsiteY24" fmla="*/ 760194 h 1809750"/>
                <a:gd name="connsiteX25" fmla="*/ 3505618 w 5876925"/>
                <a:gd name="connsiteY25" fmla="*/ 1132622 h 1809750"/>
                <a:gd name="connsiteX26" fmla="*/ 3443706 w 5876925"/>
                <a:gd name="connsiteY26" fmla="*/ 870684 h 1809750"/>
                <a:gd name="connsiteX27" fmla="*/ 3407511 w 5876925"/>
                <a:gd name="connsiteY27" fmla="*/ 851634 h 1809750"/>
                <a:gd name="connsiteX28" fmla="*/ 3255111 w 5876925"/>
                <a:gd name="connsiteY28" fmla="*/ 850682 h 1809750"/>
                <a:gd name="connsiteX29" fmla="*/ 2546451 w 5876925"/>
                <a:gd name="connsiteY29" fmla="*/ 854492 h 1809750"/>
                <a:gd name="connsiteX30" fmla="*/ 2495016 w 5876925"/>
                <a:gd name="connsiteY30" fmla="*/ 872589 h 1809750"/>
                <a:gd name="connsiteX31" fmla="*/ 2435008 w 5876925"/>
                <a:gd name="connsiteY31" fmla="*/ 1131669 h 1809750"/>
                <a:gd name="connsiteX32" fmla="*/ 3505618 w 5876925"/>
                <a:gd name="connsiteY32" fmla="*/ 1132622 h 1809750"/>
                <a:gd name="connsiteX33" fmla="*/ 2922688 w 5876925"/>
                <a:gd name="connsiteY33" fmla="*/ 1231682 h 1809750"/>
                <a:gd name="connsiteX34" fmla="*/ 2491206 w 5876925"/>
                <a:gd name="connsiteY34" fmla="*/ 1231682 h 1809750"/>
                <a:gd name="connsiteX35" fmla="*/ 2494063 w 5876925"/>
                <a:gd name="connsiteY35" fmla="*/ 1199297 h 1809750"/>
                <a:gd name="connsiteX36" fmla="*/ 2496921 w 5876925"/>
                <a:gd name="connsiteY36" fmla="*/ 1168817 h 1809750"/>
                <a:gd name="connsiteX37" fmla="*/ 2435008 w 5876925"/>
                <a:gd name="connsiteY37" fmla="*/ 1250732 h 1809750"/>
                <a:gd name="connsiteX38" fmla="*/ 3478948 w 5876925"/>
                <a:gd name="connsiteY38" fmla="*/ 1250732 h 1809750"/>
                <a:gd name="connsiteX39" fmla="*/ 3409416 w 5876925"/>
                <a:gd name="connsiteY39" fmla="*/ 1170722 h 1809750"/>
                <a:gd name="connsiteX40" fmla="*/ 3413226 w 5876925"/>
                <a:gd name="connsiteY40" fmla="*/ 1234540 h 1809750"/>
                <a:gd name="connsiteX41" fmla="*/ 2990316 w 5876925"/>
                <a:gd name="connsiteY41" fmla="*/ 1234540 h 1809750"/>
                <a:gd name="connsiteX42" fmla="*/ 2986506 w 5876925"/>
                <a:gd name="connsiteY42" fmla="*/ 1167865 h 1809750"/>
                <a:gd name="connsiteX43" fmla="*/ 2928403 w 5876925"/>
                <a:gd name="connsiteY43" fmla="*/ 1167865 h 1809750"/>
                <a:gd name="connsiteX44" fmla="*/ 2922688 w 5876925"/>
                <a:gd name="connsiteY44" fmla="*/ 1231682 h 1809750"/>
                <a:gd name="connsiteX45" fmla="*/ 4566703 w 5876925"/>
                <a:gd name="connsiteY45" fmla="*/ 1389797 h 1809750"/>
                <a:gd name="connsiteX46" fmla="*/ 4764823 w 5876925"/>
                <a:gd name="connsiteY46" fmla="*/ 1389797 h 1809750"/>
                <a:gd name="connsiteX47" fmla="*/ 4725771 w 5876925"/>
                <a:gd name="connsiteY47" fmla="*/ 1339315 h 1809750"/>
                <a:gd name="connsiteX48" fmla="*/ 4602898 w 5876925"/>
                <a:gd name="connsiteY48" fmla="*/ 1337409 h 1809750"/>
                <a:gd name="connsiteX49" fmla="*/ 4566703 w 5876925"/>
                <a:gd name="connsiteY49" fmla="*/ 1389797 h 1809750"/>
                <a:gd name="connsiteX50" fmla="*/ 1342491 w 5876925"/>
                <a:gd name="connsiteY50" fmla="*/ 1383129 h 1809750"/>
                <a:gd name="connsiteX51" fmla="*/ 1313916 w 5876925"/>
                <a:gd name="connsiteY51" fmla="*/ 1337409 h 1809750"/>
                <a:gd name="connsiteX52" fmla="*/ 1175803 w 5876925"/>
                <a:gd name="connsiteY52" fmla="*/ 1334552 h 1809750"/>
                <a:gd name="connsiteX53" fmla="*/ 1127226 w 5876925"/>
                <a:gd name="connsiteY53" fmla="*/ 1383129 h 1809750"/>
                <a:gd name="connsiteX54" fmla="*/ 1342491 w 5876925"/>
                <a:gd name="connsiteY54" fmla="*/ 1383129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876925" h="1809750">
                  <a:moveTo>
                    <a:pt x="2940786" y="1810802"/>
                  </a:moveTo>
                  <a:cubicBezTo>
                    <a:pt x="2049246" y="1810802"/>
                    <a:pt x="1156753" y="1810802"/>
                    <a:pt x="265213" y="1810802"/>
                  </a:cubicBezTo>
                  <a:cubicBezTo>
                    <a:pt x="134721" y="1810802"/>
                    <a:pt x="35661" y="1745079"/>
                    <a:pt x="10896" y="1631732"/>
                  </a:cubicBezTo>
                  <a:cubicBezTo>
                    <a:pt x="-8154" y="1546959"/>
                    <a:pt x="-7202" y="1466949"/>
                    <a:pt x="54711" y="1386940"/>
                  </a:cubicBezTo>
                  <a:cubicBezTo>
                    <a:pt x="390943" y="956409"/>
                    <a:pt x="720508" y="522069"/>
                    <a:pt x="1051978" y="88682"/>
                  </a:cubicBezTo>
                  <a:cubicBezTo>
                    <a:pt x="1056741" y="82014"/>
                    <a:pt x="1064361" y="76299"/>
                    <a:pt x="1066266" y="69632"/>
                  </a:cubicBezTo>
                  <a:cubicBezTo>
                    <a:pt x="1088173" y="-5616"/>
                    <a:pt x="1145323" y="99"/>
                    <a:pt x="1208188" y="99"/>
                  </a:cubicBezTo>
                  <a:cubicBezTo>
                    <a:pt x="2103538" y="7719"/>
                    <a:pt x="2997936" y="12482"/>
                    <a:pt x="3893286" y="18197"/>
                  </a:cubicBezTo>
                  <a:cubicBezTo>
                    <a:pt x="4199991" y="20102"/>
                    <a:pt x="4505743" y="22959"/>
                    <a:pt x="4812448" y="24864"/>
                  </a:cubicBezTo>
                  <a:cubicBezTo>
                    <a:pt x="4841976" y="24864"/>
                    <a:pt x="4859121" y="32484"/>
                    <a:pt x="4868646" y="61059"/>
                  </a:cubicBezTo>
                  <a:cubicBezTo>
                    <a:pt x="4874361" y="77252"/>
                    <a:pt x="4885791" y="91539"/>
                    <a:pt x="4895316" y="105827"/>
                  </a:cubicBezTo>
                  <a:cubicBezTo>
                    <a:pt x="5213451" y="564932"/>
                    <a:pt x="5529681" y="1024989"/>
                    <a:pt x="5849721" y="1482190"/>
                  </a:cubicBezTo>
                  <a:cubicBezTo>
                    <a:pt x="5896393" y="1548865"/>
                    <a:pt x="5893536" y="1607920"/>
                    <a:pt x="5862103" y="1672690"/>
                  </a:cubicBezTo>
                  <a:cubicBezTo>
                    <a:pt x="5817336" y="1766034"/>
                    <a:pt x="5737326" y="1808897"/>
                    <a:pt x="5635408" y="1810802"/>
                  </a:cubicBezTo>
                  <a:cubicBezTo>
                    <a:pt x="5519203" y="1811754"/>
                    <a:pt x="5403951" y="1810802"/>
                    <a:pt x="5287746" y="1810802"/>
                  </a:cubicBezTo>
                  <a:cubicBezTo>
                    <a:pt x="4505743" y="1810802"/>
                    <a:pt x="3722788" y="1810802"/>
                    <a:pt x="2940786" y="1810802"/>
                  </a:cubicBezTo>
                  <a:close/>
                  <a:moveTo>
                    <a:pt x="714793" y="760194"/>
                  </a:moveTo>
                  <a:cubicBezTo>
                    <a:pt x="2214981" y="760194"/>
                    <a:pt x="3709453" y="760194"/>
                    <a:pt x="5211546" y="760194"/>
                  </a:cubicBezTo>
                  <a:cubicBezTo>
                    <a:pt x="5199164" y="740192"/>
                    <a:pt x="5193448" y="728762"/>
                    <a:pt x="5184876" y="717332"/>
                  </a:cubicBezTo>
                  <a:cubicBezTo>
                    <a:pt x="5069623" y="550644"/>
                    <a:pt x="4952466" y="384909"/>
                    <a:pt x="4838166" y="217269"/>
                  </a:cubicBezTo>
                  <a:cubicBezTo>
                    <a:pt x="4817211" y="186789"/>
                    <a:pt x="4795303" y="177264"/>
                    <a:pt x="4760061" y="177264"/>
                  </a:cubicBezTo>
                  <a:cubicBezTo>
                    <a:pt x="3554196" y="177264"/>
                    <a:pt x="2348331" y="175359"/>
                    <a:pt x="1142466" y="173454"/>
                  </a:cubicBezTo>
                  <a:cubicBezTo>
                    <a:pt x="1109128" y="173454"/>
                    <a:pt x="1088173" y="182027"/>
                    <a:pt x="1069123" y="211554"/>
                  </a:cubicBezTo>
                  <a:cubicBezTo>
                    <a:pt x="960538" y="381099"/>
                    <a:pt x="849096" y="549692"/>
                    <a:pt x="739558" y="718284"/>
                  </a:cubicBezTo>
                  <a:cubicBezTo>
                    <a:pt x="730986" y="731619"/>
                    <a:pt x="724318" y="744954"/>
                    <a:pt x="714793" y="760194"/>
                  </a:cubicBezTo>
                  <a:close/>
                  <a:moveTo>
                    <a:pt x="3505618" y="1132622"/>
                  </a:moveTo>
                  <a:cubicBezTo>
                    <a:pt x="3484663" y="1042134"/>
                    <a:pt x="3465613" y="955457"/>
                    <a:pt x="3443706" y="870684"/>
                  </a:cubicBezTo>
                  <a:cubicBezTo>
                    <a:pt x="3441801" y="862112"/>
                    <a:pt x="3419893" y="852587"/>
                    <a:pt x="3407511" y="851634"/>
                  </a:cubicBezTo>
                  <a:cubicBezTo>
                    <a:pt x="3357028" y="849729"/>
                    <a:pt x="3306546" y="850682"/>
                    <a:pt x="3255111" y="850682"/>
                  </a:cubicBezTo>
                  <a:cubicBezTo>
                    <a:pt x="3018891" y="851634"/>
                    <a:pt x="2782671" y="852587"/>
                    <a:pt x="2546451" y="854492"/>
                  </a:cubicBezTo>
                  <a:cubicBezTo>
                    <a:pt x="2528353" y="854492"/>
                    <a:pt x="2497873" y="862112"/>
                    <a:pt x="2495016" y="872589"/>
                  </a:cubicBezTo>
                  <a:cubicBezTo>
                    <a:pt x="2472156" y="956409"/>
                    <a:pt x="2455011" y="1041182"/>
                    <a:pt x="2435008" y="1131669"/>
                  </a:cubicBezTo>
                  <a:cubicBezTo>
                    <a:pt x="2794101" y="1132622"/>
                    <a:pt x="3145573" y="1132622"/>
                    <a:pt x="3505618" y="1132622"/>
                  </a:cubicBezTo>
                  <a:close/>
                  <a:moveTo>
                    <a:pt x="2922688" y="1231682"/>
                  </a:moveTo>
                  <a:cubicBezTo>
                    <a:pt x="2776003" y="1231682"/>
                    <a:pt x="2634081" y="1231682"/>
                    <a:pt x="2491206" y="1231682"/>
                  </a:cubicBezTo>
                  <a:cubicBezTo>
                    <a:pt x="2492158" y="1218347"/>
                    <a:pt x="2493111" y="1208822"/>
                    <a:pt x="2494063" y="1199297"/>
                  </a:cubicBezTo>
                  <a:cubicBezTo>
                    <a:pt x="2495016" y="1188819"/>
                    <a:pt x="2495968" y="1178342"/>
                    <a:pt x="2496921" y="1168817"/>
                  </a:cubicBezTo>
                  <a:cubicBezTo>
                    <a:pt x="2438818" y="1161197"/>
                    <a:pt x="2432151" y="1169769"/>
                    <a:pt x="2435008" y="1250732"/>
                  </a:cubicBezTo>
                  <a:cubicBezTo>
                    <a:pt x="2782671" y="1250732"/>
                    <a:pt x="3130333" y="1250732"/>
                    <a:pt x="3478948" y="1250732"/>
                  </a:cubicBezTo>
                  <a:cubicBezTo>
                    <a:pt x="3483711" y="1167865"/>
                    <a:pt x="3474186" y="1157387"/>
                    <a:pt x="3409416" y="1170722"/>
                  </a:cubicBezTo>
                  <a:cubicBezTo>
                    <a:pt x="3410368" y="1191677"/>
                    <a:pt x="3412273" y="1213584"/>
                    <a:pt x="3413226" y="1234540"/>
                  </a:cubicBezTo>
                  <a:cubicBezTo>
                    <a:pt x="3270351" y="1234540"/>
                    <a:pt x="3130333" y="1234540"/>
                    <a:pt x="2990316" y="1234540"/>
                  </a:cubicBezTo>
                  <a:cubicBezTo>
                    <a:pt x="2989363" y="1208822"/>
                    <a:pt x="2988411" y="1188819"/>
                    <a:pt x="2986506" y="1167865"/>
                  </a:cubicBezTo>
                  <a:cubicBezTo>
                    <a:pt x="2965551" y="1167865"/>
                    <a:pt x="2947453" y="1167865"/>
                    <a:pt x="2928403" y="1167865"/>
                  </a:cubicBezTo>
                  <a:cubicBezTo>
                    <a:pt x="2925546" y="1189772"/>
                    <a:pt x="2923641" y="1208822"/>
                    <a:pt x="2922688" y="1231682"/>
                  </a:cubicBezTo>
                  <a:close/>
                  <a:moveTo>
                    <a:pt x="4566703" y="1389797"/>
                  </a:moveTo>
                  <a:cubicBezTo>
                    <a:pt x="4634331" y="1389797"/>
                    <a:pt x="4700053" y="1389797"/>
                    <a:pt x="4764823" y="1389797"/>
                  </a:cubicBezTo>
                  <a:cubicBezTo>
                    <a:pt x="4771491" y="1353602"/>
                    <a:pt x="4759108" y="1338362"/>
                    <a:pt x="4725771" y="1339315"/>
                  </a:cubicBezTo>
                  <a:cubicBezTo>
                    <a:pt x="4684813" y="1340267"/>
                    <a:pt x="4643856" y="1340267"/>
                    <a:pt x="4602898" y="1337409"/>
                  </a:cubicBezTo>
                  <a:cubicBezTo>
                    <a:pt x="4563846" y="1335504"/>
                    <a:pt x="4556226" y="1353602"/>
                    <a:pt x="4566703" y="1389797"/>
                  </a:cubicBezTo>
                  <a:close/>
                  <a:moveTo>
                    <a:pt x="1342491" y="1383129"/>
                  </a:moveTo>
                  <a:cubicBezTo>
                    <a:pt x="1347253" y="1339315"/>
                    <a:pt x="1347253" y="1338362"/>
                    <a:pt x="1313916" y="1337409"/>
                  </a:cubicBezTo>
                  <a:cubicBezTo>
                    <a:pt x="1268196" y="1335504"/>
                    <a:pt x="1222476" y="1336457"/>
                    <a:pt x="1175803" y="1334552"/>
                  </a:cubicBezTo>
                  <a:cubicBezTo>
                    <a:pt x="1143418" y="1333599"/>
                    <a:pt x="1132941" y="1351697"/>
                    <a:pt x="1127226" y="1383129"/>
                  </a:cubicBezTo>
                  <a:cubicBezTo>
                    <a:pt x="1201521" y="1383129"/>
                    <a:pt x="1272006" y="1383129"/>
                    <a:pt x="1342491" y="13831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95">
              <a:extLst>
                <a:ext uri="{FF2B5EF4-FFF2-40B4-BE49-F238E27FC236}">
                  <a16:creationId xmlns:a16="http://schemas.microsoft.com/office/drawing/2014/main" id="{125E69A3-C71A-8092-0EBF-B063C06326D2}"/>
                </a:ext>
              </a:extLst>
            </p:cNvPr>
            <p:cNvSpPr/>
            <p:nvPr/>
          </p:nvSpPr>
          <p:spPr>
            <a:xfrm>
              <a:off x="1331139" y="4697381"/>
              <a:ext cx="2652368" cy="333742"/>
            </a:xfrm>
            <a:custGeom>
              <a:avLst/>
              <a:gdLst>
                <a:gd name="connsiteX0" fmla="*/ 2048566 w 2652368"/>
                <a:gd name="connsiteY0" fmla="*/ 278539 h 333742"/>
                <a:gd name="connsiteX1" fmla="*/ 2127406 w 2652368"/>
                <a:gd name="connsiteY1" fmla="*/ 281182 h 333742"/>
                <a:gd name="connsiteX2" fmla="*/ 2162660 w 2652368"/>
                <a:gd name="connsiteY2" fmla="*/ 321564 h 333742"/>
                <a:gd name="connsiteX3" fmla="*/ 2156250 w 2652368"/>
                <a:gd name="connsiteY3" fmla="*/ 331178 h 333742"/>
                <a:gd name="connsiteX4" fmla="*/ 1996006 w 2652368"/>
                <a:gd name="connsiteY4" fmla="*/ 329256 h 333742"/>
                <a:gd name="connsiteX5" fmla="*/ 1963316 w 2652368"/>
                <a:gd name="connsiteY5" fmla="*/ 286951 h 333742"/>
                <a:gd name="connsiteX6" fmla="*/ 1969726 w 2652368"/>
                <a:gd name="connsiteY6" fmla="*/ 279260 h 333742"/>
                <a:gd name="connsiteX7" fmla="*/ 2048566 w 2652368"/>
                <a:gd name="connsiteY7" fmla="*/ 278539 h 333742"/>
                <a:gd name="connsiteX8" fmla="*/ 517269 w 2652368"/>
                <a:gd name="connsiteY8" fmla="*/ 277977 h 333742"/>
                <a:gd name="connsiteX9" fmla="*/ 622390 w 2652368"/>
                <a:gd name="connsiteY9" fmla="*/ 277977 h 333742"/>
                <a:gd name="connsiteX10" fmla="*/ 565984 w 2652368"/>
                <a:gd name="connsiteY10" fmla="*/ 333101 h 333742"/>
                <a:gd name="connsiteX11" fmla="*/ 461504 w 2652368"/>
                <a:gd name="connsiteY11" fmla="*/ 333101 h 333742"/>
                <a:gd name="connsiteX12" fmla="*/ 517269 w 2652368"/>
                <a:gd name="connsiteY12" fmla="*/ 277977 h 333742"/>
                <a:gd name="connsiteX13" fmla="*/ 353819 w 2652368"/>
                <a:gd name="connsiteY13" fmla="*/ 277977 h 333742"/>
                <a:gd name="connsiteX14" fmla="*/ 458299 w 2652368"/>
                <a:gd name="connsiteY14" fmla="*/ 277977 h 333742"/>
                <a:gd name="connsiteX15" fmla="*/ 393560 w 2652368"/>
                <a:gd name="connsiteY15" fmla="*/ 333742 h 333742"/>
                <a:gd name="connsiteX16" fmla="*/ 291645 w 2652368"/>
                <a:gd name="connsiteY16" fmla="*/ 333742 h 333742"/>
                <a:gd name="connsiteX17" fmla="*/ 353819 w 2652368"/>
                <a:gd name="connsiteY17" fmla="*/ 277977 h 333742"/>
                <a:gd name="connsiteX18" fmla="*/ 1709408 w 2652368"/>
                <a:gd name="connsiteY18" fmla="*/ 277898 h 333742"/>
                <a:gd name="connsiteX19" fmla="*/ 1776791 w 2652368"/>
                <a:gd name="connsiteY19" fmla="*/ 280541 h 333742"/>
                <a:gd name="connsiteX20" fmla="*/ 1803712 w 2652368"/>
                <a:gd name="connsiteY20" fmla="*/ 320282 h 333742"/>
                <a:gd name="connsiteX21" fmla="*/ 1796661 w 2652368"/>
                <a:gd name="connsiteY21" fmla="*/ 331819 h 333742"/>
                <a:gd name="connsiteX22" fmla="*/ 1663979 w 2652368"/>
                <a:gd name="connsiteY22" fmla="*/ 329897 h 333742"/>
                <a:gd name="connsiteX23" fmla="*/ 1633853 w 2652368"/>
                <a:gd name="connsiteY23" fmla="*/ 278619 h 333742"/>
                <a:gd name="connsiteX24" fmla="*/ 1709408 w 2652368"/>
                <a:gd name="connsiteY24" fmla="*/ 277898 h 333742"/>
                <a:gd name="connsiteX25" fmla="*/ 2225797 w 2652368"/>
                <a:gd name="connsiteY25" fmla="*/ 277657 h 333742"/>
                <a:gd name="connsiteX26" fmla="*/ 2291497 w 2652368"/>
                <a:gd name="connsiteY26" fmla="*/ 280541 h 333742"/>
                <a:gd name="connsiteX27" fmla="*/ 2325469 w 2652368"/>
                <a:gd name="connsiteY27" fmla="*/ 320923 h 333742"/>
                <a:gd name="connsiteX28" fmla="*/ 2319700 w 2652368"/>
                <a:gd name="connsiteY28" fmla="*/ 330537 h 333742"/>
                <a:gd name="connsiteX29" fmla="*/ 2193427 w 2652368"/>
                <a:gd name="connsiteY29" fmla="*/ 328615 h 333742"/>
                <a:gd name="connsiteX30" fmla="*/ 2153687 w 2652368"/>
                <a:gd name="connsiteY30" fmla="*/ 288874 h 333742"/>
                <a:gd name="connsiteX31" fmla="*/ 2160097 w 2652368"/>
                <a:gd name="connsiteY31" fmla="*/ 278618 h 333742"/>
                <a:gd name="connsiteX32" fmla="*/ 2225797 w 2652368"/>
                <a:gd name="connsiteY32" fmla="*/ 277657 h 333742"/>
                <a:gd name="connsiteX33" fmla="*/ 2545325 w 2652368"/>
                <a:gd name="connsiteY33" fmla="*/ 277416 h 333742"/>
                <a:gd name="connsiteX34" fmla="*/ 2608782 w 2652368"/>
                <a:gd name="connsiteY34" fmla="*/ 280541 h 333742"/>
                <a:gd name="connsiteX35" fmla="*/ 2652368 w 2652368"/>
                <a:gd name="connsiteY35" fmla="*/ 320282 h 333742"/>
                <a:gd name="connsiteX36" fmla="*/ 2647881 w 2652368"/>
                <a:gd name="connsiteY36" fmla="*/ 328614 h 333742"/>
                <a:gd name="connsiteX37" fmla="*/ 2511353 w 2652368"/>
                <a:gd name="connsiteY37" fmla="*/ 326691 h 333742"/>
                <a:gd name="connsiteX38" fmla="*/ 2474176 w 2652368"/>
                <a:gd name="connsiteY38" fmla="*/ 278618 h 333742"/>
                <a:gd name="connsiteX39" fmla="*/ 2545325 w 2652368"/>
                <a:gd name="connsiteY39" fmla="*/ 277416 h 333742"/>
                <a:gd name="connsiteX40" fmla="*/ 686487 w 2652368"/>
                <a:gd name="connsiteY40" fmla="*/ 277336 h 333742"/>
                <a:gd name="connsiteX41" fmla="*/ 787762 w 2652368"/>
                <a:gd name="connsiteY41" fmla="*/ 277336 h 333742"/>
                <a:gd name="connsiteX42" fmla="*/ 735202 w 2652368"/>
                <a:gd name="connsiteY42" fmla="*/ 333101 h 333742"/>
                <a:gd name="connsiteX43" fmla="*/ 627517 w 2652368"/>
                <a:gd name="connsiteY43" fmla="*/ 333101 h 333742"/>
                <a:gd name="connsiteX44" fmla="*/ 686487 w 2652368"/>
                <a:gd name="connsiteY44" fmla="*/ 277336 h 333742"/>
                <a:gd name="connsiteX45" fmla="*/ 69226 w 2652368"/>
                <a:gd name="connsiteY45" fmla="*/ 277336 h 333742"/>
                <a:gd name="connsiteX46" fmla="*/ 290363 w 2652368"/>
                <a:gd name="connsiteY46" fmla="*/ 277336 h 333742"/>
                <a:gd name="connsiteX47" fmla="*/ 230111 w 2652368"/>
                <a:gd name="connsiteY47" fmla="*/ 333101 h 333742"/>
                <a:gd name="connsiteX48" fmla="*/ 31408 w 2652368"/>
                <a:gd name="connsiteY48" fmla="*/ 333101 h 333742"/>
                <a:gd name="connsiteX49" fmla="*/ 0 w 2652368"/>
                <a:gd name="connsiteY49" fmla="*/ 331819 h 333742"/>
                <a:gd name="connsiteX50" fmla="*/ 69226 w 2652368"/>
                <a:gd name="connsiteY50" fmla="*/ 277336 h 333742"/>
                <a:gd name="connsiteX51" fmla="*/ 1870534 w 2652368"/>
                <a:gd name="connsiteY51" fmla="*/ 277016 h 333742"/>
                <a:gd name="connsiteX52" fmla="*/ 1935112 w 2652368"/>
                <a:gd name="connsiteY52" fmla="*/ 279900 h 333742"/>
                <a:gd name="connsiteX53" fmla="*/ 1969084 w 2652368"/>
                <a:gd name="connsiteY53" fmla="*/ 320922 h 333742"/>
                <a:gd name="connsiteX54" fmla="*/ 1963315 w 2652368"/>
                <a:gd name="connsiteY54" fmla="*/ 329896 h 333742"/>
                <a:gd name="connsiteX55" fmla="*/ 1827428 w 2652368"/>
                <a:gd name="connsiteY55" fmla="*/ 327974 h 333742"/>
                <a:gd name="connsiteX56" fmla="*/ 1797302 w 2652368"/>
                <a:gd name="connsiteY56" fmla="*/ 277977 h 333742"/>
                <a:gd name="connsiteX57" fmla="*/ 1870534 w 2652368"/>
                <a:gd name="connsiteY57" fmla="*/ 277016 h 333742"/>
                <a:gd name="connsiteX58" fmla="*/ 2384278 w 2652368"/>
                <a:gd name="connsiteY58" fmla="*/ 276775 h 333742"/>
                <a:gd name="connsiteX59" fmla="*/ 2444048 w 2652368"/>
                <a:gd name="connsiteY59" fmla="*/ 279900 h 333742"/>
                <a:gd name="connsiteX60" fmla="*/ 2490200 w 2652368"/>
                <a:gd name="connsiteY60" fmla="*/ 318999 h 333742"/>
                <a:gd name="connsiteX61" fmla="*/ 2484430 w 2652368"/>
                <a:gd name="connsiteY61" fmla="*/ 329255 h 333742"/>
                <a:gd name="connsiteX62" fmla="*/ 2349825 w 2652368"/>
                <a:gd name="connsiteY62" fmla="*/ 327332 h 333742"/>
                <a:gd name="connsiteX63" fmla="*/ 2316494 w 2652368"/>
                <a:gd name="connsiteY63" fmla="*/ 286310 h 333742"/>
                <a:gd name="connsiteX64" fmla="*/ 2323545 w 2652368"/>
                <a:gd name="connsiteY64" fmla="*/ 277977 h 333742"/>
                <a:gd name="connsiteX65" fmla="*/ 2384278 w 2652368"/>
                <a:gd name="connsiteY65" fmla="*/ 276775 h 333742"/>
                <a:gd name="connsiteX66" fmla="*/ 848655 w 2652368"/>
                <a:gd name="connsiteY66" fmla="*/ 276695 h 333742"/>
                <a:gd name="connsiteX67" fmla="*/ 1588985 w 2652368"/>
                <a:gd name="connsiteY67" fmla="*/ 277337 h 333742"/>
                <a:gd name="connsiteX68" fmla="*/ 1630007 w 2652368"/>
                <a:gd name="connsiteY68" fmla="*/ 329897 h 333742"/>
                <a:gd name="connsiteX69" fmla="*/ 799941 w 2652368"/>
                <a:gd name="connsiteY69" fmla="*/ 329897 h 333742"/>
                <a:gd name="connsiteX70" fmla="*/ 848655 w 2652368"/>
                <a:gd name="connsiteY70" fmla="*/ 276695 h 333742"/>
                <a:gd name="connsiteX71" fmla="*/ 1376820 w 2652368"/>
                <a:gd name="connsiteY71" fmla="*/ 216444 h 333742"/>
                <a:gd name="connsiteX72" fmla="*/ 1522963 w 2652368"/>
                <a:gd name="connsiteY72" fmla="*/ 216444 h 333742"/>
                <a:gd name="connsiteX73" fmla="*/ 1530655 w 2652368"/>
                <a:gd name="connsiteY73" fmla="*/ 263235 h 333742"/>
                <a:gd name="connsiteX74" fmla="*/ 1396049 w 2652368"/>
                <a:gd name="connsiteY74" fmla="*/ 261312 h 333742"/>
                <a:gd name="connsiteX75" fmla="*/ 1376820 w 2652368"/>
                <a:gd name="connsiteY75" fmla="*/ 216444 h 333742"/>
                <a:gd name="connsiteX76" fmla="*/ 1768377 w 2652368"/>
                <a:gd name="connsiteY76" fmla="*/ 215322 h 333742"/>
                <a:gd name="connsiteX77" fmla="*/ 1835119 w 2652368"/>
                <a:gd name="connsiteY77" fmla="*/ 217726 h 333742"/>
                <a:gd name="connsiteX78" fmla="*/ 1856913 w 2652368"/>
                <a:gd name="connsiteY78" fmla="*/ 263876 h 333742"/>
                <a:gd name="connsiteX79" fmla="*/ 1728717 w 2652368"/>
                <a:gd name="connsiteY79" fmla="*/ 261953 h 333742"/>
                <a:gd name="connsiteX80" fmla="*/ 1694745 w 2652368"/>
                <a:gd name="connsiteY80" fmla="*/ 227982 h 333742"/>
                <a:gd name="connsiteX81" fmla="*/ 1701155 w 2652368"/>
                <a:gd name="connsiteY81" fmla="*/ 215803 h 333742"/>
                <a:gd name="connsiteX82" fmla="*/ 1768377 w 2652368"/>
                <a:gd name="connsiteY82" fmla="*/ 215322 h 333742"/>
                <a:gd name="connsiteX83" fmla="*/ 2508708 w 2652368"/>
                <a:gd name="connsiteY83" fmla="*/ 214841 h 333742"/>
                <a:gd name="connsiteX84" fmla="*/ 2570963 w 2652368"/>
                <a:gd name="connsiteY84" fmla="*/ 217726 h 333742"/>
                <a:gd name="connsiteX85" fmla="*/ 2610063 w 2652368"/>
                <a:gd name="connsiteY85" fmla="*/ 254261 h 333742"/>
                <a:gd name="connsiteX86" fmla="*/ 2604293 w 2652368"/>
                <a:gd name="connsiteY86" fmla="*/ 263875 h 333742"/>
                <a:gd name="connsiteX87" fmla="*/ 2481867 w 2652368"/>
                <a:gd name="connsiteY87" fmla="*/ 261952 h 333742"/>
                <a:gd name="connsiteX88" fmla="*/ 2441485 w 2652368"/>
                <a:gd name="connsiteY88" fmla="*/ 224776 h 333742"/>
                <a:gd name="connsiteX89" fmla="*/ 2445972 w 2652368"/>
                <a:gd name="connsiteY89" fmla="*/ 215802 h 333742"/>
                <a:gd name="connsiteX90" fmla="*/ 2508708 w 2652368"/>
                <a:gd name="connsiteY90" fmla="*/ 214841 h 333742"/>
                <a:gd name="connsiteX91" fmla="*/ 1545398 w 2652368"/>
                <a:gd name="connsiteY91" fmla="*/ 214521 h 333742"/>
                <a:gd name="connsiteX92" fmla="*/ 1666542 w 2652368"/>
                <a:gd name="connsiteY92" fmla="*/ 215161 h 333742"/>
                <a:gd name="connsiteX93" fmla="*/ 1690900 w 2652368"/>
                <a:gd name="connsiteY93" fmla="*/ 263875 h 333742"/>
                <a:gd name="connsiteX94" fmla="*/ 1562063 w 2652368"/>
                <a:gd name="connsiteY94" fmla="*/ 261953 h 333742"/>
                <a:gd name="connsiteX95" fmla="*/ 1536424 w 2652368"/>
                <a:gd name="connsiteY95" fmla="*/ 223494 h 333742"/>
                <a:gd name="connsiteX96" fmla="*/ 1545398 w 2652368"/>
                <a:gd name="connsiteY96" fmla="*/ 214521 h 333742"/>
                <a:gd name="connsiteX97" fmla="*/ 2351028 w 2652368"/>
                <a:gd name="connsiteY97" fmla="*/ 214200 h 333742"/>
                <a:gd name="connsiteX98" fmla="*/ 2412001 w 2652368"/>
                <a:gd name="connsiteY98" fmla="*/ 217085 h 333742"/>
                <a:gd name="connsiteX99" fmla="*/ 2449178 w 2652368"/>
                <a:gd name="connsiteY99" fmla="*/ 254260 h 333742"/>
                <a:gd name="connsiteX100" fmla="*/ 2443409 w 2652368"/>
                <a:gd name="connsiteY100" fmla="*/ 263875 h 333742"/>
                <a:gd name="connsiteX101" fmla="*/ 2322905 w 2652368"/>
                <a:gd name="connsiteY101" fmla="*/ 261953 h 333742"/>
                <a:gd name="connsiteX102" fmla="*/ 2283805 w 2652368"/>
                <a:gd name="connsiteY102" fmla="*/ 226058 h 333742"/>
                <a:gd name="connsiteX103" fmla="*/ 2289574 w 2652368"/>
                <a:gd name="connsiteY103" fmla="*/ 215161 h 333742"/>
                <a:gd name="connsiteX104" fmla="*/ 2351028 w 2652368"/>
                <a:gd name="connsiteY104" fmla="*/ 214200 h 333742"/>
                <a:gd name="connsiteX105" fmla="*/ 2136460 w 2652368"/>
                <a:gd name="connsiteY105" fmla="*/ 214040 h 333742"/>
                <a:gd name="connsiteX106" fmla="*/ 2251756 w 2652368"/>
                <a:gd name="connsiteY106" fmla="*/ 216444 h 333742"/>
                <a:gd name="connsiteX107" fmla="*/ 2290855 w 2652368"/>
                <a:gd name="connsiteY107" fmla="*/ 252979 h 333742"/>
                <a:gd name="connsiteX108" fmla="*/ 2285087 w 2652368"/>
                <a:gd name="connsiteY108" fmla="*/ 263876 h 333742"/>
                <a:gd name="connsiteX109" fmla="*/ 2203682 w 2652368"/>
                <a:gd name="connsiteY109" fmla="*/ 263876 h 333742"/>
                <a:gd name="connsiteX110" fmla="*/ 2069718 w 2652368"/>
                <a:gd name="connsiteY110" fmla="*/ 263876 h 333742"/>
                <a:gd name="connsiteX111" fmla="*/ 2019722 w 2652368"/>
                <a:gd name="connsiteY111" fmla="*/ 214521 h 333742"/>
                <a:gd name="connsiteX112" fmla="*/ 2136460 w 2652368"/>
                <a:gd name="connsiteY112" fmla="*/ 214040 h 333742"/>
                <a:gd name="connsiteX113" fmla="*/ 1288205 w 2652368"/>
                <a:gd name="connsiteY113" fmla="*/ 214040 h 333742"/>
                <a:gd name="connsiteX114" fmla="*/ 1353104 w 2652368"/>
                <a:gd name="connsiteY114" fmla="*/ 216444 h 333742"/>
                <a:gd name="connsiteX115" fmla="*/ 1374898 w 2652368"/>
                <a:gd name="connsiteY115" fmla="*/ 263876 h 333742"/>
                <a:gd name="connsiteX116" fmla="*/ 1238369 w 2652368"/>
                <a:gd name="connsiteY116" fmla="*/ 263235 h 333742"/>
                <a:gd name="connsiteX117" fmla="*/ 1220421 w 2652368"/>
                <a:gd name="connsiteY117" fmla="*/ 214521 h 333742"/>
                <a:gd name="connsiteX118" fmla="*/ 1288205 w 2652368"/>
                <a:gd name="connsiteY118" fmla="*/ 214040 h 333742"/>
                <a:gd name="connsiteX119" fmla="*/ 1100560 w 2652368"/>
                <a:gd name="connsiteY119" fmla="*/ 213880 h 333742"/>
                <a:gd name="connsiteX120" fmla="*/ 1200551 w 2652368"/>
                <a:gd name="connsiteY120" fmla="*/ 213880 h 333742"/>
                <a:gd name="connsiteX121" fmla="*/ 1164657 w 2652368"/>
                <a:gd name="connsiteY121" fmla="*/ 264517 h 333742"/>
                <a:gd name="connsiteX122" fmla="*/ 1060818 w 2652368"/>
                <a:gd name="connsiteY122" fmla="*/ 264517 h 333742"/>
                <a:gd name="connsiteX123" fmla="*/ 1100560 w 2652368"/>
                <a:gd name="connsiteY123" fmla="*/ 213880 h 333742"/>
                <a:gd name="connsiteX124" fmla="*/ 937110 w 2652368"/>
                <a:gd name="connsiteY124" fmla="*/ 213880 h 333742"/>
                <a:gd name="connsiteX125" fmla="*/ 1040948 w 2652368"/>
                <a:gd name="connsiteY125" fmla="*/ 213880 h 333742"/>
                <a:gd name="connsiteX126" fmla="*/ 1000567 w 2652368"/>
                <a:gd name="connsiteY126" fmla="*/ 263876 h 333742"/>
                <a:gd name="connsiteX127" fmla="*/ 899292 w 2652368"/>
                <a:gd name="connsiteY127" fmla="*/ 263876 h 333742"/>
                <a:gd name="connsiteX128" fmla="*/ 937110 w 2652368"/>
                <a:gd name="connsiteY128" fmla="*/ 213880 h 333742"/>
                <a:gd name="connsiteX129" fmla="*/ 778146 w 2652368"/>
                <a:gd name="connsiteY129" fmla="*/ 213880 h 333742"/>
                <a:gd name="connsiteX130" fmla="*/ 878780 w 2652368"/>
                <a:gd name="connsiteY130" fmla="*/ 213880 h 333742"/>
                <a:gd name="connsiteX131" fmla="*/ 840322 w 2652368"/>
                <a:gd name="connsiteY131" fmla="*/ 263876 h 333742"/>
                <a:gd name="connsiteX132" fmla="*/ 733278 w 2652368"/>
                <a:gd name="connsiteY132" fmla="*/ 263876 h 333742"/>
                <a:gd name="connsiteX133" fmla="*/ 778146 w 2652368"/>
                <a:gd name="connsiteY133" fmla="*/ 213880 h 333742"/>
                <a:gd name="connsiteX134" fmla="*/ 616620 w 2652368"/>
                <a:gd name="connsiteY134" fmla="*/ 213880 h 333742"/>
                <a:gd name="connsiteX135" fmla="*/ 721099 w 2652368"/>
                <a:gd name="connsiteY135" fmla="*/ 213880 h 333742"/>
                <a:gd name="connsiteX136" fmla="*/ 674308 w 2652368"/>
                <a:gd name="connsiteY136" fmla="*/ 263876 h 333742"/>
                <a:gd name="connsiteX137" fmla="*/ 569188 w 2652368"/>
                <a:gd name="connsiteY137" fmla="*/ 263876 h 333742"/>
                <a:gd name="connsiteX138" fmla="*/ 616620 w 2652368"/>
                <a:gd name="connsiteY138" fmla="*/ 213880 h 333742"/>
                <a:gd name="connsiteX139" fmla="*/ 455094 w 2652368"/>
                <a:gd name="connsiteY139" fmla="*/ 213880 h 333742"/>
                <a:gd name="connsiteX140" fmla="*/ 560215 w 2652368"/>
                <a:gd name="connsiteY140" fmla="*/ 213880 h 333742"/>
                <a:gd name="connsiteX141" fmla="*/ 508936 w 2652368"/>
                <a:gd name="connsiteY141" fmla="*/ 263876 h 333742"/>
                <a:gd name="connsiteX142" fmla="*/ 403816 w 2652368"/>
                <a:gd name="connsiteY142" fmla="*/ 263876 h 333742"/>
                <a:gd name="connsiteX143" fmla="*/ 455094 w 2652368"/>
                <a:gd name="connsiteY143" fmla="*/ 213880 h 333742"/>
                <a:gd name="connsiteX144" fmla="*/ 1923254 w 2652368"/>
                <a:gd name="connsiteY144" fmla="*/ 213559 h 333742"/>
                <a:gd name="connsiteX145" fmla="*/ 1985109 w 2652368"/>
                <a:gd name="connsiteY145" fmla="*/ 216443 h 333742"/>
                <a:gd name="connsiteX146" fmla="*/ 2017799 w 2652368"/>
                <a:gd name="connsiteY146" fmla="*/ 254261 h 333742"/>
                <a:gd name="connsiteX147" fmla="*/ 2009466 w 2652368"/>
                <a:gd name="connsiteY147" fmla="*/ 263875 h 333742"/>
                <a:gd name="connsiteX148" fmla="*/ 1888321 w 2652368"/>
                <a:gd name="connsiteY148" fmla="*/ 261953 h 333742"/>
                <a:gd name="connsiteX149" fmla="*/ 1854349 w 2652368"/>
                <a:gd name="connsiteY149" fmla="*/ 223494 h 333742"/>
                <a:gd name="connsiteX150" fmla="*/ 1861400 w 2652368"/>
                <a:gd name="connsiteY150" fmla="*/ 214520 h 333742"/>
                <a:gd name="connsiteX151" fmla="*/ 1923254 w 2652368"/>
                <a:gd name="connsiteY151" fmla="*/ 213559 h 333742"/>
                <a:gd name="connsiteX152" fmla="*/ 292926 w 2652368"/>
                <a:gd name="connsiteY152" fmla="*/ 212598 h 333742"/>
                <a:gd name="connsiteX153" fmla="*/ 398047 w 2652368"/>
                <a:gd name="connsiteY153" fmla="*/ 213239 h 333742"/>
                <a:gd name="connsiteX154" fmla="*/ 342282 w 2652368"/>
                <a:gd name="connsiteY154" fmla="*/ 263876 h 333742"/>
                <a:gd name="connsiteX155" fmla="*/ 236520 w 2652368"/>
                <a:gd name="connsiteY155" fmla="*/ 263876 h 333742"/>
                <a:gd name="connsiteX156" fmla="*/ 292926 w 2652368"/>
                <a:gd name="connsiteY156" fmla="*/ 212598 h 333742"/>
                <a:gd name="connsiteX157" fmla="*/ 109606 w 2652368"/>
                <a:gd name="connsiteY157" fmla="*/ 212597 h 333742"/>
                <a:gd name="connsiteX158" fmla="*/ 233956 w 2652368"/>
                <a:gd name="connsiteY158" fmla="*/ 213239 h 333742"/>
                <a:gd name="connsiteX159" fmla="*/ 179473 w 2652368"/>
                <a:gd name="connsiteY159" fmla="*/ 263235 h 333742"/>
                <a:gd name="connsiteX160" fmla="*/ 40381 w 2652368"/>
                <a:gd name="connsiteY160" fmla="*/ 263875 h 333742"/>
                <a:gd name="connsiteX161" fmla="*/ 109606 w 2652368"/>
                <a:gd name="connsiteY161" fmla="*/ 212597 h 333742"/>
                <a:gd name="connsiteX162" fmla="*/ 1309518 w 2652368"/>
                <a:gd name="connsiteY162" fmla="*/ 157473 h 333742"/>
                <a:gd name="connsiteX163" fmla="*/ 1444123 w 2652368"/>
                <a:gd name="connsiteY163" fmla="*/ 157473 h 333742"/>
                <a:gd name="connsiteX164" fmla="*/ 1450533 w 2652368"/>
                <a:gd name="connsiteY164" fmla="*/ 196574 h 333742"/>
                <a:gd name="connsiteX165" fmla="*/ 1309518 w 2652368"/>
                <a:gd name="connsiteY165" fmla="*/ 196574 h 333742"/>
                <a:gd name="connsiteX166" fmla="*/ 1309518 w 2652368"/>
                <a:gd name="connsiteY166" fmla="*/ 157473 h 333742"/>
                <a:gd name="connsiteX167" fmla="*/ 2473775 w 2652368"/>
                <a:gd name="connsiteY167" fmla="*/ 156753 h 333742"/>
                <a:gd name="connsiteX168" fmla="*/ 2535710 w 2652368"/>
                <a:gd name="connsiteY168" fmla="*/ 159396 h 333742"/>
                <a:gd name="connsiteX169" fmla="*/ 2573528 w 2652368"/>
                <a:gd name="connsiteY169" fmla="*/ 199779 h 333742"/>
                <a:gd name="connsiteX170" fmla="*/ 2441486 w 2652368"/>
                <a:gd name="connsiteY170" fmla="*/ 198497 h 333742"/>
                <a:gd name="connsiteX171" fmla="*/ 2408155 w 2652368"/>
                <a:gd name="connsiteY171" fmla="*/ 165806 h 333742"/>
                <a:gd name="connsiteX172" fmla="*/ 2411360 w 2652368"/>
                <a:gd name="connsiteY172" fmla="*/ 157474 h 333742"/>
                <a:gd name="connsiteX173" fmla="*/ 2473775 w 2652368"/>
                <a:gd name="connsiteY173" fmla="*/ 156753 h 333742"/>
                <a:gd name="connsiteX174" fmla="*/ 1679283 w 2652368"/>
                <a:gd name="connsiteY174" fmla="*/ 156352 h 333742"/>
                <a:gd name="connsiteX175" fmla="*/ 1741538 w 2652368"/>
                <a:gd name="connsiteY175" fmla="*/ 158756 h 333742"/>
                <a:gd name="connsiteX176" fmla="*/ 1767818 w 2652368"/>
                <a:gd name="connsiteY176" fmla="*/ 200420 h 333742"/>
                <a:gd name="connsiteX177" fmla="*/ 1637699 w 2652368"/>
                <a:gd name="connsiteY177" fmla="*/ 199138 h 333742"/>
                <a:gd name="connsiteX178" fmla="*/ 1610137 w 2652368"/>
                <a:gd name="connsiteY178" fmla="*/ 167088 h 333742"/>
                <a:gd name="connsiteX179" fmla="*/ 1616547 w 2652368"/>
                <a:gd name="connsiteY179" fmla="*/ 156833 h 333742"/>
                <a:gd name="connsiteX180" fmla="*/ 1679283 w 2652368"/>
                <a:gd name="connsiteY180" fmla="*/ 156352 h 333742"/>
                <a:gd name="connsiteX181" fmla="*/ 1831836 w 2652368"/>
                <a:gd name="connsiteY181" fmla="*/ 156112 h 333742"/>
                <a:gd name="connsiteX182" fmla="*/ 1892808 w 2652368"/>
                <a:gd name="connsiteY182" fmla="*/ 158755 h 333742"/>
                <a:gd name="connsiteX183" fmla="*/ 1919089 w 2652368"/>
                <a:gd name="connsiteY183" fmla="*/ 194009 h 333742"/>
                <a:gd name="connsiteX184" fmla="*/ 1909474 w 2652368"/>
                <a:gd name="connsiteY184" fmla="*/ 201059 h 333742"/>
                <a:gd name="connsiteX185" fmla="*/ 1811404 w 2652368"/>
                <a:gd name="connsiteY185" fmla="*/ 201059 h 333742"/>
                <a:gd name="connsiteX186" fmla="*/ 1770382 w 2652368"/>
                <a:gd name="connsiteY186" fmla="*/ 156833 h 333742"/>
                <a:gd name="connsiteX187" fmla="*/ 1831836 w 2652368"/>
                <a:gd name="connsiteY187" fmla="*/ 156112 h 333742"/>
                <a:gd name="connsiteX188" fmla="*/ 1525127 w 2652368"/>
                <a:gd name="connsiteY188" fmla="*/ 154830 h 333742"/>
                <a:gd name="connsiteX189" fmla="*/ 1585139 w 2652368"/>
                <a:gd name="connsiteY189" fmla="*/ 157473 h 333742"/>
                <a:gd name="connsiteX190" fmla="*/ 1610137 w 2652368"/>
                <a:gd name="connsiteY190" fmla="*/ 192086 h 333742"/>
                <a:gd name="connsiteX191" fmla="*/ 1603727 w 2652368"/>
                <a:gd name="connsiteY191" fmla="*/ 200419 h 333742"/>
                <a:gd name="connsiteX192" fmla="*/ 1480018 w 2652368"/>
                <a:gd name="connsiteY192" fmla="*/ 198495 h 333742"/>
                <a:gd name="connsiteX193" fmla="*/ 1456943 w 2652368"/>
                <a:gd name="connsiteY193" fmla="*/ 163883 h 333742"/>
                <a:gd name="connsiteX194" fmla="*/ 1464635 w 2652368"/>
                <a:gd name="connsiteY194" fmla="*/ 155551 h 333742"/>
                <a:gd name="connsiteX195" fmla="*/ 1525127 w 2652368"/>
                <a:gd name="connsiteY195" fmla="*/ 154830 h 333742"/>
                <a:gd name="connsiteX196" fmla="*/ 2131653 w 2652368"/>
                <a:gd name="connsiteY196" fmla="*/ 154509 h 333742"/>
                <a:gd name="connsiteX197" fmla="*/ 2188299 w 2652368"/>
                <a:gd name="connsiteY197" fmla="*/ 156832 h 333742"/>
                <a:gd name="connsiteX198" fmla="*/ 2228681 w 2652368"/>
                <a:gd name="connsiteY198" fmla="*/ 186958 h 333742"/>
                <a:gd name="connsiteX199" fmla="*/ 2223553 w 2652368"/>
                <a:gd name="connsiteY199" fmla="*/ 198496 h 333742"/>
                <a:gd name="connsiteX200" fmla="*/ 2093434 w 2652368"/>
                <a:gd name="connsiteY200" fmla="*/ 196573 h 333742"/>
                <a:gd name="connsiteX201" fmla="*/ 2067795 w 2652368"/>
                <a:gd name="connsiteY201" fmla="*/ 155550 h 333742"/>
                <a:gd name="connsiteX202" fmla="*/ 2131653 w 2652368"/>
                <a:gd name="connsiteY202" fmla="*/ 154509 h 333742"/>
                <a:gd name="connsiteX203" fmla="*/ 1981184 w 2652368"/>
                <a:gd name="connsiteY203" fmla="*/ 154509 h 333742"/>
                <a:gd name="connsiteX204" fmla="*/ 2037670 w 2652368"/>
                <a:gd name="connsiteY204" fmla="*/ 156832 h 333742"/>
                <a:gd name="connsiteX205" fmla="*/ 2074206 w 2652368"/>
                <a:gd name="connsiteY205" fmla="*/ 189521 h 333742"/>
                <a:gd name="connsiteX206" fmla="*/ 2067796 w 2652368"/>
                <a:gd name="connsiteY206" fmla="*/ 199777 h 333742"/>
                <a:gd name="connsiteX207" fmla="*/ 1945369 w 2652368"/>
                <a:gd name="connsiteY207" fmla="*/ 197854 h 333742"/>
                <a:gd name="connsiteX208" fmla="*/ 1916525 w 2652368"/>
                <a:gd name="connsiteY208" fmla="*/ 163883 h 333742"/>
                <a:gd name="connsiteX209" fmla="*/ 1924217 w 2652368"/>
                <a:gd name="connsiteY209" fmla="*/ 155550 h 333742"/>
                <a:gd name="connsiteX210" fmla="*/ 1981184 w 2652368"/>
                <a:gd name="connsiteY210" fmla="*/ 154509 h 333742"/>
                <a:gd name="connsiteX211" fmla="*/ 1190296 w 2652368"/>
                <a:gd name="connsiteY211" fmla="*/ 154268 h 333742"/>
                <a:gd name="connsiteX212" fmla="*/ 1257599 w 2652368"/>
                <a:gd name="connsiteY212" fmla="*/ 154910 h 333742"/>
                <a:gd name="connsiteX213" fmla="*/ 1289006 w 2652368"/>
                <a:gd name="connsiteY213" fmla="*/ 198496 h 333742"/>
                <a:gd name="connsiteX214" fmla="*/ 1156965 w 2652368"/>
                <a:gd name="connsiteY214" fmla="*/ 198496 h 333742"/>
                <a:gd name="connsiteX215" fmla="*/ 1190296 w 2652368"/>
                <a:gd name="connsiteY215" fmla="*/ 154268 h 333742"/>
                <a:gd name="connsiteX216" fmla="*/ 1039666 w 2652368"/>
                <a:gd name="connsiteY216" fmla="*/ 152987 h 333742"/>
                <a:gd name="connsiteX217" fmla="*/ 1122351 w 2652368"/>
                <a:gd name="connsiteY217" fmla="*/ 154909 h 333742"/>
                <a:gd name="connsiteX218" fmla="*/ 1137735 w 2652368"/>
                <a:gd name="connsiteY218" fmla="*/ 175420 h 333742"/>
                <a:gd name="connsiteX219" fmla="*/ 1121710 w 2652368"/>
                <a:gd name="connsiteY219" fmla="*/ 199137 h 333742"/>
                <a:gd name="connsiteX220" fmla="*/ 998002 w 2652368"/>
                <a:gd name="connsiteY220" fmla="*/ 200418 h 333742"/>
                <a:gd name="connsiteX221" fmla="*/ 1039666 w 2652368"/>
                <a:gd name="connsiteY221" fmla="*/ 152987 h 333742"/>
                <a:gd name="connsiteX222" fmla="*/ 879422 w 2652368"/>
                <a:gd name="connsiteY222" fmla="*/ 152987 h 333742"/>
                <a:gd name="connsiteX223" fmla="*/ 981978 w 2652368"/>
                <a:gd name="connsiteY223" fmla="*/ 152987 h 333742"/>
                <a:gd name="connsiteX224" fmla="*/ 945442 w 2652368"/>
                <a:gd name="connsiteY224" fmla="*/ 201701 h 333742"/>
                <a:gd name="connsiteX225" fmla="*/ 844168 w 2652368"/>
                <a:gd name="connsiteY225" fmla="*/ 201060 h 333742"/>
                <a:gd name="connsiteX226" fmla="*/ 879422 w 2652368"/>
                <a:gd name="connsiteY226" fmla="*/ 152987 h 333742"/>
                <a:gd name="connsiteX227" fmla="*/ 727509 w 2652368"/>
                <a:gd name="connsiteY227" fmla="*/ 152346 h 333742"/>
                <a:gd name="connsiteX228" fmla="*/ 828143 w 2652368"/>
                <a:gd name="connsiteY228" fmla="*/ 152988 h 333742"/>
                <a:gd name="connsiteX229" fmla="*/ 786479 w 2652368"/>
                <a:gd name="connsiteY229" fmla="*/ 201060 h 333742"/>
                <a:gd name="connsiteX230" fmla="*/ 684564 w 2652368"/>
                <a:gd name="connsiteY230" fmla="*/ 200419 h 333742"/>
                <a:gd name="connsiteX231" fmla="*/ 727509 w 2652368"/>
                <a:gd name="connsiteY231" fmla="*/ 152346 h 333742"/>
                <a:gd name="connsiteX232" fmla="*/ 136528 w 2652368"/>
                <a:gd name="connsiteY232" fmla="*/ 152346 h 333742"/>
                <a:gd name="connsiteX233" fmla="*/ 351896 w 2652368"/>
                <a:gd name="connsiteY233" fmla="*/ 152346 h 333742"/>
                <a:gd name="connsiteX234" fmla="*/ 295491 w 2652368"/>
                <a:gd name="connsiteY234" fmla="*/ 201060 h 333742"/>
                <a:gd name="connsiteX235" fmla="*/ 79481 w 2652368"/>
                <a:gd name="connsiteY235" fmla="*/ 200418 h 333742"/>
                <a:gd name="connsiteX236" fmla="*/ 136528 w 2652368"/>
                <a:gd name="connsiteY236" fmla="*/ 152346 h 333742"/>
                <a:gd name="connsiteX237" fmla="*/ 570471 w 2652368"/>
                <a:gd name="connsiteY237" fmla="*/ 151705 h 333742"/>
                <a:gd name="connsiteX238" fmla="*/ 673027 w 2652368"/>
                <a:gd name="connsiteY238" fmla="*/ 152346 h 333742"/>
                <a:gd name="connsiteX239" fmla="*/ 623671 w 2652368"/>
                <a:gd name="connsiteY239" fmla="*/ 200419 h 333742"/>
                <a:gd name="connsiteX240" fmla="*/ 523679 w 2652368"/>
                <a:gd name="connsiteY240" fmla="*/ 199778 h 333742"/>
                <a:gd name="connsiteX241" fmla="*/ 570471 w 2652368"/>
                <a:gd name="connsiteY241" fmla="*/ 151705 h 333742"/>
                <a:gd name="connsiteX242" fmla="*/ 415353 w 2652368"/>
                <a:gd name="connsiteY242" fmla="*/ 151704 h 333742"/>
                <a:gd name="connsiteX243" fmla="*/ 517910 w 2652368"/>
                <a:gd name="connsiteY243" fmla="*/ 152345 h 333742"/>
                <a:gd name="connsiteX244" fmla="*/ 467913 w 2652368"/>
                <a:gd name="connsiteY244" fmla="*/ 201059 h 333742"/>
                <a:gd name="connsiteX245" fmla="*/ 365357 w 2652368"/>
                <a:gd name="connsiteY245" fmla="*/ 200418 h 333742"/>
                <a:gd name="connsiteX246" fmla="*/ 415353 w 2652368"/>
                <a:gd name="connsiteY246" fmla="*/ 151704 h 333742"/>
                <a:gd name="connsiteX247" fmla="*/ 1239010 w 2652368"/>
                <a:gd name="connsiteY247" fmla="*/ 101067 h 333742"/>
                <a:gd name="connsiteX248" fmla="*/ 1370411 w 2652368"/>
                <a:gd name="connsiteY248" fmla="*/ 101067 h 333742"/>
                <a:gd name="connsiteX249" fmla="*/ 1372334 w 2652368"/>
                <a:gd name="connsiteY249" fmla="*/ 139526 h 333742"/>
                <a:gd name="connsiteX250" fmla="*/ 1239010 w 2652368"/>
                <a:gd name="connsiteY250" fmla="*/ 139526 h 333742"/>
                <a:gd name="connsiteX251" fmla="*/ 1239010 w 2652368"/>
                <a:gd name="connsiteY251" fmla="*/ 101067 h 333742"/>
                <a:gd name="connsiteX252" fmla="*/ 1088380 w 2652368"/>
                <a:gd name="connsiteY252" fmla="*/ 100426 h 333742"/>
                <a:gd name="connsiteX253" fmla="*/ 1220421 w 2652368"/>
                <a:gd name="connsiteY253" fmla="*/ 100426 h 333742"/>
                <a:gd name="connsiteX254" fmla="*/ 1220421 w 2652368"/>
                <a:gd name="connsiteY254" fmla="*/ 138885 h 333742"/>
                <a:gd name="connsiteX255" fmla="*/ 1083894 w 2652368"/>
                <a:gd name="connsiteY255" fmla="*/ 138885 h 333742"/>
                <a:gd name="connsiteX256" fmla="*/ 1088380 w 2652368"/>
                <a:gd name="connsiteY256" fmla="*/ 100426 h 333742"/>
                <a:gd name="connsiteX257" fmla="*/ 2437240 w 2652368"/>
                <a:gd name="connsiteY257" fmla="*/ 99385 h 333742"/>
                <a:gd name="connsiteX258" fmla="*/ 2493405 w 2652368"/>
                <a:gd name="connsiteY258" fmla="*/ 101708 h 333742"/>
                <a:gd name="connsiteX259" fmla="*/ 2530582 w 2652368"/>
                <a:gd name="connsiteY259" fmla="*/ 133757 h 333742"/>
                <a:gd name="connsiteX260" fmla="*/ 2526095 w 2652368"/>
                <a:gd name="connsiteY260" fmla="*/ 142090 h 333742"/>
                <a:gd name="connsiteX261" fmla="*/ 2409437 w 2652368"/>
                <a:gd name="connsiteY261" fmla="*/ 140809 h 333742"/>
                <a:gd name="connsiteX262" fmla="*/ 2376106 w 2652368"/>
                <a:gd name="connsiteY262" fmla="*/ 109400 h 333742"/>
                <a:gd name="connsiteX263" fmla="*/ 2380593 w 2652368"/>
                <a:gd name="connsiteY263" fmla="*/ 100426 h 333742"/>
                <a:gd name="connsiteX264" fmla="*/ 2437240 w 2652368"/>
                <a:gd name="connsiteY264" fmla="*/ 99385 h 333742"/>
                <a:gd name="connsiteX265" fmla="*/ 1595314 w 2652368"/>
                <a:gd name="connsiteY265" fmla="*/ 99225 h 333742"/>
                <a:gd name="connsiteX266" fmla="*/ 1655005 w 2652368"/>
                <a:gd name="connsiteY266" fmla="*/ 101067 h 333742"/>
                <a:gd name="connsiteX267" fmla="*/ 1678721 w 2652368"/>
                <a:gd name="connsiteY267" fmla="*/ 133116 h 333742"/>
                <a:gd name="connsiteX268" fmla="*/ 1672952 w 2652368"/>
                <a:gd name="connsiteY268" fmla="*/ 141450 h 333742"/>
                <a:gd name="connsiteX269" fmla="*/ 1553089 w 2652368"/>
                <a:gd name="connsiteY269" fmla="*/ 140168 h 333742"/>
                <a:gd name="connsiteX270" fmla="*/ 1527450 w 2652368"/>
                <a:gd name="connsiteY270" fmla="*/ 99785 h 333742"/>
                <a:gd name="connsiteX271" fmla="*/ 1595314 w 2652368"/>
                <a:gd name="connsiteY271" fmla="*/ 99225 h 333742"/>
                <a:gd name="connsiteX272" fmla="*/ 1447969 w 2652368"/>
                <a:gd name="connsiteY272" fmla="*/ 99225 h 333742"/>
                <a:gd name="connsiteX273" fmla="*/ 1507580 w 2652368"/>
                <a:gd name="connsiteY273" fmla="*/ 101067 h 333742"/>
                <a:gd name="connsiteX274" fmla="*/ 1532578 w 2652368"/>
                <a:gd name="connsiteY274" fmla="*/ 142090 h 333742"/>
                <a:gd name="connsiteX275" fmla="*/ 1404382 w 2652368"/>
                <a:gd name="connsiteY275" fmla="*/ 140808 h 333742"/>
                <a:gd name="connsiteX276" fmla="*/ 1381307 w 2652368"/>
                <a:gd name="connsiteY276" fmla="*/ 109400 h 333742"/>
                <a:gd name="connsiteX277" fmla="*/ 1388358 w 2652368"/>
                <a:gd name="connsiteY277" fmla="*/ 99785 h 333742"/>
                <a:gd name="connsiteX278" fmla="*/ 1447969 w 2652368"/>
                <a:gd name="connsiteY278" fmla="*/ 99225 h 333742"/>
                <a:gd name="connsiteX279" fmla="*/ 2138303 w 2652368"/>
                <a:gd name="connsiteY279" fmla="*/ 99144 h 333742"/>
                <a:gd name="connsiteX280" fmla="*/ 2264575 w 2652368"/>
                <a:gd name="connsiteY280" fmla="*/ 99144 h 333742"/>
                <a:gd name="connsiteX281" fmla="*/ 2408156 w 2652368"/>
                <a:gd name="connsiteY281" fmla="*/ 186318 h 333742"/>
                <a:gd name="connsiteX282" fmla="*/ 2415206 w 2652368"/>
                <a:gd name="connsiteY282" fmla="*/ 202342 h 333742"/>
                <a:gd name="connsiteX283" fmla="*/ 2262011 w 2652368"/>
                <a:gd name="connsiteY283" fmla="*/ 201060 h 333742"/>
                <a:gd name="connsiteX284" fmla="*/ 2238296 w 2652368"/>
                <a:gd name="connsiteY284" fmla="*/ 174780 h 333742"/>
                <a:gd name="connsiteX285" fmla="*/ 2185735 w 2652368"/>
                <a:gd name="connsiteY285" fmla="*/ 141449 h 333742"/>
                <a:gd name="connsiteX286" fmla="*/ 2138303 w 2652368"/>
                <a:gd name="connsiteY286" fmla="*/ 99144 h 333742"/>
                <a:gd name="connsiteX287" fmla="*/ 2041435 w 2652368"/>
                <a:gd name="connsiteY287" fmla="*/ 98984 h 333742"/>
                <a:gd name="connsiteX288" fmla="*/ 2099203 w 2652368"/>
                <a:gd name="connsiteY288" fmla="*/ 101067 h 333742"/>
                <a:gd name="connsiteX289" fmla="*/ 2128688 w 2652368"/>
                <a:gd name="connsiteY289" fmla="*/ 131835 h 333742"/>
                <a:gd name="connsiteX290" fmla="*/ 2122919 w 2652368"/>
                <a:gd name="connsiteY290" fmla="*/ 142090 h 333742"/>
                <a:gd name="connsiteX291" fmla="*/ 2008824 w 2652368"/>
                <a:gd name="connsiteY291" fmla="*/ 140808 h 333742"/>
                <a:gd name="connsiteX292" fmla="*/ 1977417 w 2652368"/>
                <a:gd name="connsiteY292" fmla="*/ 109400 h 333742"/>
                <a:gd name="connsiteX293" fmla="*/ 1983185 w 2652368"/>
                <a:gd name="connsiteY293" fmla="*/ 99785 h 333742"/>
                <a:gd name="connsiteX294" fmla="*/ 2041435 w 2652368"/>
                <a:gd name="connsiteY294" fmla="*/ 98984 h 333742"/>
                <a:gd name="connsiteX295" fmla="*/ 1892487 w 2652368"/>
                <a:gd name="connsiteY295" fmla="*/ 98984 h 333742"/>
                <a:gd name="connsiteX296" fmla="*/ 1949214 w 2652368"/>
                <a:gd name="connsiteY296" fmla="*/ 101067 h 333742"/>
                <a:gd name="connsiteX297" fmla="*/ 1979981 w 2652368"/>
                <a:gd name="connsiteY297" fmla="*/ 132476 h 333742"/>
                <a:gd name="connsiteX298" fmla="*/ 1971648 w 2652368"/>
                <a:gd name="connsiteY298" fmla="*/ 142090 h 333742"/>
                <a:gd name="connsiteX299" fmla="*/ 1860759 w 2652368"/>
                <a:gd name="connsiteY299" fmla="*/ 140808 h 333742"/>
                <a:gd name="connsiteX300" fmla="*/ 1828710 w 2652368"/>
                <a:gd name="connsiteY300" fmla="*/ 110041 h 333742"/>
                <a:gd name="connsiteX301" fmla="*/ 1835761 w 2652368"/>
                <a:gd name="connsiteY301" fmla="*/ 99785 h 333742"/>
                <a:gd name="connsiteX302" fmla="*/ 1892487 w 2652368"/>
                <a:gd name="connsiteY302" fmla="*/ 98984 h 333742"/>
                <a:gd name="connsiteX303" fmla="*/ 1744021 w 2652368"/>
                <a:gd name="connsiteY303" fmla="*/ 98343 h 333742"/>
                <a:gd name="connsiteX304" fmla="*/ 1799225 w 2652368"/>
                <a:gd name="connsiteY304" fmla="*/ 100426 h 333742"/>
                <a:gd name="connsiteX305" fmla="*/ 1828710 w 2652368"/>
                <a:gd name="connsiteY305" fmla="*/ 130553 h 333742"/>
                <a:gd name="connsiteX306" fmla="*/ 1822300 w 2652368"/>
                <a:gd name="connsiteY306" fmla="*/ 140809 h 333742"/>
                <a:gd name="connsiteX307" fmla="*/ 1703078 w 2652368"/>
                <a:gd name="connsiteY307" fmla="*/ 139527 h 333742"/>
                <a:gd name="connsiteX308" fmla="*/ 1681285 w 2652368"/>
                <a:gd name="connsiteY308" fmla="*/ 108118 h 333742"/>
                <a:gd name="connsiteX309" fmla="*/ 1688336 w 2652368"/>
                <a:gd name="connsiteY309" fmla="*/ 99144 h 333742"/>
                <a:gd name="connsiteX310" fmla="*/ 1744021 w 2652368"/>
                <a:gd name="connsiteY310" fmla="*/ 98343 h 333742"/>
                <a:gd name="connsiteX311" fmla="*/ 971723 w 2652368"/>
                <a:gd name="connsiteY311" fmla="*/ 97222 h 333742"/>
                <a:gd name="connsiteX312" fmla="*/ 1070432 w 2652368"/>
                <a:gd name="connsiteY312" fmla="*/ 97863 h 333742"/>
                <a:gd name="connsiteX313" fmla="*/ 1033897 w 2652368"/>
                <a:gd name="connsiteY313" fmla="*/ 142090 h 333742"/>
                <a:gd name="connsiteX314" fmla="*/ 935827 w 2652368"/>
                <a:gd name="connsiteY314" fmla="*/ 141449 h 333742"/>
                <a:gd name="connsiteX315" fmla="*/ 971723 w 2652368"/>
                <a:gd name="connsiteY315" fmla="*/ 97222 h 333742"/>
                <a:gd name="connsiteX316" fmla="*/ 819810 w 2652368"/>
                <a:gd name="connsiteY316" fmla="*/ 97222 h 333742"/>
                <a:gd name="connsiteX317" fmla="*/ 917880 w 2652368"/>
                <a:gd name="connsiteY317" fmla="*/ 97863 h 333742"/>
                <a:gd name="connsiteX318" fmla="*/ 884549 w 2652368"/>
                <a:gd name="connsiteY318" fmla="*/ 142090 h 333742"/>
                <a:gd name="connsiteX319" fmla="*/ 783916 w 2652368"/>
                <a:gd name="connsiteY319" fmla="*/ 141449 h 333742"/>
                <a:gd name="connsiteX320" fmla="*/ 819810 w 2652368"/>
                <a:gd name="connsiteY320" fmla="*/ 97222 h 333742"/>
                <a:gd name="connsiteX321" fmla="*/ 519191 w 2652368"/>
                <a:gd name="connsiteY321" fmla="*/ 96581 h 333742"/>
                <a:gd name="connsiteX322" fmla="*/ 619184 w 2652368"/>
                <a:gd name="connsiteY322" fmla="*/ 97221 h 333742"/>
                <a:gd name="connsiteX323" fmla="*/ 574956 w 2652368"/>
                <a:gd name="connsiteY323" fmla="*/ 142089 h 333742"/>
                <a:gd name="connsiteX324" fmla="*/ 474964 w 2652368"/>
                <a:gd name="connsiteY324" fmla="*/ 141449 h 333742"/>
                <a:gd name="connsiteX325" fmla="*/ 519191 w 2652368"/>
                <a:gd name="connsiteY325" fmla="*/ 96581 h 333742"/>
                <a:gd name="connsiteX326" fmla="*/ 670463 w 2652368"/>
                <a:gd name="connsiteY326" fmla="*/ 96580 h 333742"/>
                <a:gd name="connsiteX327" fmla="*/ 769814 w 2652368"/>
                <a:gd name="connsiteY327" fmla="*/ 97221 h 333742"/>
                <a:gd name="connsiteX328" fmla="*/ 726869 w 2652368"/>
                <a:gd name="connsiteY328" fmla="*/ 142089 h 333742"/>
                <a:gd name="connsiteX329" fmla="*/ 628799 w 2652368"/>
                <a:gd name="connsiteY329" fmla="*/ 141448 h 333742"/>
                <a:gd name="connsiteX330" fmla="*/ 670463 w 2652368"/>
                <a:gd name="connsiteY330" fmla="*/ 96580 h 333742"/>
                <a:gd name="connsiteX331" fmla="*/ 381621 w 2652368"/>
                <a:gd name="connsiteY331" fmla="*/ 95539 h 333742"/>
                <a:gd name="connsiteX332" fmla="*/ 467271 w 2652368"/>
                <a:gd name="connsiteY332" fmla="*/ 100426 h 333742"/>
                <a:gd name="connsiteX333" fmla="*/ 423044 w 2652368"/>
                <a:gd name="connsiteY333" fmla="*/ 141448 h 333742"/>
                <a:gd name="connsiteX334" fmla="*/ 146142 w 2652368"/>
                <a:gd name="connsiteY334" fmla="*/ 141448 h 333742"/>
                <a:gd name="connsiteX335" fmla="*/ 116657 w 2652368"/>
                <a:gd name="connsiteY335" fmla="*/ 138884 h 333742"/>
                <a:gd name="connsiteX336" fmla="*/ 168576 w 2652368"/>
                <a:gd name="connsiteY336" fmla="*/ 96580 h 333742"/>
                <a:gd name="connsiteX337" fmla="*/ 299336 w 2652368"/>
                <a:gd name="connsiteY337" fmla="*/ 97862 h 333742"/>
                <a:gd name="connsiteX338" fmla="*/ 330103 w 2652368"/>
                <a:gd name="connsiteY338" fmla="*/ 107477 h 333742"/>
                <a:gd name="connsiteX339" fmla="*/ 381621 w 2652368"/>
                <a:gd name="connsiteY339" fmla="*/ 95539 h 333742"/>
                <a:gd name="connsiteX340" fmla="*/ 1482582 w 2652368"/>
                <a:gd name="connsiteY340" fmla="*/ 48507 h 333742"/>
                <a:gd name="connsiteX341" fmla="*/ 1611418 w 2652368"/>
                <a:gd name="connsiteY341" fmla="*/ 48507 h 333742"/>
                <a:gd name="connsiteX342" fmla="*/ 1617187 w 2652368"/>
                <a:gd name="connsiteY342" fmla="*/ 83761 h 333742"/>
                <a:gd name="connsiteX343" fmla="*/ 1488992 w 2652368"/>
                <a:gd name="connsiteY343" fmla="*/ 83761 h 333742"/>
                <a:gd name="connsiteX344" fmla="*/ 1482582 w 2652368"/>
                <a:gd name="connsiteY344" fmla="*/ 48507 h 333742"/>
                <a:gd name="connsiteX345" fmla="*/ 2407114 w 2652368"/>
                <a:gd name="connsiteY345" fmla="*/ 47705 h 333742"/>
                <a:gd name="connsiteX346" fmla="*/ 2463279 w 2652368"/>
                <a:gd name="connsiteY346" fmla="*/ 49788 h 333742"/>
                <a:gd name="connsiteX347" fmla="*/ 2501097 w 2652368"/>
                <a:gd name="connsiteY347" fmla="*/ 86325 h 333742"/>
                <a:gd name="connsiteX348" fmla="*/ 2379311 w 2652368"/>
                <a:gd name="connsiteY348" fmla="*/ 85043 h 333742"/>
                <a:gd name="connsiteX349" fmla="*/ 2345980 w 2652368"/>
                <a:gd name="connsiteY349" fmla="*/ 58121 h 333742"/>
                <a:gd name="connsiteX350" fmla="*/ 2350467 w 2652368"/>
                <a:gd name="connsiteY350" fmla="*/ 48506 h 333742"/>
                <a:gd name="connsiteX351" fmla="*/ 2407114 w 2652368"/>
                <a:gd name="connsiteY351" fmla="*/ 47705 h 333742"/>
                <a:gd name="connsiteX352" fmla="*/ 1830873 w 2652368"/>
                <a:gd name="connsiteY352" fmla="*/ 47306 h 333742"/>
                <a:gd name="connsiteX353" fmla="*/ 1887039 w 2652368"/>
                <a:gd name="connsiteY353" fmla="*/ 49148 h 333742"/>
                <a:gd name="connsiteX354" fmla="*/ 1912037 w 2652368"/>
                <a:gd name="connsiteY354" fmla="*/ 77993 h 333742"/>
                <a:gd name="connsiteX355" fmla="*/ 1906268 w 2652368"/>
                <a:gd name="connsiteY355" fmla="*/ 85685 h 333742"/>
                <a:gd name="connsiteX356" fmla="*/ 1794738 w 2652368"/>
                <a:gd name="connsiteY356" fmla="*/ 84403 h 333742"/>
                <a:gd name="connsiteX357" fmla="*/ 1768458 w 2652368"/>
                <a:gd name="connsiteY357" fmla="*/ 57481 h 333742"/>
                <a:gd name="connsiteX358" fmla="*/ 1774226 w 2652368"/>
                <a:gd name="connsiteY358" fmla="*/ 47866 h 333742"/>
                <a:gd name="connsiteX359" fmla="*/ 1830873 w 2652368"/>
                <a:gd name="connsiteY359" fmla="*/ 47306 h 333742"/>
                <a:gd name="connsiteX360" fmla="*/ 1972851 w 2652368"/>
                <a:gd name="connsiteY360" fmla="*/ 46665 h 333742"/>
                <a:gd name="connsiteX361" fmla="*/ 2029336 w 2652368"/>
                <a:gd name="connsiteY361" fmla="*/ 48507 h 333742"/>
                <a:gd name="connsiteX362" fmla="*/ 2057539 w 2652368"/>
                <a:gd name="connsiteY362" fmla="*/ 75429 h 333742"/>
                <a:gd name="connsiteX363" fmla="*/ 2053053 w 2652368"/>
                <a:gd name="connsiteY363" fmla="*/ 85044 h 333742"/>
                <a:gd name="connsiteX364" fmla="*/ 1938318 w 2652368"/>
                <a:gd name="connsiteY364" fmla="*/ 83762 h 333742"/>
                <a:gd name="connsiteX365" fmla="*/ 1908192 w 2652368"/>
                <a:gd name="connsiteY365" fmla="*/ 47225 h 333742"/>
                <a:gd name="connsiteX366" fmla="*/ 1972851 w 2652368"/>
                <a:gd name="connsiteY366" fmla="*/ 46665 h 333742"/>
                <a:gd name="connsiteX367" fmla="*/ 1687695 w 2652368"/>
                <a:gd name="connsiteY367" fmla="*/ 46665 h 333742"/>
                <a:gd name="connsiteX368" fmla="*/ 1745383 w 2652368"/>
                <a:gd name="connsiteY368" fmla="*/ 48507 h 333742"/>
                <a:gd name="connsiteX369" fmla="*/ 1766535 w 2652368"/>
                <a:gd name="connsiteY369" fmla="*/ 77352 h 333742"/>
                <a:gd name="connsiteX370" fmla="*/ 1759484 w 2652368"/>
                <a:gd name="connsiteY370" fmla="*/ 85684 h 333742"/>
                <a:gd name="connsiteX371" fmla="*/ 1652441 w 2652368"/>
                <a:gd name="connsiteY371" fmla="*/ 84402 h 333742"/>
                <a:gd name="connsiteX372" fmla="*/ 1623597 w 2652368"/>
                <a:gd name="connsiteY372" fmla="*/ 59404 h 333742"/>
                <a:gd name="connsiteX373" fmla="*/ 1630007 w 2652368"/>
                <a:gd name="connsiteY373" fmla="*/ 47225 h 333742"/>
                <a:gd name="connsiteX374" fmla="*/ 1687695 w 2652368"/>
                <a:gd name="connsiteY374" fmla="*/ 46665 h 333742"/>
                <a:gd name="connsiteX375" fmla="*/ 2062666 w 2652368"/>
                <a:gd name="connsiteY375" fmla="*/ 46584 h 333742"/>
                <a:gd name="connsiteX376" fmla="*/ 2205605 w 2652368"/>
                <a:gd name="connsiteY376" fmla="*/ 46584 h 333742"/>
                <a:gd name="connsiteX377" fmla="*/ 2298547 w 2652368"/>
                <a:gd name="connsiteY377" fmla="*/ 46584 h 333742"/>
                <a:gd name="connsiteX378" fmla="*/ 2346620 w 2652368"/>
                <a:gd name="connsiteY378" fmla="*/ 85683 h 333742"/>
                <a:gd name="connsiteX379" fmla="*/ 2090229 w 2652368"/>
                <a:gd name="connsiteY379" fmla="*/ 84402 h 333742"/>
                <a:gd name="connsiteX380" fmla="*/ 2056898 w 2652368"/>
                <a:gd name="connsiteY380" fmla="*/ 56840 h 333742"/>
                <a:gd name="connsiteX381" fmla="*/ 2062666 w 2652368"/>
                <a:gd name="connsiteY381" fmla="*/ 46584 h 333742"/>
                <a:gd name="connsiteX382" fmla="*/ 1367205 w 2652368"/>
                <a:gd name="connsiteY382" fmla="*/ 45303 h 333742"/>
                <a:gd name="connsiteX383" fmla="*/ 1440278 w 2652368"/>
                <a:gd name="connsiteY383" fmla="*/ 45303 h 333742"/>
                <a:gd name="connsiteX384" fmla="*/ 1467840 w 2652368"/>
                <a:gd name="connsiteY384" fmla="*/ 83121 h 333742"/>
                <a:gd name="connsiteX385" fmla="*/ 1342849 w 2652368"/>
                <a:gd name="connsiteY385" fmla="*/ 83121 h 333742"/>
                <a:gd name="connsiteX386" fmla="*/ 1367205 w 2652368"/>
                <a:gd name="connsiteY386" fmla="*/ 45303 h 333742"/>
                <a:gd name="connsiteX387" fmla="*/ 1223627 w 2652368"/>
                <a:gd name="connsiteY387" fmla="*/ 44021 h 333742"/>
                <a:gd name="connsiteX388" fmla="*/ 1293493 w 2652368"/>
                <a:gd name="connsiteY388" fmla="*/ 45302 h 333742"/>
                <a:gd name="connsiteX389" fmla="*/ 1320414 w 2652368"/>
                <a:gd name="connsiteY389" fmla="*/ 83761 h 333742"/>
                <a:gd name="connsiteX390" fmla="*/ 1195423 w 2652368"/>
                <a:gd name="connsiteY390" fmla="*/ 83761 h 333742"/>
                <a:gd name="connsiteX391" fmla="*/ 1223627 w 2652368"/>
                <a:gd name="connsiteY391" fmla="*/ 44021 h 333742"/>
                <a:gd name="connsiteX392" fmla="*/ 919162 w 2652368"/>
                <a:gd name="connsiteY392" fmla="*/ 44020 h 333742"/>
                <a:gd name="connsiteX393" fmla="*/ 1028129 w 2652368"/>
                <a:gd name="connsiteY393" fmla="*/ 44020 h 333742"/>
                <a:gd name="connsiteX394" fmla="*/ 995439 w 2652368"/>
                <a:gd name="connsiteY394" fmla="*/ 85684 h 333742"/>
                <a:gd name="connsiteX395" fmla="*/ 900574 w 2652368"/>
                <a:gd name="connsiteY395" fmla="*/ 85043 h 333742"/>
                <a:gd name="connsiteX396" fmla="*/ 919162 w 2652368"/>
                <a:gd name="connsiteY396" fmla="*/ 44020 h 333742"/>
                <a:gd name="connsiteX397" fmla="*/ 1076842 w 2652368"/>
                <a:gd name="connsiteY397" fmla="*/ 43380 h 333742"/>
                <a:gd name="connsiteX398" fmla="*/ 1175553 w 2652368"/>
                <a:gd name="connsiteY398" fmla="*/ 43380 h 333742"/>
                <a:gd name="connsiteX399" fmla="*/ 1175553 w 2652368"/>
                <a:gd name="connsiteY399" fmla="*/ 82479 h 333742"/>
                <a:gd name="connsiteX400" fmla="*/ 1047998 w 2652368"/>
                <a:gd name="connsiteY400" fmla="*/ 82479 h 333742"/>
                <a:gd name="connsiteX401" fmla="*/ 1076842 w 2652368"/>
                <a:gd name="connsiteY401" fmla="*/ 43380 h 333742"/>
                <a:gd name="connsiteX402" fmla="*/ 643541 w 2652368"/>
                <a:gd name="connsiteY402" fmla="*/ 42739 h 333742"/>
                <a:gd name="connsiteX403" fmla="*/ 737765 w 2652368"/>
                <a:gd name="connsiteY403" fmla="*/ 43380 h 333742"/>
                <a:gd name="connsiteX404" fmla="*/ 698665 w 2652368"/>
                <a:gd name="connsiteY404" fmla="*/ 85685 h 333742"/>
                <a:gd name="connsiteX405" fmla="*/ 601237 w 2652368"/>
                <a:gd name="connsiteY405" fmla="*/ 85044 h 333742"/>
                <a:gd name="connsiteX406" fmla="*/ 643541 w 2652368"/>
                <a:gd name="connsiteY406" fmla="*/ 42739 h 333742"/>
                <a:gd name="connsiteX407" fmla="*/ 783915 w 2652368"/>
                <a:gd name="connsiteY407" fmla="*/ 42738 h 333742"/>
                <a:gd name="connsiteX408" fmla="*/ 883268 w 2652368"/>
                <a:gd name="connsiteY408" fmla="*/ 43379 h 333742"/>
                <a:gd name="connsiteX409" fmla="*/ 847373 w 2652368"/>
                <a:gd name="connsiteY409" fmla="*/ 85684 h 333742"/>
                <a:gd name="connsiteX410" fmla="*/ 751226 w 2652368"/>
                <a:gd name="connsiteY410" fmla="*/ 85043 h 333742"/>
                <a:gd name="connsiteX411" fmla="*/ 783915 w 2652368"/>
                <a:gd name="connsiteY411" fmla="*/ 42738 h 333742"/>
                <a:gd name="connsiteX412" fmla="*/ 496757 w 2652368"/>
                <a:gd name="connsiteY412" fmla="*/ 42097 h 333742"/>
                <a:gd name="connsiteX413" fmla="*/ 592262 w 2652368"/>
                <a:gd name="connsiteY413" fmla="*/ 42739 h 333742"/>
                <a:gd name="connsiteX414" fmla="*/ 547394 w 2652368"/>
                <a:gd name="connsiteY414" fmla="*/ 85044 h 333742"/>
                <a:gd name="connsiteX415" fmla="*/ 451889 w 2652368"/>
                <a:gd name="connsiteY415" fmla="*/ 84402 h 333742"/>
                <a:gd name="connsiteX416" fmla="*/ 496757 w 2652368"/>
                <a:gd name="connsiteY416" fmla="*/ 42097 h 333742"/>
                <a:gd name="connsiteX417" fmla="*/ 352537 w 2652368"/>
                <a:gd name="connsiteY417" fmla="*/ 42097 h 333742"/>
                <a:gd name="connsiteX418" fmla="*/ 444837 w 2652368"/>
                <a:gd name="connsiteY418" fmla="*/ 42738 h 333742"/>
                <a:gd name="connsiteX419" fmla="*/ 401252 w 2652368"/>
                <a:gd name="connsiteY419" fmla="*/ 85684 h 333742"/>
                <a:gd name="connsiteX420" fmla="*/ 301900 w 2652368"/>
                <a:gd name="connsiteY420" fmla="*/ 85043 h 333742"/>
                <a:gd name="connsiteX421" fmla="*/ 352537 w 2652368"/>
                <a:gd name="connsiteY421" fmla="*/ 42097 h 333742"/>
                <a:gd name="connsiteX422" fmla="*/ 229870 w 2652368"/>
                <a:gd name="connsiteY422" fmla="*/ 39344 h 333742"/>
                <a:gd name="connsiteX423" fmla="*/ 296772 w 2652368"/>
                <a:gd name="connsiteY423" fmla="*/ 45303 h 333742"/>
                <a:gd name="connsiteX424" fmla="*/ 253186 w 2652368"/>
                <a:gd name="connsiteY424" fmla="*/ 85684 h 333742"/>
                <a:gd name="connsiteX425" fmla="*/ 151270 w 2652368"/>
                <a:gd name="connsiteY425" fmla="*/ 85043 h 333742"/>
                <a:gd name="connsiteX426" fmla="*/ 229870 w 2652368"/>
                <a:gd name="connsiteY426" fmla="*/ 39344 h 333742"/>
                <a:gd name="connsiteX427" fmla="*/ 1149914 w 2652368"/>
                <a:gd name="connsiteY427" fmla="*/ 5561 h 333742"/>
                <a:gd name="connsiteX428" fmla="*/ 1242856 w 2652368"/>
                <a:gd name="connsiteY428" fmla="*/ 5561 h 333742"/>
                <a:gd name="connsiteX429" fmla="*/ 1253753 w 2652368"/>
                <a:gd name="connsiteY429" fmla="*/ 17099 h 333742"/>
                <a:gd name="connsiteX430" fmla="*/ 1242856 w 2652368"/>
                <a:gd name="connsiteY430" fmla="*/ 31841 h 333742"/>
                <a:gd name="connsiteX431" fmla="*/ 1194783 w 2652368"/>
                <a:gd name="connsiteY431" fmla="*/ 32482 h 333742"/>
                <a:gd name="connsiteX432" fmla="*/ 1149914 w 2652368"/>
                <a:gd name="connsiteY432" fmla="*/ 31841 h 333742"/>
                <a:gd name="connsiteX433" fmla="*/ 1137095 w 2652368"/>
                <a:gd name="connsiteY433" fmla="*/ 19022 h 333742"/>
                <a:gd name="connsiteX434" fmla="*/ 1149914 w 2652368"/>
                <a:gd name="connsiteY434" fmla="*/ 5561 h 333742"/>
                <a:gd name="connsiteX435" fmla="*/ 2398300 w 2652368"/>
                <a:gd name="connsiteY435" fmla="*/ 5401 h 333742"/>
                <a:gd name="connsiteX436" fmla="*/ 2461356 w 2652368"/>
                <a:gd name="connsiteY436" fmla="*/ 26714 h 333742"/>
                <a:gd name="connsiteX437" fmla="*/ 2331878 w 2652368"/>
                <a:gd name="connsiteY437" fmla="*/ 6202 h 333742"/>
                <a:gd name="connsiteX438" fmla="*/ 2398300 w 2652368"/>
                <a:gd name="connsiteY438" fmla="*/ 5401 h 333742"/>
                <a:gd name="connsiteX439" fmla="*/ 2240910 w 2652368"/>
                <a:gd name="connsiteY439" fmla="*/ 4950 h 333742"/>
                <a:gd name="connsiteX440" fmla="*/ 2324828 w 2652368"/>
                <a:gd name="connsiteY440" fmla="*/ 35687 h 333742"/>
                <a:gd name="connsiteX441" fmla="*/ 2193427 w 2652368"/>
                <a:gd name="connsiteY441" fmla="*/ 12612 h 333742"/>
                <a:gd name="connsiteX442" fmla="*/ 2240910 w 2652368"/>
                <a:gd name="connsiteY442" fmla="*/ 4950 h 333742"/>
                <a:gd name="connsiteX443" fmla="*/ 1557576 w 2652368"/>
                <a:gd name="connsiteY443" fmla="*/ 4921 h 333742"/>
                <a:gd name="connsiteX444" fmla="*/ 1637699 w 2652368"/>
                <a:gd name="connsiteY444" fmla="*/ 5562 h 333742"/>
                <a:gd name="connsiteX445" fmla="*/ 1661415 w 2652368"/>
                <a:gd name="connsiteY445" fmla="*/ 22868 h 333742"/>
                <a:gd name="connsiteX446" fmla="*/ 1655646 w 2652368"/>
                <a:gd name="connsiteY446" fmla="*/ 33124 h 333742"/>
                <a:gd name="connsiteX447" fmla="*/ 1557576 w 2652368"/>
                <a:gd name="connsiteY447" fmla="*/ 32483 h 333742"/>
                <a:gd name="connsiteX448" fmla="*/ 1538988 w 2652368"/>
                <a:gd name="connsiteY448" fmla="*/ 16459 h 333742"/>
                <a:gd name="connsiteX449" fmla="*/ 1557576 w 2652368"/>
                <a:gd name="connsiteY449" fmla="*/ 4921 h 333742"/>
                <a:gd name="connsiteX450" fmla="*/ 1421689 w 2652368"/>
                <a:gd name="connsiteY450" fmla="*/ 4921 h 333742"/>
                <a:gd name="connsiteX451" fmla="*/ 1505016 w 2652368"/>
                <a:gd name="connsiteY451" fmla="*/ 5562 h 333742"/>
                <a:gd name="connsiteX452" fmla="*/ 1526168 w 2652368"/>
                <a:gd name="connsiteY452" fmla="*/ 24150 h 333742"/>
                <a:gd name="connsiteX453" fmla="*/ 1520400 w 2652368"/>
                <a:gd name="connsiteY453" fmla="*/ 33124 h 333742"/>
                <a:gd name="connsiteX454" fmla="*/ 1421689 w 2652368"/>
                <a:gd name="connsiteY454" fmla="*/ 32483 h 333742"/>
                <a:gd name="connsiteX455" fmla="*/ 1405024 w 2652368"/>
                <a:gd name="connsiteY455" fmla="*/ 18381 h 333742"/>
                <a:gd name="connsiteX456" fmla="*/ 1421689 w 2652368"/>
                <a:gd name="connsiteY456" fmla="*/ 4921 h 333742"/>
                <a:gd name="connsiteX457" fmla="*/ 2020523 w 2652368"/>
                <a:gd name="connsiteY457" fmla="*/ 4920 h 333742"/>
                <a:gd name="connsiteX458" fmla="*/ 2058181 w 2652368"/>
                <a:gd name="connsiteY458" fmla="*/ 29277 h 333742"/>
                <a:gd name="connsiteX459" fmla="*/ 1937677 w 2652368"/>
                <a:gd name="connsiteY459" fmla="*/ 9407 h 333742"/>
                <a:gd name="connsiteX460" fmla="*/ 2020523 w 2652368"/>
                <a:gd name="connsiteY460" fmla="*/ 4920 h 333742"/>
                <a:gd name="connsiteX461" fmla="*/ 2107156 w 2652368"/>
                <a:gd name="connsiteY461" fmla="*/ 4429 h 333742"/>
                <a:gd name="connsiteX462" fmla="*/ 2192787 w 2652368"/>
                <a:gd name="connsiteY462" fmla="*/ 36970 h 333742"/>
                <a:gd name="connsiteX463" fmla="*/ 2061386 w 2652368"/>
                <a:gd name="connsiteY463" fmla="*/ 13253 h 333742"/>
                <a:gd name="connsiteX464" fmla="*/ 2107156 w 2652368"/>
                <a:gd name="connsiteY464" fmla="*/ 4429 h 333742"/>
                <a:gd name="connsiteX465" fmla="*/ 888716 w 2652368"/>
                <a:gd name="connsiteY465" fmla="*/ 4359 h 333742"/>
                <a:gd name="connsiteX466" fmla="*/ 993516 w 2652368"/>
                <a:gd name="connsiteY466" fmla="*/ 5562 h 333742"/>
                <a:gd name="connsiteX467" fmla="*/ 968518 w 2652368"/>
                <a:gd name="connsiteY467" fmla="*/ 31201 h 333742"/>
                <a:gd name="connsiteX468" fmla="*/ 866602 w 2652368"/>
                <a:gd name="connsiteY468" fmla="*/ 32483 h 333742"/>
                <a:gd name="connsiteX469" fmla="*/ 888716 w 2652368"/>
                <a:gd name="connsiteY469" fmla="*/ 4359 h 333742"/>
                <a:gd name="connsiteX470" fmla="*/ 1331312 w 2652368"/>
                <a:gd name="connsiteY470" fmla="*/ 4279 h 333742"/>
                <a:gd name="connsiteX471" fmla="*/ 1372334 w 2652368"/>
                <a:gd name="connsiteY471" fmla="*/ 4920 h 333742"/>
                <a:gd name="connsiteX472" fmla="*/ 1389641 w 2652368"/>
                <a:gd name="connsiteY472" fmla="*/ 18381 h 333742"/>
                <a:gd name="connsiteX473" fmla="*/ 1373616 w 2652368"/>
                <a:gd name="connsiteY473" fmla="*/ 32483 h 333742"/>
                <a:gd name="connsiteX474" fmla="*/ 1287725 w 2652368"/>
                <a:gd name="connsiteY474" fmla="*/ 32483 h 333742"/>
                <a:gd name="connsiteX475" fmla="*/ 1270419 w 2652368"/>
                <a:gd name="connsiteY475" fmla="*/ 19022 h 333742"/>
                <a:gd name="connsiteX476" fmla="*/ 1289648 w 2652368"/>
                <a:gd name="connsiteY476" fmla="*/ 4920 h 333742"/>
                <a:gd name="connsiteX477" fmla="*/ 1331312 w 2652368"/>
                <a:gd name="connsiteY477" fmla="*/ 4279 h 333742"/>
                <a:gd name="connsiteX478" fmla="*/ 1759405 w 2652368"/>
                <a:gd name="connsiteY478" fmla="*/ 3799 h 333742"/>
                <a:gd name="connsiteX479" fmla="*/ 1790252 w 2652368"/>
                <a:gd name="connsiteY479" fmla="*/ 27996 h 333742"/>
                <a:gd name="connsiteX480" fmla="*/ 1674235 w 2652368"/>
                <a:gd name="connsiteY480" fmla="*/ 7485 h 333742"/>
                <a:gd name="connsiteX481" fmla="*/ 1759405 w 2652368"/>
                <a:gd name="connsiteY481" fmla="*/ 3799 h 333742"/>
                <a:gd name="connsiteX482" fmla="*/ 1117224 w 2652368"/>
                <a:gd name="connsiteY482" fmla="*/ 3638 h 333742"/>
                <a:gd name="connsiteX483" fmla="*/ 1124916 w 2652368"/>
                <a:gd name="connsiteY483" fmla="*/ 13253 h 333742"/>
                <a:gd name="connsiteX484" fmla="*/ 1105045 w 2652368"/>
                <a:gd name="connsiteY484" fmla="*/ 31201 h 333742"/>
                <a:gd name="connsiteX485" fmla="*/ 1003771 w 2652368"/>
                <a:gd name="connsiteY485" fmla="*/ 31842 h 333742"/>
                <a:gd name="connsiteX486" fmla="*/ 998643 w 2652368"/>
                <a:gd name="connsiteY486" fmla="*/ 20945 h 333742"/>
                <a:gd name="connsiteX487" fmla="*/ 1021718 w 2652368"/>
                <a:gd name="connsiteY487" fmla="*/ 4280 h 333742"/>
                <a:gd name="connsiteX488" fmla="*/ 1117224 w 2652368"/>
                <a:gd name="connsiteY488" fmla="*/ 3638 h 333742"/>
                <a:gd name="connsiteX489" fmla="*/ 1848320 w 2652368"/>
                <a:gd name="connsiteY489" fmla="*/ 2697 h 333742"/>
                <a:gd name="connsiteX490" fmla="*/ 1924216 w 2652368"/>
                <a:gd name="connsiteY490" fmla="*/ 29919 h 333742"/>
                <a:gd name="connsiteX491" fmla="*/ 1806917 w 2652368"/>
                <a:gd name="connsiteY491" fmla="*/ 10049 h 333742"/>
                <a:gd name="connsiteX492" fmla="*/ 1848320 w 2652368"/>
                <a:gd name="connsiteY492" fmla="*/ 2697 h 333742"/>
                <a:gd name="connsiteX493" fmla="*/ 360550 w 2652368"/>
                <a:gd name="connsiteY493" fmla="*/ 1876 h 333742"/>
                <a:gd name="connsiteX494" fmla="*/ 446120 w 2652368"/>
                <a:gd name="connsiteY494" fmla="*/ 6203 h 333742"/>
                <a:gd name="connsiteX495" fmla="*/ 323052 w 2652368"/>
                <a:gd name="connsiteY495" fmla="*/ 27355 h 333742"/>
                <a:gd name="connsiteX496" fmla="*/ 360550 w 2652368"/>
                <a:gd name="connsiteY496" fmla="*/ 1876 h 333742"/>
                <a:gd name="connsiteX497" fmla="*/ 716613 w 2652368"/>
                <a:gd name="connsiteY497" fmla="*/ 1716 h 333742"/>
                <a:gd name="connsiteX498" fmla="*/ 595468 w 2652368"/>
                <a:gd name="connsiteY498" fmla="*/ 23509 h 333742"/>
                <a:gd name="connsiteX499" fmla="*/ 716613 w 2652368"/>
                <a:gd name="connsiteY499" fmla="*/ 1716 h 333742"/>
                <a:gd name="connsiteX500" fmla="*/ 800382 w 2652368"/>
                <a:gd name="connsiteY500" fmla="*/ 1645 h 333742"/>
                <a:gd name="connsiteX501" fmla="*/ 859552 w 2652368"/>
                <a:gd name="connsiteY501" fmla="*/ 6843 h 333742"/>
                <a:gd name="connsiteX502" fmla="*/ 833913 w 2652368"/>
                <a:gd name="connsiteY502" fmla="*/ 30559 h 333742"/>
                <a:gd name="connsiteX503" fmla="*/ 730074 w 2652368"/>
                <a:gd name="connsiteY503" fmla="*/ 31841 h 333742"/>
                <a:gd name="connsiteX504" fmla="*/ 800382 w 2652368"/>
                <a:gd name="connsiteY504" fmla="*/ 1645 h 333742"/>
                <a:gd name="connsiteX505" fmla="*/ 529888 w 2652368"/>
                <a:gd name="connsiteY505" fmla="*/ 603 h 333742"/>
                <a:gd name="connsiteX506" fmla="*/ 581367 w 2652368"/>
                <a:gd name="connsiteY506" fmla="*/ 6202 h 333742"/>
                <a:gd name="connsiteX507" fmla="*/ 459581 w 2652368"/>
                <a:gd name="connsiteY507" fmla="*/ 28637 h 333742"/>
                <a:gd name="connsiteX508" fmla="*/ 529888 w 2652368"/>
                <a:gd name="connsiteY508" fmla="*/ 603 h 333742"/>
                <a:gd name="connsiteX509" fmla="*/ 310875 w 2652368"/>
                <a:gd name="connsiteY509" fmla="*/ 434 h 333742"/>
                <a:gd name="connsiteX510" fmla="*/ 179474 w 2652368"/>
                <a:gd name="connsiteY510" fmla="*/ 24151 h 333742"/>
                <a:gd name="connsiteX511" fmla="*/ 310875 w 2652368"/>
                <a:gd name="connsiteY511" fmla="*/ 434 h 3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2652368" h="333742">
                  <a:moveTo>
                    <a:pt x="2048566" y="278539"/>
                  </a:moveTo>
                  <a:cubicBezTo>
                    <a:pt x="2074846" y="278458"/>
                    <a:pt x="2101126" y="278939"/>
                    <a:pt x="2127406" y="281182"/>
                  </a:cubicBezTo>
                  <a:cubicBezTo>
                    <a:pt x="2140226" y="282464"/>
                    <a:pt x="2150481" y="307463"/>
                    <a:pt x="2162660" y="321564"/>
                  </a:cubicBezTo>
                  <a:cubicBezTo>
                    <a:pt x="2160096" y="324128"/>
                    <a:pt x="2158173" y="327333"/>
                    <a:pt x="2156250" y="331178"/>
                  </a:cubicBezTo>
                  <a:cubicBezTo>
                    <a:pt x="2102408" y="331178"/>
                    <a:pt x="2049207" y="333742"/>
                    <a:pt x="1996006" y="329256"/>
                  </a:cubicBezTo>
                  <a:cubicBezTo>
                    <a:pt x="1983827" y="327974"/>
                    <a:pt x="1974213" y="301694"/>
                    <a:pt x="1963316" y="286951"/>
                  </a:cubicBezTo>
                  <a:cubicBezTo>
                    <a:pt x="1965239" y="284388"/>
                    <a:pt x="1967803" y="281824"/>
                    <a:pt x="1969726" y="279260"/>
                  </a:cubicBezTo>
                  <a:cubicBezTo>
                    <a:pt x="1996006" y="279260"/>
                    <a:pt x="2022286" y="278619"/>
                    <a:pt x="2048566" y="278539"/>
                  </a:cubicBezTo>
                  <a:close/>
                  <a:moveTo>
                    <a:pt x="517269" y="277977"/>
                  </a:moveTo>
                  <a:cubicBezTo>
                    <a:pt x="552523" y="277977"/>
                    <a:pt x="587136" y="277977"/>
                    <a:pt x="622390" y="277977"/>
                  </a:cubicBezTo>
                  <a:cubicBezTo>
                    <a:pt x="615980" y="331178"/>
                    <a:pt x="614057" y="333101"/>
                    <a:pt x="565984" y="333101"/>
                  </a:cubicBezTo>
                  <a:cubicBezTo>
                    <a:pt x="532012" y="333101"/>
                    <a:pt x="498039" y="333101"/>
                    <a:pt x="461504" y="333101"/>
                  </a:cubicBezTo>
                  <a:cubicBezTo>
                    <a:pt x="469837" y="279900"/>
                    <a:pt x="472400" y="277977"/>
                    <a:pt x="517269" y="277977"/>
                  </a:cubicBezTo>
                  <a:close/>
                  <a:moveTo>
                    <a:pt x="353819" y="277977"/>
                  </a:moveTo>
                  <a:cubicBezTo>
                    <a:pt x="388433" y="277336"/>
                    <a:pt x="421764" y="277977"/>
                    <a:pt x="458299" y="277977"/>
                  </a:cubicBezTo>
                  <a:cubicBezTo>
                    <a:pt x="443556" y="333742"/>
                    <a:pt x="443556" y="333742"/>
                    <a:pt x="393560" y="333742"/>
                  </a:cubicBezTo>
                  <a:cubicBezTo>
                    <a:pt x="360229" y="333742"/>
                    <a:pt x="326258" y="333742"/>
                    <a:pt x="291645" y="333742"/>
                  </a:cubicBezTo>
                  <a:cubicBezTo>
                    <a:pt x="303183" y="281182"/>
                    <a:pt x="306388" y="278618"/>
                    <a:pt x="353819" y="277977"/>
                  </a:cubicBezTo>
                  <a:close/>
                  <a:moveTo>
                    <a:pt x="1709408" y="277898"/>
                  </a:moveTo>
                  <a:cubicBezTo>
                    <a:pt x="1732884" y="277817"/>
                    <a:pt x="1754998" y="278298"/>
                    <a:pt x="1776791" y="280541"/>
                  </a:cubicBezTo>
                  <a:cubicBezTo>
                    <a:pt x="1787046" y="281823"/>
                    <a:pt x="1794738" y="306822"/>
                    <a:pt x="1803712" y="320282"/>
                  </a:cubicBezTo>
                  <a:cubicBezTo>
                    <a:pt x="1801148" y="324128"/>
                    <a:pt x="1798584" y="327973"/>
                    <a:pt x="1796661" y="331819"/>
                  </a:cubicBezTo>
                  <a:cubicBezTo>
                    <a:pt x="1752434" y="331819"/>
                    <a:pt x="1708206" y="334383"/>
                    <a:pt x="1663979" y="329897"/>
                  </a:cubicBezTo>
                  <a:cubicBezTo>
                    <a:pt x="1653723" y="328615"/>
                    <a:pt x="1646672" y="302334"/>
                    <a:pt x="1633853" y="278619"/>
                  </a:cubicBezTo>
                  <a:cubicBezTo>
                    <a:pt x="1661095" y="278619"/>
                    <a:pt x="1685933" y="277978"/>
                    <a:pt x="1709408" y="277898"/>
                  </a:cubicBezTo>
                  <a:close/>
                  <a:moveTo>
                    <a:pt x="2225797" y="277657"/>
                  </a:moveTo>
                  <a:cubicBezTo>
                    <a:pt x="2247751" y="277497"/>
                    <a:pt x="2269704" y="277977"/>
                    <a:pt x="2291497" y="280541"/>
                  </a:cubicBezTo>
                  <a:cubicBezTo>
                    <a:pt x="2304317" y="281823"/>
                    <a:pt x="2314572" y="306821"/>
                    <a:pt x="2325469" y="320923"/>
                  </a:cubicBezTo>
                  <a:cubicBezTo>
                    <a:pt x="2323546" y="324127"/>
                    <a:pt x="2321623" y="327333"/>
                    <a:pt x="2319700" y="330537"/>
                  </a:cubicBezTo>
                  <a:cubicBezTo>
                    <a:pt x="2277395" y="330537"/>
                    <a:pt x="2234450" y="334383"/>
                    <a:pt x="2193427" y="328615"/>
                  </a:cubicBezTo>
                  <a:cubicBezTo>
                    <a:pt x="2178685" y="326691"/>
                    <a:pt x="2167148" y="302334"/>
                    <a:pt x="2153687" y="288874"/>
                  </a:cubicBezTo>
                  <a:cubicBezTo>
                    <a:pt x="2155609" y="285669"/>
                    <a:pt x="2158174" y="282464"/>
                    <a:pt x="2160097" y="278618"/>
                  </a:cubicBezTo>
                  <a:cubicBezTo>
                    <a:pt x="2181890" y="278618"/>
                    <a:pt x="2203843" y="277817"/>
                    <a:pt x="2225797" y="277657"/>
                  </a:cubicBezTo>
                  <a:close/>
                  <a:moveTo>
                    <a:pt x="2545325" y="277416"/>
                  </a:moveTo>
                  <a:cubicBezTo>
                    <a:pt x="2567439" y="277176"/>
                    <a:pt x="2588271" y="277657"/>
                    <a:pt x="2608782" y="280541"/>
                  </a:cubicBezTo>
                  <a:cubicBezTo>
                    <a:pt x="2624806" y="282464"/>
                    <a:pt x="2637626" y="306180"/>
                    <a:pt x="2652368" y="320282"/>
                  </a:cubicBezTo>
                  <a:cubicBezTo>
                    <a:pt x="2651086" y="322846"/>
                    <a:pt x="2649804" y="326050"/>
                    <a:pt x="2647881" y="328614"/>
                  </a:cubicBezTo>
                  <a:cubicBezTo>
                    <a:pt x="2602372" y="328614"/>
                    <a:pt x="2556221" y="331819"/>
                    <a:pt x="2511353" y="326691"/>
                  </a:cubicBezTo>
                  <a:cubicBezTo>
                    <a:pt x="2499815" y="324768"/>
                    <a:pt x="2490201" y="299129"/>
                    <a:pt x="2474176" y="278618"/>
                  </a:cubicBezTo>
                  <a:cubicBezTo>
                    <a:pt x="2499815" y="278618"/>
                    <a:pt x="2523211" y="277656"/>
                    <a:pt x="2545325" y="277416"/>
                  </a:cubicBezTo>
                  <a:close/>
                  <a:moveTo>
                    <a:pt x="686487" y="277336"/>
                  </a:moveTo>
                  <a:cubicBezTo>
                    <a:pt x="720459" y="277336"/>
                    <a:pt x="753790" y="277336"/>
                    <a:pt x="787762" y="277336"/>
                  </a:cubicBezTo>
                  <a:cubicBezTo>
                    <a:pt x="785839" y="331178"/>
                    <a:pt x="783275" y="333101"/>
                    <a:pt x="735202" y="333101"/>
                  </a:cubicBezTo>
                  <a:cubicBezTo>
                    <a:pt x="699948" y="333101"/>
                    <a:pt x="665335" y="333101"/>
                    <a:pt x="627517" y="333101"/>
                  </a:cubicBezTo>
                  <a:cubicBezTo>
                    <a:pt x="640978" y="277978"/>
                    <a:pt x="640978" y="277978"/>
                    <a:pt x="686487" y="277336"/>
                  </a:cubicBezTo>
                  <a:close/>
                  <a:moveTo>
                    <a:pt x="69226" y="277336"/>
                  </a:moveTo>
                  <a:cubicBezTo>
                    <a:pt x="142938" y="277336"/>
                    <a:pt x="216009" y="277336"/>
                    <a:pt x="290363" y="277336"/>
                  </a:cubicBezTo>
                  <a:cubicBezTo>
                    <a:pt x="279466" y="328614"/>
                    <a:pt x="274979" y="333101"/>
                    <a:pt x="230111" y="333101"/>
                  </a:cubicBezTo>
                  <a:cubicBezTo>
                    <a:pt x="164090" y="333101"/>
                    <a:pt x="97429" y="333101"/>
                    <a:pt x="31408" y="333101"/>
                  </a:cubicBezTo>
                  <a:cubicBezTo>
                    <a:pt x="21153" y="333101"/>
                    <a:pt x="10896" y="332460"/>
                    <a:pt x="0" y="331819"/>
                  </a:cubicBezTo>
                  <a:cubicBezTo>
                    <a:pt x="16665" y="281182"/>
                    <a:pt x="21153" y="277336"/>
                    <a:pt x="69226" y="277336"/>
                  </a:cubicBezTo>
                  <a:close/>
                  <a:moveTo>
                    <a:pt x="1870534" y="277016"/>
                  </a:moveTo>
                  <a:cubicBezTo>
                    <a:pt x="1893128" y="276855"/>
                    <a:pt x="1914280" y="277336"/>
                    <a:pt x="1935112" y="279900"/>
                  </a:cubicBezTo>
                  <a:cubicBezTo>
                    <a:pt x="1947932" y="281823"/>
                    <a:pt x="1957546" y="306821"/>
                    <a:pt x="1969084" y="320922"/>
                  </a:cubicBezTo>
                  <a:cubicBezTo>
                    <a:pt x="1967161" y="324128"/>
                    <a:pt x="1965238" y="327332"/>
                    <a:pt x="1963315" y="329896"/>
                  </a:cubicBezTo>
                  <a:cubicBezTo>
                    <a:pt x="1917806" y="329896"/>
                    <a:pt x="1872297" y="332460"/>
                    <a:pt x="1827428" y="327974"/>
                  </a:cubicBezTo>
                  <a:cubicBezTo>
                    <a:pt x="1817172" y="326692"/>
                    <a:pt x="1810121" y="299771"/>
                    <a:pt x="1797302" y="277977"/>
                  </a:cubicBezTo>
                  <a:cubicBezTo>
                    <a:pt x="1823903" y="277977"/>
                    <a:pt x="1847939" y="277176"/>
                    <a:pt x="1870534" y="277016"/>
                  </a:cubicBezTo>
                  <a:close/>
                  <a:moveTo>
                    <a:pt x="2384278" y="276775"/>
                  </a:moveTo>
                  <a:cubicBezTo>
                    <a:pt x="2404468" y="276535"/>
                    <a:pt x="2424499" y="277016"/>
                    <a:pt x="2444048" y="279900"/>
                  </a:cubicBezTo>
                  <a:cubicBezTo>
                    <a:pt x="2460714" y="282463"/>
                    <a:pt x="2474816" y="305539"/>
                    <a:pt x="2490200" y="318999"/>
                  </a:cubicBezTo>
                  <a:cubicBezTo>
                    <a:pt x="2488276" y="322205"/>
                    <a:pt x="2486354" y="325409"/>
                    <a:pt x="2484430" y="329255"/>
                  </a:cubicBezTo>
                  <a:cubicBezTo>
                    <a:pt x="2439562" y="329255"/>
                    <a:pt x="2394693" y="332460"/>
                    <a:pt x="2349825" y="327332"/>
                  </a:cubicBezTo>
                  <a:cubicBezTo>
                    <a:pt x="2337647" y="326050"/>
                    <a:pt x="2327391" y="301052"/>
                    <a:pt x="2316494" y="286310"/>
                  </a:cubicBezTo>
                  <a:cubicBezTo>
                    <a:pt x="2319699" y="283105"/>
                    <a:pt x="2321622" y="280541"/>
                    <a:pt x="2323545" y="277977"/>
                  </a:cubicBezTo>
                  <a:cubicBezTo>
                    <a:pt x="2343736" y="277977"/>
                    <a:pt x="2364087" y="277015"/>
                    <a:pt x="2384278" y="276775"/>
                  </a:cubicBezTo>
                  <a:close/>
                  <a:moveTo>
                    <a:pt x="848655" y="276695"/>
                  </a:moveTo>
                  <a:cubicBezTo>
                    <a:pt x="1095432" y="276695"/>
                    <a:pt x="1342208" y="276695"/>
                    <a:pt x="1588985" y="277337"/>
                  </a:cubicBezTo>
                  <a:cubicBezTo>
                    <a:pt x="1630649" y="277337"/>
                    <a:pt x="1633213" y="280541"/>
                    <a:pt x="1630007" y="329897"/>
                  </a:cubicBezTo>
                  <a:cubicBezTo>
                    <a:pt x="1353105" y="329897"/>
                    <a:pt x="1076843" y="329897"/>
                    <a:pt x="799941" y="329897"/>
                  </a:cubicBezTo>
                  <a:cubicBezTo>
                    <a:pt x="801223" y="279900"/>
                    <a:pt x="803146" y="276695"/>
                    <a:pt x="848655" y="276695"/>
                  </a:cubicBezTo>
                  <a:close/>
                  <a:moveTo>
                    <a:pt x="1376820" y="216444"/>
                  </a:moveTo>
                  <a:cubicBezTo>
                    <a:pt x="1430662" y="216444"/>
                    <a:pt x="1476172" y="216444"/>
                    <a:pt x="1522963" y="216444"/>
                  </a:cubicBezTo>
                  <a:cubicBezTo>
                    <a:pt x="1525527" y="230546"/>
                    <a:pt x="1527450" y="244006"/>
                    <a:pt x="1530655" y="263235"/>
                  </a:cubicBezTo>
                  <a:cubicBezTo>
                    <a:pt x="1483864" y="263235"/>
                    <a:pt x="1439636" y="265158"/>
                    <a:pt x="1396049" y="261312"/>
                  </a:cubicBezTo>
                  <a:cubicBezTo>
                    <a:pt x="1389639" y="260671"/>
                    <a:pt x="1384512" y="235673"/>
                    <a:pt x="1376820" y="216444"/>
                  </a:cubicBezTo>
                  <a:close/>
                  <a:moveTo>
                    <a:pt x="1768377" y="215322"/>
                  </a:moveTo>
                  <a:cubicBezTo>
                    <a:pt x="1790732" y="215322"/>
                    <a:pt x="1813006" y="215803"/>
                    <a:pt x="1835119" y="217726"/>
                  </a:cubicBezTo>
                  <a:cubicBezTo>
                    <a:pt x="1842170" y="218367"/>
                    <a:pt x="1847298" y="243365"/>
                    <a:pt x="1856913" y="263876"/>
                  </a:cubicBezTo>
                  <a:cubicBezTo>
                    <a:pt x="1807557" y="263876"/>
                    <a:pt x="1767817" y="266440"/>
                    <a:pt x="1728717" y="261953"/>
                  </a:cubicBezTo>
                  <a:cubicBezTo>
                    <a:pt x="1716538" y="260671"/>
                    <a:pt x="1706283" y="239519"/>
                    <a:pt x="1694745" y="227982"/>
                  </a:cubicBezTo>
                  <a:cubicBezTo>
                    <a:pt x="1696668" y="224136"/>
                    <a:pt x="1699232" y="219649"/>
                    <a:pt x="1701155" y="215803"/>
                  </a:cubicBezTo>
                  <a:cubicBezTo>
                    <a:pt x="1723589" y="215803"/>
                    <a:pt x="1746023" y="215322"/>
                    <a:pt x="1768377" y="215322"/>
                  </a:cubicBezTo>
                  <a:close/>
                  <a:moveTo>
                    <a:pt x="2508708" y="214841"/>
                  </a:moveTo>
                  <a:cubicBezTo>
                    <a:pt x="2529620" y="214681"/>
                    <a:pt x="2550452" y="215162"/>
                    <a:pt x="2570963" y="217726"/>
                  </a:cubicBezTo>
                  <a:cubicBezTo>
                    <a:pt x="2585064" y="219648"/>
                    <a:pt x="2596602" y="241441"/>
                    <a:pt x="2610063" y="254261"/>
                  </a:cubicBezTo>
                  <a:cubicBezTo>
                    <a:pt x="2607498" y="256825"/>
                    <a:pt x="2605575" y="260670"/>
                    <a:pt x="2604293" y="263875"/>
                  </a:cubicBezTo>
                  <a:cubicBezTo>
                    <a:pt x="2563271" y="263875"/>
                    <a:pt x="2521608" y="267080"/>
                    <a:pt x="2481867" y="261952"/>
                  </a:cubicBezTo>
                  <a:cubicBezTo>
                    <a:pt x="2467124" y="260029"/>
                    <a:pt x="2454946" y="237595"/>
                    <a:pt x="2441485" y="224776"/>
                  </a:cubicBezTo>
                  <a:cubicBezTo>
                    <a:pt x="2442767" y="221571"/>
                    <a:pt x="2444690" y="218366"/>
                    <a:pt x="2445972" y="215802"/>
                  </a:cubicBezTo>
                  <a:cubicBezTo>
                    <a:pt x="2466804" y="215802"/>
                    <a:pt x="2487796" y="215001"/>
                    <a:pt x="2508708" y="214841"/>
                  </a:cubicBezTo>
                  <a:close/>
                  <a:moveTo>
                    <a:pt x="1545398" y="214521"/>
                  </a:moveTo>
                  <a:cubicBezTo>
                    <a:pt x="1585779" y="214521"/>
                    <a:pt x="1626161" y="213239"/>
                    <a:pt x="1666542" y="215161"/>
                  </a:cubicBezTo>
                  <a:cubicBezTo>
                    <a:pt x="1696027" y="216444"/>
                    <a:pt x="1685772" y="242083"/>
                    <a:pt x="1690900" y="263875"/>
                  </a:cubicBezTo>
                  <a:cubicBezTo>
                    <a:pt x="1646031" y="263875"/>
                    <a:pt x="1603727" y="266439"/>
                    <a:pt x="1562063" y="261953"/>
                  </a:cubicBezTo>
                  <a:cubicBezTo>
                    <a:pt x="1552449" y="260671"/>
                    <a:pt x="1544756" y="236955"/>
                    <a:pt x="1536424" y="223494"/>
                  </a:cubicBezTo>
                  <a:cubicBezTo>
                    <a:pt x="1539629" y="220290"/>
                    <a:pt x="1542834" y="217726"/>
                    <a:pt x="1545398" y="214521"/>
                  </a:cubicBezTo>
                  <a:close/>
                  <a:moveTo>
                    <a:pt x="2351028" y="214200"/>
                  </a:moveTo>
                  <a:cubicBezTo>
                    <a:pt x="2371459" y="214040"/>
                    <a:pt x="2391810" y="214521"/>
                    <a:pt x="2412001" y="217085"/>
                  </a:cubicBezTo>
                  <a:cubicBezTo>
                    <a:pt x="2426103" y="219007"/>
                    <a:pt x="2437000" y="241441"/>
                    <a:pt x="2449178" y="254260"/>
                  </a:cubicBezTo>
                  <a:cubicBezTo>
                    <a:pt x="2447255" y="256824"/>
                    <a:pt x="2445332" y="260029"/>
                    <a:pt x="2443409" y="263875"/>
                  </a:cubicBezTo>
                  <a:cubicBezTo>
                    <a:pt x="2403027" y="263875"/>
                    <a:pt x="2362646" y="267080"/>
                    <a:pt x="2322905" y="261953"/>
                  </a:cubicBezTo>
                  <a:cubicBezTo>
                    <a:pt x="2308803" y="260029"/>
                    <a:pt x="2296624" y="238236"/>
                    <a:pt x="2283805" y="226058"/>
                  </a:cubicBezTo>
                  <a:cubicBezTo>
                    <a:pt x="2285728" y="222212"/>
                    <a:pt x="2287651" y="219007"/>
                    <a:pt x="2289574" y="215161"/>
                  </a:cubicBezTo>
                  <a:cubicBezTo>
                    <a:pt x="2310085" y="215161"/>
                    <a:pt x="2330597" y="214360"/>
                    <a:pt x="2351028" y="214200"/>
                  </a:cubicBezTo>
                  <a:close/>
                  <a:moveTo>
                    <a:pt x="2136460" y="214040"/>
                  </a:moveTo>
                  <a:cubicBezTo>
                    <a:pt x="2174999" y="214040"/>
                    <a:pt x="2213297" y="214521"/>
                    <a:pt x="2251756" y="216444"/>
                  </a:cubicBezTo>
                  <a:cubicBezTo>
                    <a:pt x="2265216" y="217085"/>
                    <a:pt x="2278036" y="240160"/>
                    <a:pt x="2290855" y="252979"/>
                  </a:cubicBezTo>
                  <a:cubicBezTo>
                    <a:pt x="2288933" y="256825"/>
                    <a:pt x="2287010" y="260671"/>
                    <a:pt x="2285087" y="263876"/>
                  </a:cubicBezTo>
                  <a:cubicBezTo>
                    <a:pt x="2258166" y="263876"/>
                    <a:pt x="2231245" y="263876"/>
                    <a:pt x="2203682" y="263876"/>
                  </a:cubicBezTo>
                  <a:cubicBezTo>
                    <a:pt x="2158814" y="263876"/>
                    <a:pt x="2113945" y="263876"/>
                    <a:pt x="2069718" y="263876"/>
                  </a:cubicBezTo>
                  <a:cubicBezTo>
                    <a:pt x="2028696" y="263876"/>
                    <a:pt x="2027414" y="263235"/>
                    <a:pt x="2019722" y="214521"/>
                  </a:cubicBezTo>
                  <a:cubicBezTo>
                    <a:pt x="2059142" y="214521"/>
                    <a:pt x="2097921" y="214040"/>
                    <a:pt x="2136460" y="214040"/>
                  </a:cubicBezTo>
                  <a:close/>
                  <a:moveTo>
                    <a:pt x="1288205" y="214040"/>
                  </a:moveTo>
                  <a:cubicBezTo>
                    <a:pt x="1310159" y="214040"/>
                    <a:pt x="1331631" y="214521"/>
                    <a:pt x="1353104" y="216444"/>
                  </a:cubicBezTo>
                  <a:cubicBezTo>
                    <a:pt x="1360796" y="217726"/>
                    <a:pt x="1365283" y="242723"/>
                    <a:pt x="1374898" y="263876"/>
                  </a:cubicBezTo>
                  <a:cubicBezTo>
                    <a:pt x="1321055" y="263876"/>
                    <a:pt x="1280033" y="265798"/>
                    <a:pt x="1238369" y="263235"/>
                  </a:cubicBezTo>
                  <a:cubicBezTo>
                    <a:pt x="1203115" y="261312"/>
                    <a:pt x="1226831" y="235032"/>
                    <a:pt x="1220421" y="214521"/>
                  </a:cubicBezTo>
                  <a:cubicBezTo>
                    <a:pt x="1243817" y="214521"/>
                    <a:pt x="1266252" y="214040"/>
                    <a:pt x="1288205" y="214040"/>
                  </a:cubicBezTo>
                  <a:close/>
                  <a:moveTo>
                    <a:pt x="1100560" y="213880"/>
                  </a:moveTo>
                  <a:cubicBezTo>
                    <a:pt x="1133890" y="213880"/>
                    <a:pt x="1167862" y="213880"/>
                    <a:pt x="1200551" y="213880"/>
                  </a:cubicBezTo>
                  <a:cubicBezTo>
                    <a:pt x="1208884" y="262594"/>
                    <a:pt x="1208243" y="264517"/>
                    <a:pt x="1164657" y="264517"/>
                  </a:cubicBezTo>
                  <a:cubicBezTo>
                    <a:pt x="1130044" y="264517"/>
                    <a:pt x="1095431" y="264517"/>
                    <a:pt x="1060818" y="264517"/>
                  </a:cubicBezTo>
                  <a:cubicBezTo>
                    <a:pt x="1056973" y="215803"/>
                    <a:pt x="1058254" y="214522"/>
                    <a:pt x="1100560" y="213880"/>
                  </a:cubicBezTo>
                  <a:close/>
                  <a:moveTo>
                    <a:pt x="937110" y="213880"/>
                  </a:moveTo>
                  <a:cubicBezTo>
                    <a:pt x="971081" y="213880"/>
                    <a:pt x="1005053" y="213880"/>
                    <a:pt x="1040948" y="213880"/>
                  </a:cubicBezTo>
                  <a:cubicBezTo>
                    <a:pt x="1044794" y="263235"/>
                    <a:pt x="1044153" y="263876"/>
                    <a:pt x="1000567" y="263876"/>
                  </a:cubicBezTo>
                  <a:cubicBezTo>
                    <a:pt x="966595" y="263876"/>
                    <a:pt x="932623" y="263876"/>
                    <a:pt x="899292" y="263876"/>
                  </a:cubicBezTo>
                  <a:cubicBezTo>
                    <a:pt x="893523" y="218367"/>
                    <a:pt x="896728" y="213880"/>
                    <a:pt x="937110" y="213880"/>
                  </a:cubicBezTo>
                  <a:close/>
                  <a:moveTo>
                    <a:pt x="778146" y="213880"/>
                  </a:moveTo>
                  <a:cubicBezTo>
                    <a:pt x="812119" y="213880"/>
                    <a:pt x="845449" y="213880"/>
                    <a:pt x="878780" y="213880"/>
                  </a:cubicBezTo>
                  <a:cubicBezTo>
                    <a:pt x="884549" y="258748"/>
                    <a:pt x="880703" y="263876"/>
                    <a:pt x="840322" y="263876"/>
                  </a:cubicBezTo>
                  <a:cubicBezTo>
                    <a:pt x="804427" y="263876"/>
                    <a:pt x="769173" y="263876"/>
                    <a:pt x="733278" y="263876"/>
                  </a:cubicBezTo>
                  <a:cubicBezTo>
                    <a:pt x="736483" y="215803"/>
                    <a:pt x="737765" y="213880"/>
                    <a:pt x="778146" y="213880"/>
                  </a:cubicBezTo>
                  <a:close/>
                  <a:moveTo>
                    <a:pt x="616620" y="213880"/>
                  </a:moveTo>
                  <a:cubicBezTo>
                    <a:pt x="650592" y="213880"/>
                    <a:pt x="684564" y="213880"/>
                    <a:pt x="721099" y="213880"/>
                  </a:cubicBezTo>
                  <a:cubicBezTo>
                    <a:pt x="716613" y="263235"/>
                    <a:pt x="715972" y="263876"/>
                    <a:pt x="674308" y="263876"/>
                  </a:cubicBezTo>
                  <a:cubicBezTo>
                    <a:pt x="639695" y="263876"/>
                    <a:pt x="604442" y="263876"/>
                    <a:pt x="569188" y="263876"/>
                  </a:cubicBezTo>
                  <a:cubicBezTo>
                    <a:pt x="572393" y="217085"/>
                    <a:pt x="575598" y="213880"/>
                    <a:pt x="616620" y="213880"/>
                  </a:cubicBezTo>
                  <a:close/>
                  <a:moveTo>
                    <a:pt x="455094" y="213880"/>
                  </a:moveTo>
                  <a:cubicBezTo>
                    <a:pt x="489707" y="213880"/>
                    <a:pt x="524961" y="213880"/>
                    <a:pt x="560215" y="213880"/>
                  </a:cubicBezTo>
                  <a:cubicBezTo>
                    <a:pt x="552523" y="263235"/>
                    <a:pt x="551241" y="263876"/>
                    <a:pt x="508936" y="263876"/>
                  </a:cubicBezTo>
                  <a:cubicBezTo>
                    <a:pt x="473682" y="263876"/>
                    <a:pt x="439070" y="263876"/>
                    <a:pt x="403816" y="263876"/>
                  </a:cubicBezTo>
                  <a:cubicBezTo>
                    <a:pt x="410867" y="217726"/>
                    <a:pt x="414712" y="213880"/>
                    <a:pt x="455094" y="213880"/>
                  </a:cubicBezTo>
                  <a:close/>
                  <a:moveTo>
                    <a:pt x="1923254" y="213559"/>
                  </a:moveTo>
                  <a:cubicBezTo>
                    <a:pt x="1943926" y="213398"/>
                    <a:pt x="1964598" y="213879"/>
                    <a:pt x="1985109" y="216443"/>
                  </a:cubicBezTo>
                  <a:cubicBezTo>
                    <a:pt x="1997288" y="217725"/>
                    <a:pt x="2006902" y="241441"/>
                    <a:pt x="2017799" y="254261"/>
                  </a:cubicBezTo>
                  <a:cubicBezTo>
                    <a:pt x="2015235" y="257465"/>
                    <a:pt x="2012030" y="260671"/>
                    <a:pt x="2009466" y="263875"/>
                  </a:cubicBezTo>
                  <a:cubicBezTo>
                    <a:pt x="1969085" y="263875"/>
                    <a:pt x="1928062" y="267080"/>
                    <a:pt x="1888321" y="261953"/>
                  </a:cubicBezTo>
                  <a:cubicBezTo>
                    <a:pt x="1875502" y="260029"/>
                    <a:pt x="1865246" y="236954"/>
                    <a:pt x="1854349" y="223494"/>
                  </a:cubicBezTo>
                  <a:cubicBezTo>
                    <a:pt x="1856913" y="220289"/>
                    <a:pt x="1859477" y="217084"/>
                    <a:pt x="1861400" y="214520"/>
                  </a:cubicBezTo>
                  <a:cubicBezTo>
                    <a:pt x="1881911" y="214520"/>
                    <a:pt x="1902583" y="213719"/>
                    <a:pt x="1923254" y="213559"/>
                  </a:cubicBezTo>
                  <a:close/>
                  <a:moveTo>
                    <a:pt x="292926" y="212598"/>
                  </a:moveTo>
                  <a:cubicBezTo>
                    <a:pt x="327539" y="215803"/>
                    <a:pt x="362793" y="213239"/>
                    <a:pt x="398047" y="213239"/>
                  </a:cubicBezTo>
                  <a:cubicBezTo>
                    <a:pt x="387791" y="261953"/>
                    <a:pt x="385869" y="263235"/>
                    <a:pt x="342282" y="263876"/>
                  </a:cubicBezTo>
                  <a:cubicBezTo>
                    <a:pt x="308951" y="263876"/>
                    <a:pt x="274979" y="263876"/>
                    <a:pt x="236520" y="263876"/>
                  </a:cubicBezTo>
                  <a:cubicBezTo>
                    <a:pt x="244212" y="229263"/>
                    <a:pt x="257031" y="210034"/>
                    <a:pt x="292926" y="212598"/>
                  </a:cubicBezTo>
                  <a:close/>
                  <a:moveTo>
                    <a:pt x="109606" y="212597"/>
                  </a:moveTo>
                  <a:cubicBezTo>
                    <a:pt x="150629" y="215803"/>
                    <a:pt x="192292" y="213239"/>
                    <a:pt x="233956" y="213239"/>
                  </a:cubicBezTo>
                  <a:cubicBezTo>
                    <a:pt x="226264" y="257466"/>
                    <a:pt x="219854" y="263235"/>
                    <a:pt x="179473" y="263235"/>
                  </a:cubicBezTo>
                  <a:cubicBezTo>
                    <a:pt x="133964" y="263875"/>
                    <a:pt x="88455" y="263875"/>
                    <a:pt x="40381" y="263875"/>
                  </a:cubicBezTo>
                  <a:cubicBezTo>
                    <a:pt x="51277" y="223494"/>
                    <a:pt x="73070" y="210033"/>
                    <a:pt x="109606" y="212597"/>
                  </a:cubicBezTo>
                  <a:close/>
                  <a:moveTo>
                    <a:pt x="1309518" y="157473"/>
                  </a:moveTo>
                  <a:cubicBezTo>
                    <a:pt x="1354386" y="157473"/>
                    <a:pt x="1397973" y="157473"/>
                    <a:pt x="1444123" y="157473"/>
                  </a:cubicBezTo>
                  <a:cubicBezTo>
                    <a:pt x="1446046" y="169652"/>
                    <a:pt x="1447969" y="180549"/>
                    <a:pt x="1450533" y="196574"/>
                  </a:cubicBezTo>
                  <a:cubicBezTo>
                    <a:pt x="1403742" y="196574"/>
                    <a:pt x="1358232" y="196574"/>
                    <a:pt x="1309518" y="196574"/>
                  </a:cubicBezTo>
                  <a:cubicBezTo>
                    <a:pt x="1309518" y="183754"/>
                    <a:pt x="1309518" y="172857"/>
                    <a:pt x="1309518" y="157473"/>
                  </a:cubicBezTo>
                  <a:close/>
                  <a:moveTo>
                    <a:pt x="2473775" y="156753"/>
                  </a:moveTo>
                  <a:cubicBezTo>
                    <a:pt x="2494527" y="156672"/>
                    <a:pt x="2515199" y="157153"/>
                    <a:pt x="2535710" y="159396"/>
                  </a:cubicBezTo>
                  <a:cubicBezTo>
                    <a:pt x="2547889" y="160678"/>
                    <a:pt x="2557503" y="181831"/>
                    <a:pt x="2573528" y="199779"/>
                  </a:cubicBezTo>
                  <a:cubicBezTo>
                    <a:pt x="2522890" y="199779"/>
                    <a:pt x="2481868" y="202343"/>
                    <a:pt x="2441486" y="198497"/>
                  </a:cubicBezTo>
                  <a:cubicBezTo>
                    <a:pt x="2429307" y="197215"/>
                    <a:pt x="2419051" y="177344"/>
                    <a:pt x="2408155" y="165806"/>
                  </a:cubicBezTo>
                  <a:cubicBezTo>
                    <a:pt x="2409437" y="163242"/>
                    <a:pt x="2410719" y="160038"/>
                    <a:pt x="2411360" y="157474"/>
                  </a:cubicBezTo>
                  <a:cubicBezTo>
                    <a:pt x="2432192" y="157474"/>
                    <a:pt x="2453024" y="156833"/>
                    <a:pt x="2473775" y="156753"/>
                  </a:cubicBezTo>
                  <a:close/>
                  <a:moveTo>
                    <a:pt x="1679283" y="156352"/>
                  </a:moveTo>
                  <a:cubicBezTo>
                    <a:pt x="1700194" y="156352"/>
                    <a:pt x="1721026" y="156833"/>
                    <a:pt x="1741538" y="158756"/>
                  </a:cubicBezTo>
                  <a:cubicBezTo>
                    <a:pt x="1750511" y="158756"/>
                    <a:pt x="1756921" y="181190"/>
                    <a:pt x="1767818" y="200420"/>
                  </a:cubicBezTo>
                  <a:cubicBezTo>
                    <a:pt x="1718462" y="200420"/>
                    <a:pt x="1678081" y="202343"/>
                    <a:pt x="1637699" y="199138"/>
                  </a:cubicBezTo>
                  <a:cubicBezTo>
                    <a:pt x="1627443" y="198497"/>
                    <a:pt x="1619111" y="177986"/>
                    <a:pt x="1610137" y="167088"/>
                  </a:cubicBezTo>
                  <a:cubicBezTo>
                    <a:pt x="1612059" y="163884"/>
                    <a:pt x="1614623" y="160679"/>
                    <a:pt x="1616547" y="156833"/>
                  </a:cubicBezTo>
                  <a:cubicBezTo>
                    <a:pt x="1637379" y="156833"/>
                    <a:pt x="1658371" y="156352"/>
                    <a:pt x="1679283" y="156352"/>
                  </a:cubicBezTo>
                  <a:close/>
                  <a:moveTo>
                    <a:pt x="1831836" y="156112"/>
                  </a:moveTo>
                  <a:cubicBezTo>
                    <a:pt x="1852267" y="156031"/>
                    <a:pt x="1872618" y="156512"/>
                    <a:pt x="1892808" y="158755"/>
                  </a:cubicBezTo>
                  <a:cubicBezTo>
                    <a:pt x="1902423" y="160037"/>
                    <a:pt x="1910115" y="181830"/>
                    <a:pt x="1919089" y="194009"/>
                  </a:cubicBezTo>
                  <a:cubicBezTo>
                    <a:pt x="1915243" y="195932"/>
                    <a:pt x="1912679" y="198496"/>
                    <a:pt x="1909474" y="201059"/>
                  </a:cubicBezTo>
                  <a:cubicBezTo>
                    <a:pt x="1876784" y="201059"/>
                    <a:pt x="1844095" y="201059"/>
                    <a:pt x="1811404" y="201059"/>
                  </a:cubicBezTo>
                  <a:cubicBezTo>
                    <a:pt x="1774868" y="201059"/>
                    <a:pt x="1774868" y="200419"/>
                    <a:pt x="1770382" y="156833"/>
                  </a:cubicBezTo>
                  <a:cubicBezTo>
                    <a:pt x="1790893" y="156833"/>
                    <a:pt x="1811404" y="156192"/>
                    <a:pt x="1831836" y="156112"/>
                  </a:cubicBezTo>
                  <a:close/>
                  <a:moveTo>
                    <a:pt x="1525127" y="154830"/>
                  </a:moveTo>
                  <a:cubicBezTo>
                    <a:pt x="1545238" y="154749"/>
                    <a:pt x="1565268" y="155230"/>
                    <a:pt x="1585139" y="157473"/>
                  </a:cubicBezTo>
                  <a:cubicBezTo>
                    <a:pt x="1594754" y="158115"/>
                    <a:pt x="1601804" y="179908"/>
                    <a:pt x="1610137" y="192086"/>
                  </a:cubicBezTo>
                  <a:cubicBezTo>
                    <a:pt x="1608214" y="194650"/>
                    <a:pt x="1605650" y="197855"/>
                    <a:pt x="1603727" y="200419"/>
                  </a:cubicBezTo>
                  <a:cubicBezTo>
                    <a:pt x="1562705" y="200419"/>
                    <a:pt x="1521041" y="202341"/>
                    <a:pt x="1480018" y="198495"/>
                  </a:cubicBezTo>
                  <a:cubicBezTo>
                    <a:pt x="1471686" y="197855"/>
                    <a:pt x="1464635" y="176062"/>
                    <a:pt x="1456943" y="163883"/>
                  </a:cubicBezTo>
                  <a:cubicBezTo>
                    <a:pt x="1459507" y="161319"/>
                    <a:pt x="1462071" y="158755"/>
                    <a:pt x="1464635" y="155551"/>
                  </a:cubicBezTo>
                  <a:cubicBezTo>
                    <a:pt x="1484826" y="155551"/>
                    <a:pt x="1505016" y="154910"/>
                    <a:pt x="1525127" y="154830"/>
                  </a:cubicBezTo>
                  <a:close/>
                  <a:moveTo>
                    <a:pt x="2131653" y="154509"/>
                  </a:moveTo>
                  <a:cubicBezTo>
                    <a:pt x="2151443" y="154268"/>
                    <a:pt x="2170031" y="154589"/>
                    <a:pt x="2188299" y="156832"/>
                  </a:cubicBezTo>
                  <a:cubicBezTo>
                    <a:pt x="2203042" y="158755"/>
                    <a:pt x="2215220" y="176062"/>
                    <a:pt x="2228681" y="186958"/>
                  </a:cubicBezTo>
                  <a:cubicBezTo>
                    <a:pt x="2226758" y="190804"/>
                    <a:pt x="2225476" y="194650"/>
                    <a:pt x="2223553" y="198496"/>
                  </a:cubicBezTo>
                  <a:cubicBezTo>
                    <a:pt x="2179967" y="198496"/>
                    <a:pt x="2136379" y="200419"/>
                    <a:pt x="2093434" y="196573"/>
                  </a:cubicBezTo>
                  <a:cubicBezTo>
                    <a:pt x="2085101" y="196573"/>
                    <a:pt x="2078691" y="174780"/>
                    <a:pt x="2067795" y="155550"/>
                  </a:cubicBezTo>
                  <a:cubicBezTo>
                    <a:pt x="2090870" y="155550"/>
                    <a:pt x="2111862" y="154749"/>
                    <a:pt x="2131653" y="154509"/>
                  </a:cubicBezTo>
                  <a:close/>
                  <a:moveTo>
                    <a:pt x="1981184" y="154509"/>
                  </a:moveTo>
                  <a:cubicBezTo>
                    <a:pt x="2000173" y="154268"/>
                    <a:pt x="2019082" y="154589"/>
                    <a:pt x="2037670" y="156832"/>
                  </a:cubicBezTo>
                  <a:cubicBezTo>
                    <a:pt x="2051130" y="158755"/>
                    <a:pt x="2062027" y="177984"/>
                    <a:pt x="2074206" y="189521"/>
                  </a:cubicBezTo>
                  <a:cubicBezTo>
                    <a:pt x="2072282" y="192727"/>
                    <a:pt x="2069719" y="196572"/>
                    <a:pt x="2067796" y="199777"/>
                  </a:cubicBezTo>
                  <a:cubicBezTo>
                    <a:pt x="2026773" y="199777"/>
                    <a:pt x="1985751" y="202341"/>
                    <a:pt x="1945369" y="197854"/>
                  </a:cubicBezTo>
                  <a:cubicBezTo>
                    <a:pt x="1934472" y="196572"/>
                    <a:pt x="1926140" y="176061"/>
                    <a:pt x="1916525" y="163883"/>
                  </a:cubicBezTo>
                  <a:cubicBezTo>
                    <a:pt x="1919730" y="161960"/>
                    <a:pt x="1922293" y="158755"/>
                    <a:pt x="1924217" y="155550"/>
                  </a:cubicBezTo>
                  <a:cubicBezTo>
                    <a:pt x="1943126" y="155550"/>
                    <a:pt x="1962195" y="154749"/>
                    <a:pt x="1981184" y="154509"/>
                  </a:cubicBezTo>
                  <a:close/>
                  <a:moveTo>
                    <a:pt x="1190296" y="154268"/>
                  </a:moveTo>
                  <a:cubicBezTo>
                    <a:pt x="1212731" y="154268"/>
                    <a:pt x="1235164" y="154268"/>
                    <a:pt x="1257599" y="154910"/>
                  </a:cubicBezTo>
                  <a:cubicBezTo>
                    <a:pt x="1296058" y="155550"/>
                    <a:pt x="1296698" y="156192"/>
                    <a:pt x="1289006" y="198496"/>
                  </a:cubicBezTo>
                  <a:cubicBezTo>
                    <a:pt x="1245420" y="198496"/>
                    <a:pt x="1201193" y="198496"/>
                    <a:pt x="1156965" y="198496"/>
                  </a:cubicBezTo>
                  <a:cubicBezTo>
                    <a:pt x="1149274" y="156832"/>
                    <a:pt x="1151197" y="154910"/>
                    <a:pt x="1190296" y="154268"/>
                  </a:cubicBezTo>
                  <a:close/>
                  <a:moveTo>
                    <a:pt x="1039666" y="152987"/>
                  </a:moveTo>
                  <a:cubicBezTo>
                    <a:pt x="1067227" y="152987"/>
                    <a:pt x="1094789" y="152345"/>
                    <a:pt x="1122351" y="154909"/>
                  </a:cubicBezTo>
                  <a:cubicBezTo>
                    <a:pt x="1128120" y="155550"/>
                    <a:pt x="1138375" y="169011"/>
                    <a:pt x="1137735" y="175420"/>
                  </a:cubicBezTo>
                  <a:cubicBezTo>
                    <a:pt x="1137093" y="184394"/>
                    <a:pt x="1128120" y="199137"/>
                    <a:pt x="1121710" y="199137"/>
                  </a:cubicBezTo>
                  <a:cubicBezTo>
                    <a:pt x="1080047" y="201059"/>
                    <a:pt x="1039024" y="200418"/>
                    <a:pt x="998002" y="200418"/>
                  </a:cubicBezTo>
                  <a:cubicBezTo>
                    <a:pt x="998643" y="154269"/>
                    <a:pt x="999284" y="152987"/>
                    <a:pt x="1039666" y="152987"/>
                  </a:cubicBezTo>
                  <a:close/>
                  <a:moveTo>
                    <a:pt x="879422" y="152987"/>
                  </a:moveTo>
                  <a:cubicBezTo>
                    <a:pt x="912752" y="152346"/>
                    <a:pt x="946724" y="152987"/>
                    <a:pt x="981978" y="152987"/>
                  </a:cubicBezTo>
                  <a:cubicBezTo>
                    <a:pt x="986464" y="188241"/>
                    <a:pt x="978132" y="203624"/>
                    <a:pt x="945442" y="201701"/>
                  </a:cubicBezTo>
                  <a:cubicBezTo>
                    <a:pt x="911470" y="199137"/>
                    <a:pt x="877498" y="201060"/>
                    <a:pt x="844168" y="201060"/>
                  </a:cubicBezTo>
                  <a:cubicBezTo>
                    <a:pt x="839040" y="160679"/>
                    <a:pt x="844168" y="153628"/>
                    <a:pt x="879422" y="152987"/>
                  </a:cubicBezTo>
                  <a:close/>
                  <a:moveTo>
                    <a:pt x="727509" y="152346"/>
                  </a:moveTo>
                  <a:cubicBezTo>
                    <a:pt x="760840" y="152346"/>
                    <a:pt x="794171" y="152988"/>
                    <a:pt x="828143" y="152988"/>
                  </a:cubicBezTo>
                  <a:cubicBezTo>
                    <a:pt x="830065" y="189523"/>
                    <a:pt x="819169" y="203624"/>
                    <a:pt x="786479" y="201060"/>
                  </a:cubicBezTo>
                  <a:cubicBezTo>
                    <a:pt x="752507" y="198496"/>
                    <a:pt x="718536" y="200419"/>
                    <a:pt x="684564" y="200419"/>
                  </a:cubicBezTo>
                  <a:cubicBezTo>
                    <a:pt x="686487" y="156833"/>
                    <a:pt x="689692" y="152988"/>
                    <a:pt x="727509" y="152346"/>
                  </a:cubicBezTo>
                  <a:close/>
                  <a:moveTo>
                    <a:pt x="136528" y="152346"/>
                  </a:moveTo>
                  <a:cubicBezTo>
                    <a:pt x="207677" y="153628"/>
                    <a:pt x="278826" y="152346"/>
                    <a:pt x="351896" y="152346"/>
                  </a:cubicBezTo>
                  <a:cubicBezTo>
                    <a:pt x="346128" y="190804"/>
                    <a:pt x="328181" y="201700"/>
                    <a:pt x="295491" y="201060"/>
                  </a:cubicBezTo>
                  <a:cubicBezTo>
                    <a:pt x="224342" y="198496"/>
                    <a:pt x="153194" y="200418"/>
                    <a:pt x="79481" y="200418"/>
                  </a:cubicBezTo>
                  <a:cubicBezTo>
                    <a:pt x="88455" y="169011"/>
                    <a:pt x="101916" y="151063"/>
                    <a:pt x="136528" y="152346"/>
                  </a:cubicBezTo>
                  <a:close/>
                  <a:moveTo>
                    <a:pt x="570471" y="151705"/>
                  </a:moveTo>
                  <a:cubicBezTo>
                    <a:pt x="605083" y="154269"/>
                    <a:pt x="639055" y="152346"/>
                    <a:pt x="673027" y="152346"/>
                  </a:cubicBezTo>
                  <a:cubicBezTo>
                    <a:pt x="673668" y="194009"/>
                    <a:pt x="655080" y="202983"/>
                    <a:pt x="623671" y="200419"/>
                  </a:cubicBezTo>
                  <a:cubicBezTo>
                    <a:pt x="590982" y="197855"/>
                    <a:pt x="558292" y="199778"/>
                    <a:pt x="523679" y="199778"/>
                  </a:cubicBezTo>
                  <a:cubicBezTo>
                    <a:pt x="525602" y="167088"/>
                    <a:pt x="537140" y="149782"/>
                    <a:pt x="570471" y="151705"/>
                  </a:cubicBezTo>
                  <a:close/>
                  <a:moveTo>
                    <a:pt x="415353" y="151704"/>
                  </a:moveTo>
                  <a:cubicBezTo>
                    <a:pt x="448684" y="153627"/>
                    <a:pt x="482656" y="152345"/>
                    <a:pt x="517910" y="152345"/>
                  </a:cubicBezTo>
                  <a:cubicBezTo>
                    <a:pt x="515987" y="188881"/>
                    <a:pt x="501886" y="203623"/>
                    <a:pt x="467913" y="201059"/>
                  </a:cubicBezTo>
                  <a:cubicBezTo>
                    <a:pt x="434583" y="197854"/>
                    <a:pt x="400611" y="200418"/>
                    <a:pt x="365357" y="200418"/>
                  </a:cubicBezTo>
                  <a:cubicBezTo>
                    <a:pt x="369843" y="165806"/>
                    <a:pt x="382663" y="150422"/>
                    <a:pt x="415353" y="151704"/>
                  </a:cubicBezTo>
                  <a:close/>
                  <a:moveTo>
                    <a:pt x="1239010" y="101067"/>
                  </a:moveTo>
                  <a:cubicBezTo>
                    <a:pt x="1281315" y="101067"/>
                    <a:pt x="1324261" y="101067"/>
                    <a:pt x="1370411" y="101067"/>
                  </a:cubicBezTo>
                  <a:cubicBezTo>
                    <a:pt x="1371052" y="115169"/>
                    <a:pt x="1371693" y="126065"/>
                    <a:pt x="1372334" y="139526"/>
                  </a:cubicBezTo>
                  <a:cubicBezTo>
                    <a:pt x="1326183" y="139526"/>
                    <a:pt x="1283878" y="139526"/>
                    <a:pt x="1239010" y="139526"/>
                  </a:cubicBezTo>
                  <a:cubicBezTo>
                    <a:pt x="1239010" y="126707"/>
                    <a:pt x="1239010" y="115169"/>
                    <a:pt x="1239010" y="101067"/>
                  </a:cubicBezTo>
                  <a:close/>
                  <a:moveTo>
                    <a:pt x="1088380" y="100426"/>
                  </a:moveTo>
                  <a:cubicBezTo>
                    <a:pt x="1133249" y="100426"/>
                    <a:pt x="1175553" y="100426"/>
                    <a:pt x="1220421" y="100426"/>
                  </a:cubicBezTo>
                  <a:cubicBezTo>
                    <a:pt x="1220421" y="113887"/>
                    <a:pt x="1220421" y="124784"/>
                    <a:pt x="1220421" y="138885"/>
                  </a:cubicBezTo>
                  <a:cubicBezTo>
                    <a:pt x="1175553" y="138885"/>
                    <a:pt x="1131967" y="138885"/>
                    <a:pt x="1083894" y="138885"/>
                  </a:cubicBezTo>
                  <a:cubicBezTo>
                    <a:pt x="1085816" y="125424"/>
                    <a:pt x="1087099" y="113887"/>
                    <a:pt x="1088380" y="100426"/>
                  </a:cubicBezTo>
                  <a:close/>
                  <a:moveTo>
                    <a:pt x="2437240" y="99385"/>
                  </a:moveTo>
                  <a:cubicBezTo>
                    <a:pt x="2456068" y="99144"/>
                    <a:pt x="2474817" y="99465"/>
                    <a:pt x="2493405" y="101708"/>
                  </a:cubicBezTo>
                  <a:cubicBezTo>
                    <a:pt x="2506866" y="103631"/>
                    <a:pt x="2518404" y="122860"/>
                    <a:pt x="2530582" y="133757"/>
                  </a:cubicBezTo>
                  <a:cubicBezTo>
                    <a:pt x="2529300" y="136963"/>
                    <a:pt x="2528018" y="139526"/>
                    <a:pt x="2526095" y="142090"/>
                  </a:cubicBezTo>
                  <a:cubicBezTo>
                    <a:pt x="2486995" y="142090"/>
                    <a:pt x="2447896" y="144654"/>
                    <a:pt x="2409437" y="140809"/>
                  </a:cubicBezTo>
                  <a:cubicBezTo>
                    <a:pt x="2397258" y="139526"/>
                    <a:pt x="2387002" y="120296"/>
                    <a:pt x="2376106" y="109400"/>
                  </a:cubicBezTo>
                  <a:cubicBezTo>
                    <a:pt x="2377388" y="106195"/>
                    <a:pt x="2379311" y="103631"/>
                    <a:pt x="2380593" y="100426"/>
                  </a:cubicBezTo>
                  <a:cubicBezTo>
                    <a:pt x="2399502" y="100426"/>
                    <a:pt x="2418411" y="99625"/>
                    <a:pt x="2437240" y="99385"/>
                  </a:cubicBezTo>
                  <a:close/>
                  <a:moveTo>
                    <a:pt x="1595314" y="99225"/>
                  </a:moveTo>
                  <a:cubicBezTo>
                    <a:pt x="1616226" y="99145"/>
                    <a:pt x="1635776" y="99465"/>
                    <a:pt x="1655005" y="101067"/>
                  </a:cubicBezTo>
                  <a:cubicBezTo>
                    <a:pt x="1663979" y="101709"/>
                    <a:pt x="1671029" y="122220"/>
                    <a:pt x="1678721" y="133116"/>
                  </a:cubicBezTo>
                  <a:cubicBezTo>
                    <a:pt x="1676798" y="136322"/>
                    <a:pt x="1674875" y="138886"/>
                    <a:pt x="1672952" y="141450"/>
                  </a:cubicBezTo>
                  <a:cubicBezTo>
                    <a:pt x="1633212" y="141450"/>
                    <a:pt x="1592830" y="143372"/>
                    <a:pt x="1553089" y="140168"/>
                  </a:cubicBezTo>
                  <a:cubicBezTo>
                    <a:pt x="1544757" y="139526"/>
                    <a:pt x="1538987" y="118374"/>
                    <a:pt x="1527450" y="99785"/>
                  </a:cubicBezTo>
                  <a:cubicBezTo>
                    <a:pt x="1552128" y="99785"/>
                    <a:pt x="1574402" y="99305"/>
                    <a:pt x="1595314" y="99225"/>
                  </a:cubicBezTo>
                  <a:close/>
                  <a:moveTo>
                    <a:pt x="1447969" y="99225"/>
                  </a:moveTo>
                  <a:cubicBezTo>
                    <a:pt x="1467839" y="99145"/>
                    <a:pt x="1487710" y="99465"/>
                    <a:pt x="1507580" y="101067"/>
                  </a:cubicBezTo>
                  <a:cubicBezTo>
                    <a:pt x="1515271" y="101709"/>
                    <a:pt x="1521040" y="122861"/>
                    <a:pt x="1532578" y="142090"/>
                  </a:cubicBezTo>
                  <a:cubicBezTo>
                    <a:pt x="1481941" y="142090"/>
                    <a:pt x="1442841" y="144013"/>
                    <a:pt x="1404382" y="140808"/>
                  </a:cubicBezTo>
                  <a:cubicBezTo>
                    <a:pt x="1396049" y="140168"/>
                    <a:pt x="1388999" y="120297"/>
                    <a:pt x="1381307" y="109400"/>
                  </a:cubicBezTo>
                  <a:cubicBezTo>
                    <a:pt x="1383871" y="106195"/>
                    <a:pt x="1385794" y="102991"/>
                    <a:pt x="1388358" y="99785"/>
                  </a:cubicBezTo>
                  <a:cubicBezTo>
                    <a:pt x="1408228" y="99785"/>
                    <a:pt x="1428098" y="99305"/>
                    <a:pt x="1447969" y="99225"/>
                  </a:cubicBezTo>
                  <a:close/>
                  <a:moveTo>
                    <a:pt x="2138303" y="99144"/>
                  </a:moveTo>
                  <a:cubicBezTo>
                    <a:pt x="2180607" y="99144"/>
                    <a:pt x="2222912" y="99144"/>
                    <a:pt x="2264575" y="99144"/>
                  </a:cubicBezTo>
                  <a:cubicBezTo>
                    <a:pt x="2362646" y="99144"/>
                    <a:pt x="2362646" y="99144"/>
                    <a:pt x="2408156" y="186318"/>
                  </a:cubicBezTo>
                  <a:cubicBezTo>
                    <a:pt x="2410078" y="190164"/>
                    <a:pt x="2412001" y="194009"/>
                    <a:pt x="2415206" y="202342"/>
                  </a:cubicBezTo>
                  <a:cubicBezTo>
                    <a:pt x="2361364" y="202342"/>
                    <a:pt x="2311367" y="203624"/>
                    <a:pt x="2262011" y="201060"/>
                  </a:cubicBezTo>
                  <a:cubicBezTo>
                    <a:pt x="2253679" y="200419"/>
                    <a:pt x="2242141" y="185677"/>
                    <a:pt x="2238296" y="174780"/>
                  </a:cubicBezTo>
                  <a:cubicBezTo>
                    <a:pt x="2228681" y="148499"/>
                    <a:pt x="2213297" y="137603"/>
                    <a:pt x="2185735" y="141449"/>
                  </a:cubicBezTo>
                  <a:cubicBezTo>
                    <a:pt x="2157532" y="145936"/>
                    <a:pt x="2141508" y="133116"/>
                    <a:pt x="2138303" y="99144"/>
                  </a:cubicBezTo>
                  <a:close/>
                  <a:moveTo>
                    <a:pt x="2041435" y="98984"/>
                  </a:moveTo>
                  <a:cubicBezTo>
                    <a:pt x="2060744" y="98824"/>
                    <a:pt x="2079973" y="99144"/>
                    <a:pt x="2099203" y="101067"/>
                  </a:cubicBezTo>
                  <a:cubicBezTo>
                    <a:pt x="2110100" y="102349"/>
                    <a:pt x="2119073" y="120938"/>
                    <a:pt x="2128688" y="131835"/>
                  </a:cubicBezTo>
                  <a:cubicBezTo>
                    <a:pt x="2126764" y="135680"/>
                    <a:pt x="2124842" y="138886"/>
                    <a:pt x="2122919" y="142090"/>
                  </a:cubicBezTo>
                  <a:cubicBezTo>
                    <a:pt x="2084461" y="142090"/>
                    <a:pt x="2046002" y="144654"/>
                    <a:pt x="2008824" y="140808"/>
                  </a:cubicBezTo>
                  <a:cubicBezTo>
                    <a:pt x="1997288" y="139526"/>
                    <a:pt x="1987673" y="120297"/>
                    <a:pt x="1977417" y="109400"/>
                  </a:cubicBezTo>
                  <a:cubicBezTo>
                    <a:pt x="1979339" y="106195"/>
                    <a:pt x="1981263" y="102991"/>
                    <a:pt x="1983185" y="99785"/>
                  </a:cubicBezTo>
                  <a:cubicBezTo>
                    <a:pt x="2002735" y="99785"/>
                    <a:pt x="2022125" y="99144"/>
                    <a:pt x="2041435" y="98984"/>
                  </a:cubicBezTo>
                  <a:close/>
                  <a:moveTo>
                    <a:pt x="1892487" y="98984"/>
                  </a:moveTo>
                  <a:cubicBezTo>
                    <a:pt x="1911396" y="98824"/>
                    <a:pt x="1930305" y="99144"/>
                    <a:pt x="1949214" y="101067"/>
                  </a:cubicBezTo>
                  <a:cubicBezTo>
                    <a:pt x="1960111" y="102349"/>
                    <a:pt x="1969725" y="121579"/>
                    <a:pt x="1979981" y="132476"/>
                  </a:cubicBezTo>
                  <a:cubicBezTo>
                    <a:pt x="1976776" y="135680"/>
                    <a:pt x="1974212" y="138886"/>
                    <a:pt x="1971648" y="142090"/>
                  </a:cubicBezTo>
                  <a:cubicBezTo>
                    <a:pt x="1934472" y="142090"/>
                    <a:pt x="1897295" y="144654"/>
                    <a:pt x="1860759" y="140808"/>
                  </a:cubicBezTo>
                  <a:cubicBezTo>
                    <a:pt x="1849221" y="139526"/>
                    <a:pt x="1838966" y="120938"/>
                    <a:pt x="1828710" y="110041"/>
                  </a:cubicBezTo>
                  <a:cubicBezTo>
                    <a:pt x="1831274" y="106837"/>
                    <a:pt x="1833197" y="102991"/>
                    <a:pt x="1835761" y="99785"/>
                  </a:cubicBezTo>
                  <a:cubicBezTo>
                    <a:pt x="1854670" y="99785"/>
                    <a:pt x="1873579" y="99144"/>
                    <a:pt x="1892487" y="98984"/>
                  </a:cubicBezTo>
                  <a:close/>
                  <a:moveTo>
                    <a:pt x="1744021" y="98343"/>
                  </a:moveTo>
                  <a:cubicBezTo>
                    <a:pt x="1762529" y="98183"/>
                    <a:pt x="1780957" y="98503"/>
                    <a:pt x="1799225" y="100426"/>
                  </a:cubicBezTo>
                  <a:cubicBezTo>
                    <a:pt x="1810122" y="101708"/>
                    <a:pt x="1819096" y="120297"/>
                    <a:pt x="1828710" y="130553"/>
                  </a:cubicBezTo>
                  <a:cubicBezTo>
                    <a:pt x="1826787" y="133757"/>
                    <a:pt x="1824223" y="137603"/>
                    <a:pt x="1822300" y="140809"/>
                  </a:cubicBezTo>
                  <a:cubicBezTo>
                    <a:pt x="1782559" y="140809"/>
                    <a:pt x="1742178" y="142731"/>
                    <a:pt x="1703078" y="139527"/>
                  </a:cubicBezTo>
                  <a:cubicBezTo>
                    <a:pt x="1694746" y="138885"/>
                    <a:pt x="1688336" y="119015"/>
                    <a:pt x="1681285" y="108118"/>
                  </a:cubicBezTo>
                  <a:cubicBezTo>
                    <a:pt x="1683849" y="105554"/>
                    <a:pt x="1686413" y="102350"/>
                    <a:pt x="1688336" y="99144"/>
                  </a:cubicBezTo>
                  <a:cubicBezTo>
                    <a:pt x="1706924" y="99144"/>
                    <a:pt x="1725513" y="98503"/>
                    <a:pt x="1744021" y="98343"/>
                  </a:cubicBezTo>
                  <a:close/>
                  <a:moveTo>
                    <a:pt x="971723" y="97222"/>
                  </a:moveTo>
                  <a:cubicBezTo>
                    <a:pt x="1004412" y="99145"/>
                    <a:pt x="1037101" y="97863"/>
                    <a:pt x="1070432" y="97863"/>
                  </a:cubicBezTo>
                  <a:cubicBezTo>
                    <a:pt x="1075560" y="130553"/>
                    <a:pt x="1065946" y="144013"/>
                    <a:pt x="1033897" y="142090"/>
                  </a:cubicBezTo>
                  <a:cubicBezTo>
                    <a:pt x="1001848" y="140167"/>
                    <a:pt x="969158" y="141449"/>
                    <a:pt x="935827" y="141449"/>
                  </a:cubicBezTo>
                  <a:cubicBezTo>
                    <a:pt x="930699" y="106196"/>
                    <a:pt x="942878" y="95299"/>
                    <a:pt x="971723" y="97222"/>
                  </a:cubicBezTo>
                  <a:close/>
                  <a:moveTo>
                    <a:pt x="819810" y="97222"/>
                  </a:moveTo>
                  <a:cubicBezTo>
                    <a:pt x="852500" y="99145"/>
                    <a:pt x="885190" y="97863"/>
                    <a:pt x="917880" y="97863"/>
                  </a:cubicBezTo>
                  <a:cubicBezTo>
                    <a:pt x="924930" y="130553"/>
                    <a:pt x="915316" y="143372"/>
                    <a:pt x="884549" y="142090"/>
                  </a:cubicBezTo>
                  <a:cubicBezTo>
                    <a:pt x="851218" y="140167"/>
                    <a:pt x="817246" y="141449"/>
                    <a:pt x="783916" y="141449"/>
                  </a:cubicBezTo>
                  <a:cubicBezTo>
                    <a:pt x="779429" y="108118"/>
                    <a:pt x="790325" y="95940"/>
                    <a:pt x="819810" y="97222"/>
                  </a:cubicBezTo>
                  <a:close/>
                  <a:moveTo>
                    <a:pt x="519191" y="96581"/>
                  </a:moveTo>
                  <a:cubicBezTo>
                    <a:pt x="551881" y="98503"/>
                    <a:pt x="584571" y="97221"/>
                    <a:pt x="619184" y="97221"/>
                  </a:cubicBezTo>
                  <a:cubicBezTo>
                    <a:pt x="618543" y="131834"/>
                    <a:pt x="604441" y="144013"/>
                    <a:pt x="574956" y="142089"/>
                  </a:cubicBezTo>
                  <a:cubicBezTo>
                    <a:pt x="542267" y="140167"/>
                    <a:pt x="509577" y="141449"/>
                    <a:pt x="474964" y="141449"/>
                  </a:cubicBezTo>
                  <a:cubicBezTo>
                    <a:pt x="476886" y="108759"/>
                    <a:pt x="489065" y="95299"/>
                    <a:pt x="519191" y="96581"/>
                  </a:cubicBezTo>
                  <a:close/>
                  <a:moveTo>
                    <a:pt x="670463" y="96580"/>
                  </a:moveTo>
                  <a:cubicBezTo>
                    <a:pt x="703152" y="98503"/>
                    <a:pt x="736483" y="97221"/>
                    <a:pt x="769814" y="97221"/>
                  </a:cubicBezTo>
                  <a:cubicBezTo>
                    <a:pt x="771096" y="133116"/>
                    <a:pt x="756353" y="144012"/>
                    <a:pt x="726869" y="142089"/>
                  </a:cubicBezTo>
                  <a:cubicBezTo>
                    <a:pt x="694820" y="140166"/>
                    <a:pt x="662130" y="141448"/>
                    <a:pt x="628799" y="141448"/>
                  </a:cubicBezTo>
                  <a:cubicBezTo>
                    <a:pt x="627517" y="106836"/>
                    <a:pt x="640336" y="95298"/>
                    <a:pt x="670463" y="96580"/>
                  </a:cubicBezTo>
                  <a:close/>
                  <a:moveTo>
                    <a:pt x="381621" y="95539"/>
                  </a:moveTo>
                  <a:cubicBezTo>
                    <a:pt x="406699" y="94016"/>
                    <a:pt x="437466" y="95298"/>
                    <a:pt x="467271" y="100426"/>
                  </a:cubicBezTo>
                  <a:cubicBezTo>
                    <a:pt x="460862" y="138243"/>
                    <a:pt x="458298" y="141448"/>
                    <a:pt x="423044" y="141448"/>
                  </a:cubicBezTo>
                  <a:cubicBezTo>
                    <a:pt x="330744" y="141448"/>
                    <a:pt x="238443" y="141448"/>
                    <a:pt x="146142" y="141448"/>
                  </a:cubicBezTo>
                  <a:cubicBezTo>
                    <a:pt x="136528" y="141448"/>
                    <a:pt x="127554" y="139526"/>
                    <a:pt x="116657" y="138884"/>
                  </a:cubicBezTo>
                  <a:cubicBezTo>
                    <a:pt x="124349" y="109400"/>
                    <a:pt x="138450" y="95298"/>
                    <a:pt x="168576" y="96580"/>
                  </a:cubicBezTo>
                  <a:cubicBezTo>
                    <a:pt x="212163" y="98503"/>
                    <a:pt x="255749" y="96580"/>
                    <a:pt x="299336" y="97862"/>
                  </a:cubicBezTo>
                  <a:cubicBezTo>
                    <a:pt x="308310" y="97862"/>
                    <a:pt x="316642" y="103631"/>
                    <a:pt x="330103" y="107477"/>
                  </a:cubicBezTo>
                  <a:cubicBezTo>
                    <a:pt x="337154" y="101388"/>
                    <a:pt x="356543" y="97061"/>
                    <a:pt x="381621" y="95539"/>
                  </a:cubicBezTo>
                  <a:close/>
                  <a:moveTo>
                    <a:pt x="1482582" y="48507"/>
                  </a:moveTo>
                  <a:cubicBezTo>
                    <a:pt x="1526810" y="48507"/>
                    <a:pt x="1569114" y="48507"/>
                    <a:pt x="1611418" y="48507"/>
                  </a:cubicBezTo>
                  <a:cubicBezTo>
                    <a:pt x="1613341" y="61327"/>
                    <a:pt x="1615264" y="71583"/>
                    <a:pt x="1617187" y="83761"/>
                  </a:cubicBezTo>
                  <a:cubicBezTo>
                    <a:pt x="1573600" y="83761"/>
                    <a:pt x="1532578" y="83761"/>
                    <a:pt x="1488992" y="83761"/>
                  </a:cubicBezTo>
                  <a:cubicBezTo>
                    <a:pt x="1487069" y="72864"/>
                    <a:pt x="1485146" y="61968"/>
                    <a:pt x="1482582" y="48507"/>
                  </a:cubicBezTo>
                  <a:close/>
                  <a:moveTo>
                    <a:pt x="2407114" y="47705"/>
                  </a:moveTo>
                  <a:cubicBezTo>
                    <a:pt x="2425942" y="47545"/>
                    <a:pt x="2444691" y="47865"/>
                    <a:pt x="2463279" y="49788"/>
                  </a:cubicBezTo>
                  <a:cubicBezTo>
                    <a:pt x="2474176" y="51070"/>
                    <a:pt x="2483791" y="69018"/>
                    <a:pt x="2501097" y="86325"/>
                  </a:cubicBezTo>
                  <a:cubicBezTo>
                    <a:pt x="2453024" y="86325"/>
                    <a:pt x="2415847" y="88889"/>
                    <a:pt x="2379311" y="85043"/>
                  </a:cubicBezTo>
                  <a:cubicBezTo>
                    <a:pt x="2367773" y="83761"/>
                    <a:pt x="2356877" y="67095"/>
                    <a:pt x="2345980" y="58121"/>
                  </a:cubicBezTo>
                  <a:cubicBezTo>
                    <a:pt x="2347262" y="54916"/>
                    <a:pt x="2348544" y="51712"/>
                    <a:pt x="2350467" y="48506"/>
                  </a:cubicBezTo>
                  <a:cubicBezTo>
                    <a:pt x="2369376" y="48506"/>
                    <a:pt x="2388285" y="47865"/>
                    <a:pt x="2407114" y="47705"/>
                  </a:cubicBezTo>
                  <a:close/>
                  <a:moveTo>
                    <a:pt x="1830873" y="47306"/>
                  </a:moveTo>
                  <a:cubicBezTo>
                    <a:pt x="1849702" y="47226"/>
                    <a:pt x="1868451" y="47546"/>
                    <a:pt x="1887039" y="49148"/>
                  </a:cubicBezTo>
                  <a:cubicBezTo>
                    <a:pt x="1896012" y="49790"/>
                    <a:pt x="1903704" y="67737"/>
                    <a:pt x="1912037" y="77993"/>
                  </a:cubicBezTo>
                  <a:cubicBezTo>
                    <a:pt x="1909473" y="80557"/>
                    <a:pt x="1907550" y="83121"/>
                    <a:pt x="1906268" y="85685"/>
                  </a:cubicBezTo>
                  <a:cubicBezTo>
                    <a:pt x="1869092" y="85685"/>
                    <a:pt x="1831914" y="87607"/>
                    <a:pt x="1794738" y="84403"/>
                  </a:cubicBezTo>
                  <a:cubicBezTo>
                    <a:pt x="1785123" y="83761"/>
                    <a:pt x="1776791" y="67096"/>
                    <a:pt x="1768458" y="57481"/>
                  </a:cubicBezTo>
                  <a:cubicBezTo>
                    <a:pt x="1770381" y="54276"/>
                    <a:pt x="1772304" y="51072"/>
                    <a:pt x="1774226" y="47866"/>
                  </a:cubicBezTo>
                  <a:cubicBezTo>
                    <a:pt x="1793135" y="47866"/>
                    <a:pt x="1812044" y="47386"/>
                    <a:pt x="1830873" y="47306"/>
                  </a:cubicBezTo>
                  <a:close/>
                  <a:moveTo>
                    <a:pt x="1972851" y="46665"/>
                  </a:moveTo>
                  <a:cubicBezTo>
                    <a:pt x="1992641" y="46585"/>
                    <a:pt x="2011069" y="46905"/>
                    <a:pt x="2029336" y="48507"/>
                  </a:cubicBezTo>
                  <a:cubicBezTo>
                    <a:pt x="2039593" y="49149"/>
                    <a:pt x="2047925" y="65814"/>
                    <a:pt x="2057539" y="75429"/>
                  </a:cubicBezTo>
                  <a:cubicBezTo>
                    <a:pt x="2056258" y="78634"/>
                    <a:pt x="2054335" y="81838"/>
                    <a:pt x="2053053" y="85044"/>
                  </a:cubicBezTo>
                  <a:cubicBezTo>
                    <a:pt x="2014594" y="85044"/>
                    <a:pt x="1976136" y="86966"/>
                    <a:pt x="1938318" y="83762"/>
                  </a:cubicBezTo>
                  <a:cubicBezTo>
                    <a:pt x="1929344" y="83120"/>
                    <a:pt x="1921652" y="64532"/>
                    <a:pt x="1908192" y="47225"/>
                  </a:cubicBezTo>
                  <a:cubicBezTo>
                    <a:pt x="1931908" y="47225"/>
                    <a:pt x="1953060" y="46745"/>
                    <a:pt x="1972851" y="46665"/>
                  </a:cubicBezTo>
                  <a:close/>
                  <a:moveTo>
                    <a:pt x="1687695" y="46665"/>
                  </a:moveTo>
                  <a:cubicBezTo>
                    <a:pt x="1706924" y="46585"/>
                    <a:pt x="1726153" y="46905"/>
                    <a:pt x="1745383" y="48507"/>
                  </a:cubicBezTo>
                  <a:cubicBezTo>
                    <a:pt x="1753074" y="49149"/>
                    <a:pt x="1759484" y="67096"/>
                    <a:pt x="1766535" y="77352"/>
                  </a:cubicBezTo>
                  <a:cubicBezTo>
                    <a:pt x="1763330" y="79916"/>
                    <a:pt x="1761407" y="83120"/>
                    <a:pt x="1759484" y="85684"/>
                  </a:cubicBezTo>
                  <a:cubicBezTo>
                    <a:pt x="1723589" y="85684"/>
                    <a:pt x="1687695" y="87608"/>
                    <a:pt x="1652441" y="84402"/>
                  </a:cubicBezTo>
                  <a:cubicBezTo>
                    <a:pt x="1642186" y="83762"/>
                    <a:pt x="1633212" y="68378"/>
                    <a:pt x="1623597" y="59404"/>
                  </a:cubicBezTo>
                  <a:cubicBezTo>
                    <a:pt x="1625520" y="55558"/>
                    <a:pt x="1627443" y="51071"/>
                    <a:pt x="1630007" y="47225"/>
                  </a:cubicBezTo>
                  <a:cubicBezTo>
                    <a:pt x="1649236" y="47225"/>
                    <a:pt x="1668465" y="46745"/>
                    <a:pt x="1687695" y="46665"/>
                  </a:cubicBezTo>
                  <a:close/>
                  <a:moveTo>
                    <a:pt x="2062666" y="46584"/>
                  </a:moveTo>
                  <a:cubicBezTo>
                    <a:pt x="2110099" y="46584"/>
                    <a:pt x="2158172" y="46584"/>
                    <a:pt x="2205605" y="46584"/>
                  </a:cubicBezTo>
                  <a:cubicBezTo>
                    <a:pt x="2236372" y="46584"/>
                    <a:pt x="2267779" y="48506"/>
                    <a:pt x="2298547" y="46584"/>
                  </a:cubicBezTo>
                  <a:cubicBezTo>
                    <a:pt x="2325467" y="44661"/>
                    <a:pt x="2339570" y="56198"/>
                    <a:pt x="2346620" y="85683"/>
                  </a:cubicBezTo>
                  <a:cubicBezTo>
                    <a:pt x="2258806" y="85683"/>
                    <a:pt x="2174197" y="86965"/>
                    <a:pt x="2090229" y="84402"/>
                  </a:cubicBezTo>
                  <a:cubicBezTo>
                    <a:pt x="2078691" y="84402"/>
                    <a:pt x="2067795" y="66454"/>
                    <a:pt x="2056898" y="56840"/>
                  </a:cubicBezTo>
                  <a:cubicBezTo>
                    <a:pt x="2058821" y="53634"/>
                    <a:pt x="2060744" y="50430"/>
                    <a:pt x="2062666" y="46584"/>
                  </a:cubicBezTo>
                  <a:close/>
                  <a:moveTo>
                    <a:pt x="1367205" y="45303"/>
                  </a:moveTo>
                  <a:cubicBezTo>
                    <a:pt x="1391563" y="46585"/>
                    <a:pt x="1415920" y="46585"/>
                    <a:pt x="1440278" y="45303"/>
                  </a:cubicBezTo>
                  <a:cubicBezTo>
                    <a:pt x="1467840" y="44662"/>
                    <a:pt x="1473608" y="58122"/>
                    <a:pt x="1467840" y="83121"/>
                  </a:cubicBezTo>
                  <a:cubicBezTo>
                    <a:pt x="1426176" y="83121"/>
                    <a:pt x="1385153" y="83121"/>
                    <a:pt x="1342849" y="83121"/>
                  </a:cubicBezTo>
                  <a:cubicBezTo>
                    <a:pt x="1334516" y="58763"/>
                    <a:pt x="1336439" y="44021"/>
                    <a:pt x="1367205" y="45303"/>
                  </a:cubicBezTo>
                  <a:close/>
                  <a:moveTo>
                    <a:pt x="1223627" y="44021"/>
                  </a:moveTo>
                  <a:cubicBezTo>
                    <a:pt x="1246702" y="45302"/>
                    <a:pt x="1270418" y="45943"/>
                    <a:pt x="1293493" y="45302"/>
                  </a:cubicBezTo>
                  <a:cubicBezTo>
                    <a:pt x="1319132" y="44021"/>
                    <a:pt x="1329388" y="53635"/>
                    <a:pt x="1320414" y="83761"/>
                  </a:cubicBezTo>
                  <a:cubicBezTo>
                    <a:pt x="1278751" y="83761"/>
                    <a:pt x="1237728" y="83761"/>
                    <a:pt x="1195423" y="83761"/>
                  </a:cubicBezTo>
                  <a:cubicBezTo>
                    <a:pt x="1187090" y="56840"/>
                    <a:pt x="1192859" y="42098"/>
                    <a:pt x="1223627" y="44021"/>
                  </a:cubicBezTo>
                  <a:close/>
                  <a:moveTo>
                    <a:pt x="919162" y="44020"/>
                  </a:moveTo>
                  <a:cubicBezTo>
                    <a:pt x="955057" y="42097"/>
                    <a:pt x="991593" y="44020"/>
                    <a:pt x="1028129" y="44020"/>
                  </a:cubicBezTo>
                  <a:cubicBezTo>
                    <a:pt x="1036462" y="78633"/>
                    <a:pt x="1023001" y="87607"/>
                    <a:pt x="995439" y="85684"/>
                  </a:cubicBezTo>
                  <a:cubicBezTo>
                    <a:pt x="964672" y="83761"/>
                    <a:pt x="933905" y="85043"/>
                    <a:pt x="900574" y="85043"/>
                  </a:cubicBezTo>
                  <a:cubicBezTo>
                    <a:pt x="896728" y="65172"/>
                    <a:pt x="892882" y="45943"/>
                    <a:pt x="919162" y="44020"/>
                  </a:cubicBezTo>
                  <a:close/>
                  <a:moveTo>
                    <a:pt x="1076842" y="43380"/>
                  </a:moveTo>
                  <a:cubicBezTo>
                    <a:pt x="1109533" y="44020"/>
                    <a:pt x="1141582" y="43380"/>
                    <a:pt x="1175553" y="43380"/>
                  </a:cubicBezTo>
                  <a:cubicBezTo>
                    <a:pt x="1175553" y="59404"/>
                    <a:pt x="1175553" y="69660"/>
                    <a:pt x="1175553" y="82479"/>
                  </a:cubicBezTo>
                  <a:cubicBezTo>
                    <a:pt x="1132608" y="82479"/>
                    <a:pt x="1090944" y="82479"/>
                    <a:pt x="1047998" y="82479"/>
                  </a:cubicBezTo>
                  <a:cubicBezTo>
                    <a:pt x="1040947" y="56840"/>
                    <a:pt x="1046716" y="42098"/>
                    <a:pt x="1076842" y="43380"/>
                  </a:cubicBezTo>
                  <a:close/>
                  <a:moveTo>
                    <a:pt x="643541" y="42739"/>
                  </a:moveTo>
                  <a:cubicBezTo>
                    <a:pt x="674949" y="44021"/>
                    <a:pt x="706357" y="43380"/>
                    <a:pt x="737765" y="43380"/>
                  </a:cubicBezTo>
                  <a:cubicBezTo>
                    <a:pt x="739688" y="77352"/>
                    <a:pt x="726868" y="87608"/>
                    <a:pt x="698665" y="85685"/>
                  </a:cubicBezTo>
                  <a:cubicBezTo>
                    <a:pt x="666616" y="83762"/>
                    <a:pt x="635209" y="85044"/>
                    <a:pt x="601237" y="85044"/>
                  </a:cubicBezTo>
                  <a:cubicBezTo>
                    <a:pt x="601237" y="52354"/>
                    <a:pt x="615338" y="41458"/>
                    <a:pt x="643541" y="42739"/>
                  </a:cubicBezTo>
                  <a:close/>
                  <a:moveTo>
                    <a:pt x="783915" y="42738"/>
                  </a:moveTo>
                  <a:cubicBezTo>
                    <a:pt x="817246" y="44020"/>
                    <a:pt x="849937" y="43379"/>
                    <a:pt x="883268" y="43379"/>
                  </a:cubicBezTo>
                  <a:cubicBezTo>
                    <a:pt x="887114" y="77351"/>
                    <a:pt x="874294" y="87607"/>
                    <a:pt x="847373" y="85684"/>
                  </a:cubicBezTo>
                  <a:cubicBezTo>
                    <a:pt x="815964" y="83761"/>
                    <a:pt x="783915" y="85043"/>
                    <a:pt x="751226" y="85043"/>
                  </a:cubicBezTo>
                  <a:cubicBezTo>
                    <a:pt x="747380" y="56199"/>
                    <a:pt x="755712" y="42097"/>
                    <a:pt x="783915" y="42738"/>
                  </a:cubicBezTo>
                  <a:close/>
                  <a:moveTo>
                    <a:pt x="496757" y="42097"/>
                  </a:moveTo>
                  <a:cubicBezTo>
                    <a:pt x="528165" y="44021"/>
                    <a:pt x="559573" y="42739"/>
                    <a:pt x="592262" y="42739"/>
                  </a:cubicBezTo>
                  <a:cubicBezTo>
                    <a:pt x="590340" y="78634"/>
                    <a:pt x="574316" y="86966"/>
                    <a:pt x="547394" y="85044"/>
                  </a:cubicBezTo>
                  <a:cubicBezTo>
                    <a:pt x="515986" y="83120"/>
                    <a:pt x="484579" y="84402"/>
                    <a:pt x="451889" y="84402"/>
                  </a:cubicBezTo>
                  <a:cubicBezTo>
                    <a:pt x="453812" y="52994"/>
                    <a:pt x="467914" y="40175"/>
                    <a:pt x="496757" y="42097"/>
                  </a:cubicBezTo>
                  <a:close/>
                  <a:moveTo>
                    <a:pt x="352537" y="42097"/>
                  </a:moveTo>
                  <a:cubicBezTo>
                    <a:pt x="382663" y="44020"/>
                    <a:pt x="413430" y="42738"/>
                    <a:pt x="444837" y="42738"/>
                  </a:cubicBezTo>
                  <a:cubicBezTo>
                    <a:pt x="440992" y="72864"/>
                    <a:pt x="430095" y="86966"/>
                    <a:pt x="401252" y="85684"/>
                  </a:cubicBezTo>
                  <a:cubicBezTo>
                    <a:pt x="369203" y="83120"/>
                    <a:pt x="336513" y="85043"/>
                    <a:pt x="301900" y="85043"/>
                  </a:cubicBezTo>
                  <a:cubicBezTo>
                    <a:pt x="307668" y="49788"/>
                    <a:pt x="324975" y="40815"/>
                    <a:pt x="352537" y="42097"/>
                  </a:cubicBezTo>
                  <a:close/>
                  <a:moveTo>
                    <a:pt x="229870" y="39344"/>
                  </a:moveTo>
                  <a:cubicBezTo>
                    <a:pt x="247377" y="39975"/>
                    <a:pt x="269210" y="42098"/>
                    <a:pt x="296772" y="45303"/>
                  </a:cubicBezTo>
                  <a:cubicBezTo>
                    <a:pt x="294208" y="72223"/>
                    <a:pt x="282671" y="86966"/>
                    <a:pt x="253186" y="85684"/>
                  </a:cubicBezTo>
                  <a:cubicBezTo>
                    <a:pt x="219214" y="83761"/>
                    <a:pt x="185883" y="85043"/>
                    <a:pt x="151270" y="85043"/>
                  </a:cubicBezTo>
                  <a:cubicBezTo>
                    <a:pt x="163769" y="48988"/>
                    <a:pt x="177350" y="37451"/>
                    <a:pt x="229870" y="39344"/>
                  </a:cubicBezTo>
                  <a:close/>
                  <a:moveTo>
                    <a:pt x="1149914" y="5561"/>
                  </a:moveTo>
                  <a:cubicBezTo>
                    <a:pt x="1180681" y="4279"/>
                    <a:pt x="1212090" y="4920"/>
                    <a:pt x="1242856" y="5561"/>
                  </a:cubicBezTo>
                  <a:cubicBezTo>
                    <a:pt x="1246702" y="5561"/>
                    <a:pt x="1254394" y="13894"/>
                    <a:pt x="1253753" y="17099"/>
                  </a:cubicBezTo>
                  <a:cubicBezTo>
                    <a:pt x="1252471" y="22867"/>
                    <a:pt x="1247343" y="31841"/>
                    <a:pt x="1242856" y="31841"/>
                  </a:cubicBezTo>
                  <a:cubicBezTo>
                    <a:pt x="1226832" y="33764"/>
                    <a:pt x="1210807" y="32482"/>
                    <a:pt x="1194783" y="32482"/>
                  </a:cubicBezTo>
                  <a:cubicBezTo>
                    <a:pt x="1180041" y="32482"/>
                    <a:pt x="1164657" y="33764"/>
                    <a:pt x="1149914" y="31841"/>
                  </a:cubicBezTo>
                  <a:cubicBezTo>
                    <a:pt x="1144787" y="31200"/>
                    <a:pt x="1136454" y="22867"/>
                    <a:pt x="1137095" y="19022"/>
                  </a:cubicBezTo>
                  <a:cubicBezTo>
                    <a:pt x="1137736" y="13894"/>
                    <a:pt x="1145428" y="5561"/>
                    <a:pt x="1149914" y="5561"/>
                  </a:cubicBezTo>
                  <a:close/>
                  <a:moveTo>
                    <a:pt x="2398300" y="5401"/>
                  </a:moveTo>
                  <a:cubicBezTo>
                    <a:pt x="2420013" y="5241"/>
                    <a:pt x="2441165" y="8767"/>
                    <a:pt x="2461356" y="26714"/>
                  </a:cubicBezTo>
                  <a:cubicBezTo>
                    <a:pt x="2405591" y="43379"/>
                    <a:pt x="2347903" y="36329"/>
                    <a:pt x="2331878" y="6202"/>
                  </a:cubicBezTo>
                  <a:cubicBezTo>
                    <a:pt x="2354312" y="9407"/>
                    <a:pt x="2376587" y="5562"/>
                    <a:pt x="2398300" y="5401"/>
                  </a:cubicBezTo>
                  <a:close/>
                  <a:moveTo>
                    <a:pt x="2240910" y="4950"/>
                  </a:moveTo>
                  <a:cubicBezTo>
                    <a:pt x="2284566" y="2035"/>
                    <a:pt x="2315694" y="13093"/>
                    <a:pt x="2324828" y="35687"/>
                  </a:cubicBezTo>
                  <a:cubicBezTo>
                    <a:pt x="2282523" y="26072"/>
                    <a:pt x="2237654" y="50429"/>
                    <a:pt x="2193427" y="12612"/>
                  </a:cubicBezTo>
                  <a:cubicBezTo>
                    <a:pt x="2210413" y="8445"/>
                    <a:pt x="2226357" y="5922"/>
                    <a:pt x="2240910" y="4950"/>
                  </a:cubicBezTo>
                  <a:close/>
                  <a:moveTo>
                    <a:pt x="1557576" y="4921"/>
                  </a:moveTo>
                  <a:cubicBezTo>
                    <a:pt x="1583856" y="3639"/>
                    <a:pt x="1610778" y="2997"/>
                    <a:pt x="1637699" y="5562"/>
                  </a:cubicBezTo>
                  <a:cubicBezTo>
                    <a:pt x="1646031" y="6203"/>
                    <a:pt x="1653082" y="17099"/>
                    <a:pt x="1661415" y="22868"/>
                  </a:cubicBezTo>
                  <a:cubicBezTo>
                    <a:pt x="1658851" y="26714"/>
                    <a:pt x="1657569" y="29919"/>
                    <a:pt x="1655646" y="33124"/>
                  </a:cubicBezTo>
                  <a:cubicBezTo>
                    <a:pt x="1622956" y="33124"/>
                    <a:pt x="1590266" y="33765"/>
                    <a:pt x="1557576" y="32483"/>
                  </a:cubicBezTo>
                  <a:cubicBezTo>
                    <a:pt x="1551166" y="32483"/>
                    <a:pt x="1545398" y="22227"/>
                    <a:pt x="1538988" y="16459"/>
                  </a:cubicBezTo>
                  <a:cubicBezTo>
                    <a:pt x="1545398" y="12613"/>
                    <a:pt x="1551166" y="5562"/>
                    <a:pt x="1557576" y="4921"/>
                  </a:cubicBezTo>
                  <a:close/>
                  <a:moveTo>
                    <a:pt x="1421689" y="4921"/>
                  </a:moveTo>
                  <a:cubicBezTo>
                    <a:pt x="1449251" y="3639"/>
                    <a:pt x="1477454" y="2997"/>
                    <a:pt x="1505016" y="5562"/>
                  </a:cubicBezTo>
                  <a:cubicBezTo>
                    <a:pt x="1512708" y="6203"/>
                    <a:pt x="1519118" y="17741"/>
                    <a:pt x="1526168" y="24150"/>
                  </a:cubicBezTo>
                  <a:cubicBezTo>
                    <a:pt x="1524246" y="26714"/>
                    <a:pt x="1522322" y="29919"/>
                    <a:pt x="1520400" y="33124"/>
                  </a:cubicBezTo>
                  <a:cubicBezTo>
                    <a:pt x="1487710" y="33124"/>
                    <a:pt x="1454379" y="33765"/>
                    <a:pt x="1421689" y="32483"/>
                  </a:cubicBezTo>
                  <a:cubicBezTo>
                    <a:pt x="1415920" y="32483"/>
                    <a:pt x="1410152" y="23509"/>
                    <a:pt x="1405024" y="18381"/>
                  </a:cubicBezTo>
                  <a:cubicBezTo>
                    <a:pt x="1410792" y="13895"/>
                    <a:pt x="1415920" y="5562"/>
                    <a:pt x="1421689" y="4921"/>
                  </a:cubicBezTo>
                  <a:close/>
                  <a:moveTo>
                    <a:pt x="2020523" y="4920"/>
                  </a:moveTo>
                  <a:cubicBezTo>
                    <a:pt x="2040554" y="8285"/>
                    <a:pt x="2053053" y="16458"/>
                    <a:pt x="2058181" y="29277"/>
                  </a:cubicBezTo>
                  <a:cubicBezTo>
                    <a:pt x="1999852" y="44020"/>
                    <a:pt x="1947292" y="35687"/>
                    <a:pt x="1937677" y="9407"/>
                  </a:cubicBezTo>
                  <a:cubicBezTo>
                    <a:pt x="1972931" y="2997"/>
                    <a:pt x="2000493" y="1555"/>
                    <a:pt x="2020523" y="4920"/>
                  </a:cubicBezTo>
                  <a:close/>
                  <a:moveTo>
                    <a:pt x="2107156" y="4429"/>
                  </a:moveTo>
                  <a:cubicBezTo>
                    <a:pt x="2150122" y="674"/>
                    <a:pt x="2183173" y="11972"/>
                    <a:pt x="2192787" y="36970"/>
                  </a:cubicBezTo>
                  <a:cubicBezTo>
                    <a:pt x="2148559" y="25432"/>
                    <a:pt x="2103691" y="50430"/>
                    <a:pt x="2061386" y="13253"/>
                  </a:cubicBezTo>
                  <a:cubicBezTo>
                    <a:pt x="2077410" y="8606"/>
                    <a:pt x="2092834" y="5682"/>
                    <a:pt x="2107156" y="4429"/>
                  </a:cubicBezTo>
                  <a:close/>
                  <a:moveTo>
                    <a:pt x="888716" y="4359"/>
                  </a:moveTo>
                  <a:cubicBezTo>
                    <a:pt x="904901" y="914"/>
                    <a:pt x="934866" y="2356"/>
                    <a:pt x="993516" y="5562"/>
                  </a:cubicBezTo>
                  <a:cubicBezTo>
                    <a:pt x="981978" y="17740"/>
                    <a:pt x="975568" y="30559"/>
                    <a:pt x="968518" y="31201"/>
                  </a:cubicBezTo>
                  <a:cubicBezTo>
                    <a:pt x="935828" y="33123"/>
                    <a:pt x="902497" y="32483"/>
                    <a:pt x="866602" y="32483"/>
                  </a:cubicBezTo>
                  <a:cubicBezTo>
                    <a:pt x="870127" y="16138"/>
                    <a:pt x="872531" y="7805"/>
                    <a:pt x="888716" y="4359"/>
                  </a:cubicBezTo>
                  <a:close/>
                  <a:moveTo>
                    <a:pt x="1331312" y="4279"/>
                  </a:moveTo>
                  <a:cubicBezTo>
                    <a:pt x="1344772" y="4279"/>
                    <a:pt x="1358874" y="2997"/>
                    <a:pt x="1372334" y="4920"/>
                  </a:cubicBezTo>
                  <a:cubicBezTo>
                    <a:pt x="1378744" y="5562"/>
                    <a:pt x="1383872" y="13894"/>
                    <a:pt x="1389641" y="18381"/>
                  </a:cubicBezTo>
                  <a:cubicBezTo>
                    <a:pt x="1384513" y="23509"/>
                    <a:pt x="1379385" y="32483"/>
                    <a:pt x="1373616" y="32483"/>
                  </a:cubicBezTo>
                  <a:cubicBezTo>
                    <a:pt x="1345413" y="33765"/>
                    <a:pt x="1316569" y="33765"/>
                    <a:pt x="1287725" y="32483"/>
                  </a:cubicBezTo>
                  <a:cubicBezTo>
                    <a:pt x="1281956" y="32483"/>
                    <a:pt x="1276187" y="23509"/>
                    <a:pt x="1270419" y="19022"/>
                  </a:cubicBezTo>
                  <a:cubicBezTo>
                    <a:pt x="1276829" y="13894"/>
                    <a:pt x="1282597" y="6202"/>
                    <a:pt x="1289648" y="4920"/>
                  </a:cubicBezTo>
                  <a:cubicBezTo>
                    <a:pt x="1303750" y="2356"/>
                    <a:pt x="1317210" y="4279"/>
                    <a:pt x="1331312" y="4279"/>
                  </a:cubicBezTo>
                  <a:close/>
                  <a:moveTo>
                    <a:pt x="1759405" y="3799"/>
                  </a:moveTo>
                  <a:cubicBezTo>
                    <a:pt x="1777593" y="7004"/>
                    <a:pt x="1786726" y="14856"/>
                    <a:pt x="1790252" y="27996"/>
                  </a:cubicBezTo>
                  <a:cubicBezTo>
                    <a:pt x="1735769" y="44662"/>
                    <a:pt x="1678081" y="35688"/>
                    <a:pt x="1674235" y="7485"/>
                  </a:cubicBezTo>
                  <a:cubicBezTo>
                    <a:pt x="1713975" y="2036"/>
                    <a:pt x="1741217" y="594"/>
                    <a:pt x="1759405" y="3799"/>
                  </a:cubicBezTo>
                  <a:close/>
                  <a:moveTo>
                    <a:pt x="1117224" y="3638"/>
                  </a:moveTo>
                  <a:cubicBezTo>
                    <a:pt x="1119788" y="6843"/>
                    <a:pt x="1122352" y="10049"/>
                    <a:pt x="1124916" y="13253"/>
                  </a:cubicBezTo>
                  <a:cubicBezTo>
                    <a:pt x="1118506" y="19663"/>
                    <a:pt x="1112096" y="30560"/>
                    <a:pt x="1105045" y="31201"/>
                  </a:cubicBezTo>
                  <a:cubicBezTo>
                    <a:pt x="1071074" y="33124"/>
                    <a:pt x="1037743" y="31842"/>
                    <a:pt x="1003771" y="31842"/>
                  </a:cubicBezTo>
                  <a:cubicBezTo>
                    <a:pt x="1001848" y="27996"/>
                    <a:pt x="999925" y="24791"/>
                    <a:pt x="998643" y="20945"/>
                  </a:cubicBezTo>
                  <a:cubicBezTo>
                    <a:pt x="1006335" y="15176"/>
                    <a:pt x="1013386" y="4280"/>
                    <a:pt x="1021718" y="4280"/>
                  </a:cubicBezTo>
                  <a:cubicBezTo>
                    <a:pt x="1053126" y="2356"/>
                    <a:pt x="1085175" y="3638"/>
                    <a:pt x="1117224" y="3638"/>
                  </a:cubicBezTo>
                  <a:close/>
                  <a:moveTo>
                    <a:pt x="1848320" y="2697"/>
                  </a:moveTo>
                  <a:cubicBezTo>
                    <a:pt x="1887680" y="-127"/>
                    <a:pt x="1918928" y="10209"/>
                    <a:pt x="1924216" y="29919"/>
                  </a:cubicBezTo>
                  <a:cubicBezTo>
                    <a:pt x="1856913" y="43380"/>
                    <a:pt x="1812685" y="35688"/>
                    <a:pt x="1806917" y="10049"/>
                  </a:cubicBezTo>
                  <a:cubicBezTo>
                    <a:pt x="1821179" y="6043"/>
                    <a:pt x="1835200" y="3639"/>
                    <a:pt x="1848320" y="2697"/>
                  </a:cubicBezTo>
                  <a:close/>
                  <a:moveTo>
                    <a:pt x="360550" y="1876"/>
                  </a:moveTo>
                  <a:cubicBezTo>
                    <a:pt x="380901" y="-1649"/>
                    <a:pt x="409264" y="-207"/>
                    <a:pt x="446120" y="6203"/>
                  </a:cubicBezTo>
                  <a:cubicBezTo>
                    <a:pt x="437146" y="33765"/>
                    <a:pt x="386509" y="42098"/>
                    <a:pt x="323052" y="27355"/>
                  </a:cubicBezTo>
                  <a:cubicBezTo>
                    <a:pt x="327859" y="13895"/>
                    <a:pt x="340198" y="5402"/>
                    <a:pt x="360550" y="1876"/>
                  </a:cubicBezTo>
                  <a:close/>
                  <a:moveTo>
                    <a:pt x="716613" y="1716"/>
                  </a:moveTo>
                  <a:cubicBezTo>
                    <a:pt x="712126" y="35047"/>
                    <a:pt x="675590" y="41457"/>
                    <a:pt x="595468" y="23509"/>
                  </a:cubicBezTo>
                  <a:cubicBezTo>
                    <a:pt x="630081" y="-13668"/>
                    <a:pt x="675590" y="12613"/>
                    <a:pt x="716613" y="1716"/>
                  </a:cubicBezTo>
                  <a:close/>
                  <a:moveTo>
                    <a:pt x="800382" y="1645"/>
                  </a:moveTo>
                  <a:cubicBezTo>
                    <a:pt x="816246" y="2316"/>
                    <a:pt x="835675" y="4119"/>
                    <a:pt x="859552" y="6843"/>
                  </a:cubicBezTo>
                  <a:cubicBezTo>
                    <a:pt x="848014" y="17740"/>
                    <a:pt x="841604" y="29919"/>
                    <a:pt x="833913" y="30559"/>
                  </a:cubicBezTo>
                  <a:cubicBezTo>
                    <a:pt x="800582" y="33123"/>
                    <a:pt x="767251" y="31841"/>
                    <a:pt x="730074" y="31841"/>
                  </a:cubicBezTo>
                  <a:cubicBezTo>
                    <a:pt x="737285" y="7805"/>
                    <a:pt x="752789" y="-368"/>
                    <a:pt x="800382" y="1645"/>
                  </a:cubicBezTo>
                  <a:close/>
                  <a:moveTo>
                    <a:pt x="529888" y="603"/>
                  </a:moveTo>
                  <a:cubicBezTo>
                    <a:pt x="544430" y="1274"/>
                    <a:pt x="561497" y="3157"/>
                    <a:pt x="581367" y="6202"/>
                  </a:cubicBezTo>
                  <a:cubicBezTo>
                    <a:pt x="574957" y="34406"/>
                    <a:pt x="532652" y="42097"/>
                    <a:pt x="459581" y="28637"/>
                  </a:cubicBezTo>
                  <a:cubicBezTo>
                    <a:pt x="465350" y="7484"/>
                    <a:pt x="486262" y="-1410"/>
                    <a:pt x="529888" y="603"/>
                  </a:cubicBezTo>
                  <a:close/>
                  <a:moveTo>
                    <a:pt x="310875" y="434"/>
                  </a:moveTo>
                  <a:cubicBezTo>
                    <a:pt x="302542" y="33765"/>
                    <a:pt x="253187" y="42098"/>
                    <a:pt x="179474" y="24151"/>
                  </a:cubicBezTo>
                  <a:cubicBezTo>
                    <a:pt x="221138" y="-16232"/>
                    <a:pt x="268570" y="13254"/>
                    <a:pt x="310875" y="4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0">
              <a:extLst>
                <a:ext uri="{FF2B5EF4-FFF2-40B4-BE49-F238E27FC236}">
                  <a16:creationId xmlns:a16="http://schemas.microsoft.com/office/drawing/2014/main" id="{E44467B0-C9D0-BC3B-A67C-BA74B0E27769}"/>
                </a:ext>
              </a:extLst>
            </p:cNvPr>
            <p:cNvSpPr/>
            <p:nvPr/>
          </p:nvSpPr>
          <p:spPr>
            <a:xfrm>
              <a:off x="2354140" y="5141372"/>
              <a:ext cx="621749" cy="153835"/>
            </a:xfrm>
            <a:custGeom>
              <a:avLst/>
              <a:gdLst>
                <a:gd name="connsiteX0" fmla="*/ 874395 w 923925"/>
                <a:gd name="connsiteY0" fmla="*/ 0 h 228600"/>
                <a:gd name="connsiteX1" fmla="*/ 926782 w 923925"/>
                <a:gd name="connsiteY1" fmla="*/ 228600 h 228600"/>
                <a:gd name="connsiteX2" fmla="*/ 0 w 923925"/>
                <a:gd name="connsiteY2" fmla="*/ 228600 h 228600"/>
                <a:gd name="connsiteX3" fmla="*/ 46672 w 923925"/>
                <a:gd name="connsiteY3" fmla="*/ 18097 h 228600"/>
                <a:gd name="connsiteX4" fmla="*/ 75247 w 923925"/>
                <a:gd name="connsiteY4" fmla="*/ 953 h 228600"/>
                <a:gd name="connsiteX5" fmla="*/ 874395 w 923925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3925" h="228600">
                  <a:moveTo>
                    <a:pt x="874395" y="0"/>
                  </a:moveTo>
                  <a:cubicBezTo>
                    <a:pt x="891540" y="74295"/>
                    <a:pt x="908685" y="149543"/>
                    <a:pt x="926782" y="228600"/>
                  </a:cubicBezTo>
                  <a:cubicBezTo>
                    <a:pt x="618172" y="228600"/>
                    <a:pt x="313372" y="228600"/>
                    <a:pt x="0" y="228600"/>
                  </a:cubicBezTo>
                  <a:cubicBezTo>
                    <a:pt x="16192" y="155257"/>
                    <a:pt x="29528" y="85725"/>
                    <a:pt x="46672" y="18097"/>
                  </a:cubicBezTo>
                  <a:cubicBezTo>
                    <a:pt x="48578" y="10478"/>
                    <a:pt x="64770" y="953"/>
                    <a:pt x="75247" y="953"/>
                  </a:cubicBezTo>
                  <a:cubicBezTo>
                    <a:pt x="339090" y="0"/>
                    <a:pt x="603885" y="0"/>
                    <a:pt x="87439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94">
              <a:extLst>
                <a:ext uri="{FF2B5EF4-FFF2-40B4-BE49-F238E27FC236}">
                  <a16:creationId xmlns:a16="http://schemas.microsoft.com/office/drawing/2014/main" id="{32879879-0537-BBE2-6232-D55C9D7D3A43}"/>
                </a:ext>
              </a:extLst>
            </p:cNvPr>
            <p:cNvSpPr/>
            <p:nvPr/>
          </p:nvSpPr>
          <p:spPr>
            <a:xfrm>
              <a:off x="2709333" y="2077401"/>
              <a:ext cx="2660060" cy="2756206"/>
            </a:xfrm>
            <a:custGeom>
              <a:avLst/>
              <a:gdLst>
                <a:gd name="connsiteX0" fmla="*/ 3877491 w 3952875"/>
                <a:gd name="connsiteY0" fmla="*/ 3295792 h 4095750"/>
                <a:gd name="connsiteX1" fmla="*/ 3034528 w 3952875"/>
                <a:gd name="connsiteY1" fmla="*/ 2520458 h 4095750"/>
                <a:gd name="connsiteX2" fmla="*/ 2997381 w 3952875"/>
                <a:gd name="connsiteY2" fmla="*/ 2485215 h 4095750"/>
                <a:gd name="connsiteX3" fmla="*/ 3021193 w 3952875"/>
                <a:gd name="connsiteY3" fmla="*/ 2444258 h 4095750"/>
                <a:gd name="connsiteX4" fmla="*/ 3215503 w 3952875"/>
                <a:gd name="connsiteY4" fmla="*/ 1302210 h 4095750"/>
                <a:gd name="connsiteX5" fmla="*/ 1768656 w 3952875"/>
                <a:gd name="connsiteY5" fmla="*/ 4905 h 4095750"/>
                <a:gd name="connsiteX6" fmla="*/ 217986 w 3952875"/>
                <a:gd name="connsiteY6" fmla="*/ 810720 h 4095750"/>
                <a:gd name="connsiteX7" fmla="*/ 78921 w 3952875"/>
                <a:gd name="connsiteY7" fmla="*/ 1110757 h 4095750"/>
                <a:gd name="connsiteX8" fmla="*/ 325618 w 3952875"/>
                <a:gd name="connsiteY8" fmla="*/ 2589037 h 4095750"/>
                <a:gd name="connsiteX9" fmla="*/ 1662928 w 3952875"/>
                <a:gd name="connsiteY9" fmla="*/ 3242452 h 4095750"/>
                <a:gd name="connsiteX10" fmla="*/ 2351586 w 3952875"/>
                <a:gd name="connsiteY10" fmla="*/ 3085290 h 4095750"/>
                <a:gd name="connsiteX11" fmla="*/ 2367778 w 3952875"/>
                <a:gd name="connsiteY11" fmla="*/ 3106245 h 4095750"/>
                <a:gd name="connsiteX12" fmla="*/ 3026908 w 3952875"/>
                <a:gd name="connsiteY12" fmla="*/ 4010167 h 4095750"/>
                <a:gd name="connsiteX13" fmla="*/ 3383143 w 3952875"/>
                <a:gd name="connsiteY13" fmla="*/ 4050173 h 4095750"/>
                <a:gd name="connsiteX14" fmla="*/ 3854631 w 3952875"/>
                <a:gd name="connsiteY14" fmla="*/ 3633930 h 4095750"/>
                <a:gd name="connsiteX15" fmla="*/ 3892731 w 3952875"/>
                <a:gd name="connsiteY15" fmla="*/ 3592020 h 4095750"/>
                <a:gd name="connsiteX16" fmla="*/ 3957501 w 3952875"/>
                <a:gd name="connsiteY16" fmla="*/ 3442477 h 4095750"/>
                <a:gd name="connsiteX17" fmla="*/ 3877491 w 3952875"/>
                <a:gd name="connsiteY17" fmla="*/ 3295792 h 4095750"/>
                <a:gd name="connsiteX18" fmla="*/ 1598158 w 3952875"/>
                <a:gd name="connsiteY18" fmla="*/ 3039570 h 4095750"/>
                <a:gd name="connsiteX19" fmla="*/ 194173 w 3952875"/>
                <a:gd name="connsiteY19" fmla="*/ 1613677 h 4095750"/>
                <a:gd name="connsiteX20" fmla="*/ 1625781 w 3952875"/>
                <a:gd name="connsiteY20" fmla="*/ 206835 h 4095750"/>
                <a:gd name="connsiteX21" fmla="*/ 3028813 w 3952875"/>
                <a:gd name="connsiteY21" fmla="*/ 1634632 h 4095750"/>
                <a:gd name="connsiteX22" fmla="*/ 1598158 w 3952875"/>
                <a:gd name="connsiteY22" fmla="*/ 3039570 h 409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52875" h="4095750">
                  <a:moveTo>
                    <a:pt x="3877491" y="3295792"/>
                  </a:moveTo>
                  <a:cubicBezTo>
                    <a:pt x="3595551" y="3038617"/>
                    <a:pt x="3315516" y="2778585"/>
                    <a:pt x="3034528" y="2520458"/>
                  </a:cubicBezTo>
                  <a:cubicBezTo>
                    <a:pt x="3022146" y="2509027"/>
                    <a:pt x="3009763" y="2496645"/>
                    <a:pt x="2997381" y="2485215"/>
                  </a:cubicBezTo>
                  <a:cubicBezTo>
                    <a:pt x="3006906" y="2469023"/>
                    <a:pt x="3013574" y="2456640"/>
                    <a:pt x="3021193" y="2444258"/>
                  </a:cubicBezTo>
                  <a:cubicBezTo>
                    <a:pt x="3227886" y="2088022"/>
                    <a:pt x="3294561" y="1706070"/>
                    <a:pt x="3215503" y="1302210"/>
                  </a:cubicBezTo>
                  <a:cubicBezTo>
                    <a:pt x="3077391" y="597360"/>
                    <a:pt x="2480174" y="53482"/>
                    <a:pt x="1768656" y="4905"/>
                  </a:cubicBezTo>
                  <a:cubicBezTo>
                    <a:pt x="1094286" y="-40815"/>
                    <a:pt x="574221" y="233505"/>
                    <a:pt x="217986" y="810720"/>
                  </a:cubicBezTo>
                  <a:cubicBezTo>
                    <a:pt x="196078" y="846915"/>
                    <a:pt x="104638" y="1035510"/>
                    <a:pt x="78921" y="1110757"/>
                  </a:cubicBezTo>
                  <a:cubicBezTo>
                    <a:pt x="-76337" y="1647967"/>
                    <a:pt x="-6804" y="2144220"/>
                    <a:pt x="325618" y="2589037"/>
                  </a:cubicBezTo>
                  <a:cubicBezTo>
                    <a:pt x="657088" y="3031950"/>
                    <a:pt x="1113336" y="3237690"/>
                    <a:pt x="1662928" y="3242452"/>
                  </a:cubicBezTo>
                  <a:cubicBezTo>
                    <a:pt x="1761036" y="3242452"/>
                    <a:pt x="2142036" y="3175777"/>
                    <a:pt x="2351586" y="3085290"/>
                  </a:cubicBezTo>
                  <a:cubicBezTo>
                    <a:pt x="2352538" y="3086242"/>
                    <a:pt x="2360158" y="3095767"/>
                    <a:pt x="2367778" y="3106245"/>
                  </a:cubicBezTo>
                  <a:cubicBezTo>
                    <a:pt x="2587806" y="3407235"/>
                    <a:pt x="2806881" y="3709177"/>
                    <a:pt x="3026908" y="4010167"/>
                  </a:cubicBezTo>
                  <a:cubicBezTo>
                    <a:pt x="3101203" y="4111133"/>
                    <a:pt x="3289799" y="4132087"/>
                    <a:pt x="3383143" y="4050173"/>
                  </a:cubicBezTo>
                  <a:cubicBezTo>
                    <a:pt x="3540306" y="3912060"/>
                    <a:pt x="3697468" y="3772995"/>
                    <a:pt x="3854631" y="3633930"/>
                  </a:cubicBezTo>
                  <a:cubicBezTo>
                    <a:pt x="3868918" y="3621548"/>
                    <a:pt x="3881301" y="3607260"/>
                    <a:pt x="3892731" y="3592020"/>
                  </a:cubicBezTo>
                  <a:cubicBezTo>
                    <a:pt x="3932736" y="3538680"/>
                    <a:pt x="3952738" y="3503437"/>
                    <a:pt x="3957501" y="3442477"/>
                  </a:cubicBezTo>
                  <a:cubicBezTo>
                    <a:pt x="3959406" y="3398662"/>
                    <a:pt x="3910828" y="3326273"/>
                    <a:pt x="3877491" y="3295792"/>
                  </a:cubicBezTo>
                  <a:close/>
                  <a:moveTo>
                    <a:pt x="1598158" y="3039570"/>
                  </a:moveTo>
                  <a:cubicBezTo>
                    <a:pt x="811393" y="3026235"/>
                    <a:pt x="181791" y="2387108"/>
                    <a:pt x="194173" y="1613677"/>
                  </a:cubicBezTo>
                  <a:cubicBezTo>
                    <a:pt x="206556" y="821197"/>
                    <a:pt x="845683" y="193500"/>
                    <a:pt x="1625781" y="206835"/>
                  </a:cubicBezTo>
                  <a:cubicBezTo>
                    <a:pt x="2411593" y="220170"/>
                    <a:pt x="3040243" y="860250"/>
                    <a:pt x="3028813" y="1634632"/>
                  </a:cubicBezTo>
                  <a:cubicBezTo>
                    <a:pt x="3016431" y="2420445"/>
                    <a:pt x="2373493" y="3052905"/>
                    <a:pt x="1598158" y="30395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96">
              <a:extLst>
                <a:ext uri="{FF2B5EF4-FFF2-40B4-BE49-F238E27FC236}">
                  <a16:creationId xmlns:a16="http://schemas.microsoft.com/office/drawing/2014/main" id="{0873998A-C61F-2C24-B8A9-CD89DCA3AD66}"/>
                </a:ext>
              </a:extLst>
            </p:cNvPr>
            <p:cNvSpPr/>
            <p:nvPr/>
          </p:nvSpPr>
          <p:spPr>
            <a:xfrm>
              <a:off x="3600791" y="2447478"/>
              <a:ext cx="439253" cy="1392068"/>
            </a:xfrm>
            <a:custGeom>
              <a:avLst/>
              <a:gdLst>
                <a:gd name="connsiteX0" fmla="*/ 25050 w 439253"/>
                <a:gd name="connsiteY0" fmla="*/ 443420 h 1392068"/>
                <a:gd name="connsiteX1" fmla="*/ 413483 w 439253"/>
                <a:gd name="connsiteY1" fmla="*/ 443420 h 1392068"/>
                <a:gd name="connsiteX2" fmla="*/ 413483 w 439253"/>
                <a:gd name="connsiteY2" fmla="*/ 1392068 h 1392068"/>
                <a:gd name="connsiteX3" fmla="*/ 25050 w 439253"/>
                <a:gd name="connsiteY3" fmla="*/ 1392068 h 1392068"/>
                <a:gd name="connsiteX4" fmla="*/ 25050 w 439253"/>
                <a:gd name="connsiteY4" fmla="*/ 443420 h 1392068"/>
                <a:gd name="connsiteX5" fmla="*/ 230242 w 439253"/>
                <a:gd name="connsiteY5" fmla="*/ 103 h 1392068"/>
                <a:gd name="connsiteX6" fmla="*/ 328232 w 439253"/>
                <a:gd name="connsiteY6" fmla="*/ 21015 h 1392068"/>
                <a:gd name="connsiteX7" fmla="*/ 439121 w 439253"/>
                <a:gd name="connsiteY7" fmla="*/ 174849 h 1392068"/>
                <a:gd name="connsiteX8" fmla="*/ 335924 w 439253"/>
                <a:gd name="connsiteY8" fmla="*/ 343427 h 1392068"/>
                <a:gd name="connsiteX9" fmla="*/ 217984 w 439253"/>
                <a:gd name="connsiteY9" fmla="*/ 374194 h 1392068"/>
                <a:gd name="connsiteX10" fmla="*/ 101966 w 439253"/>
                <a:gd name="connsiteY10" fmla="*/ 340222 h 1392068"/>
                <a:gd name="connsiteX11" fmla="*/ 692 w 439253"/>
                <a:gd name="connsiteY11" fmla="*/ 169722 h 1392068"/>
                <a:gd name="connsiteX12" fmla="*/ 130811 w 439253"/>
                <a:gd name="connsiteY12" fmla="*/ 13323 h 1392068"/>
                <a:gd name="connsiteX13" fmla="*/ 230242 w 439253"/>
                <a:gd name="connsiteY13" fmla="*/ 103 h 139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253" h="1392068">
                  <a:moveTo>
                    <a:pt x="25050" y="443420"/>
                  </a:moveTo>
                  <a:cubicBezTo>
                    <a:pt x="154528" y="443420"/>
                    <a:pt x="282724" y="443420"/>
                    <a:pt x="413483" y="443420"/>
                  </a:cubicBezTo>
                  <a:cubicBezTo>
                    <a:pt x="413483" y="759422"/>
                    <a:pt x="413483" y="1074783"/>
                    <a:pt x="413483" y="1392068"/>
                  </a:cubicBezTo>
                  <a:cubicBezTo>
                    <a:pt x="285287" y="1392068"/>
                    <a:pt x="156451" y="1392068"/>
                    <a:pt x="25050" y="1392068"/>
                  </a:cubicBezTo>
                  <a:cubicBezTo>
                    <a:pt x="25050" y="1074143"/>
                    <a:pt x="25050" y="760063"/>
                    <a:pt x="25050" y="443420"/>
                  </a:cubicBezTo>
                  <a:close/>
                  <a:moveTo>
                    <a:pt x="230242" y="103"/>
                  </a:moveTo>
                  <a:cubicBezTo>
                    <a:pt x="263333" y="984"/>
                    <a:pt x="296183" y="7554"/>
                    <a:pt x="328232" y="21015"/>
                  </a:cubicBezTo>
                  <a:cubicBezTo>
                    <a:pt x="395534" y="49218"/>
                    <a:pt x="435916" y="99214"/>
                    <a:pt x="439121" y="174849"/>
                  </a:cubicBezTo>
                  <a:cubicBezTo>
                    <a:pt x="441685" y="253690"/>
                    <a:pt x="407072" y="312019"/>
                    <a:pt x="335924" y="343427"/>
                  </a:cubicBezTo>
                  <a:cubicBezTo>
                    <a:pt x="300670" y="358810"/>
                    <a:pt x="259647" y="363938"/>
                    <a:pt x="217984" y="374194"/>
                  </a:cubicBezTo>
                  <a:cubicBezTo>
                    <a:pt x="178243" y="362656"/>
                    <a:pt x="137861" y="356887"/>
                    <a:pt x="101966" y="340222"/>
                  </a:cubicBezTo>
                  <a:cubicBezTo>
                    <a:pt x="32741" y="308173"/>
                    <a:pt x="-5718" y="238307"/>
                    <a:pt x="692" y="169722"/>
                  </a:cubicBezTo>
                  <a:cubicBezTo>
                    <a:pt x="8384" y="92164"/>
                    <a:pt x="53893" y="35758"/>
                    <a:pt x="130811" y="13323"/>
                  </a:cubicBezTo>
                  <a:cubicBezTo>
                    <a:pt x="163821" y="4029"/>
                    <a:pt x="197152" y="-778"/>
                    <a:pt x="230242" y="10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586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68F6F-E725-6A56-4841-6A74554BB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98BCF6E7-0A6C-6E79-F383-453B4FFCADE9}"/>
              </a:ext>
            </a:extLst>
          </p:cNvPr>
          <p:cNvSpPr txBox="1">
            <a:spLocks/>
          </p:cNvSpPr>
          <p:nvPr/>
        </p:nvSpPr>
        <p:spPr>
          <a:xfrm>
            <a:off x="7470976" y="829146"/>
            <a:ext cx="4540158" cy="3337485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Geoinformatika</a:t>
            </a:r>
            <a:endParaRPr lang="hu-HU" altLang="ko-K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i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mesterszak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MSc</a:t>
            </a:r>
            <a:endParaRPr lang="en-US" altLang="ko-K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37" name="Kép helye 36">
            <a:extLst>
              <a:ext uri="{FF2B5EF4-FFF2-40B4-BE49-F238E27FC236}">
                <a16:creationId xmlns:a16="http://schemas.microsoft.com/office/drawing/2014/main" id="{9E0B7B96-1421-FEA6-35AC-3EF6B56B2DE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7262195" cy="3419061"/>
          </a:xfrm>
        </p:spPr>
      </p:pic>
      <p:pic>
        <p:nvPicPr>
          <p:cNvPr id="39" name="Kép helye 38">
            <a:extLst>
              <a:ext uri="{FF2B5EF4-FFF2-40B4-BE49-F238E27FC236}">
                <a16:creationId xmlns:a16="http://schemas.microsoft.com/office/drawing/2014/main" id="{A16C49FA-1FB8-4217-B32A-F7FD9EA2288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16" name="Group 67">
            <a:extLst>
              <a:ext uri="{FF2B5EF4-FFF2-40B4-BE49-F238E27FC236}">
                <a16:creationId xmlns:a16="http://schemas.microsoft.com/office/drawing/2014/main" id="{DE3BD678-4976-9C6F-3863-A21752072D4B}"/>
              </a:ext>
            </a:extLst>
          </p:cNvPr>
          <p:cNvGrpSpPr/>
          <p:nvPr/>
        </p:nvGrpSpPr>
        <p:grpSpPr>
          <a:xfrm flipH="1">
            <a:off x="2479987" y="5047396"/>
            <a:ext cx="1390302" cy="1655492"/>
            <a:chOff x="-269682" y="2392932"/>
            <a:chExt cx="3796368" cy="4520497"/>
          </a:xfrm>
        </p:grpSpPr>
        <p:grpSp>
          <p:nvGrpSpPr>
            <p:cNvPr id="17" name="Group 68">
              <a:extLst>
                <a:ext uri="{FF2B5EF4-FFF2-40B4-BE49-F238E27FC236}">
                  <a16:creationId xmlns:a16="http://schemas.microsoft.com/office/drawing/2014/main" id="{37308F53-75CC-3E5A-2125-25968DDBE7FC}"/>
                </a:ext>
              </a:extLst>
            </p:cNvPr>
            <p:cNvGrpSpPr/>
            <p:nvPr/>
          </p:nvGrpSpPr>
          <p:grpSpPr>
            <a:xfrm>
              <a:off x="-269682" y="3351579"/>
              <a:ext cx="1684167" cy="2225289"/>
              <a:chOff x="4414182" y="2417791"/>
              <a:chExt cx="1684167" cy="2225289"/>
            </a:xfrm>
          </p:grpSpPr>
          <p:sp>
            <p:nvSpPr>
              <p:cNvPr id="31" name="Freeform: Shape 82">
                <a:extLst>
                  <a:ext uri="{FF2B5EF4-FFF2-40B4-BE49-F238E27FC236}">
                    <a16:creationId xmlns:a16="http://schemas.microsoft.com/office/drawing/2014/main" id="{5C39B0FD-E6BF-E8D7-793C-BA80647BD855}"/>
                  </a:ext>
                </a:extLst>
              </p:cNvPr>
              <p:cNvSpPr/>
              <p:nvPr/>
            </p:nvSpPr>
            <p:spPr>
              <a:xfrm>
                <a:off x="4414182" y="2417791"/>
                <a:ext cx="1684167" cy="2225289"/>
              </a:xfrm>
              <a:custGeom>
                <a:avLst/>
                <a:gdLst>
                  <a:gd name="connsiteX0" fmla="*/ 0 w 1268858"/>
                  <a:gd name="connsiteY0" fmla="*/ 1006972 h 1676542"/>
                  <a:gd name="connsiteX1" fmla="*/ 10536 w 1268858"/>
                  <a:gd name="connsiteY1" fmla="*/ 997353 h 1676542"/>
                  <a:gd name="connsiteX2" fmla="*/ 1076469 w 1268858"/>
                  <a:gd name="connsiteY2" fmla="*/ 1216311 h 1676542"/>
                  <a:gd name="connsiteX3" fmla="*/ 1099372 w 1268858"/>
                  <a:gd name="connsiteY3" fmla="*/ 1230053 h 1676542"/>
                  <a:gd name="connsiteX4" fmla="*/ 1169457 w 1268858"/>
                  <a:gd name="connsiteY4" fmla="*/ 1252957 h 1676542"/>
                  <a:gd name="connsiteX5" fmla="*/ 1116779 w 1268858"/>
                  <a:gd name="connsiteY5" fmla="*/ 1124697 h 1676542"/>
                  <a:gd name="connsiteX6" fmla="*/ 953706 w 1268858"/>
                  <a:gd name="connsiteY6" fmla="*/ 945591 h 1676542"/>
                  <a:gd name="connsiteX7" fmla="*/ 944544 w 1268858"/>
                  <a:gd name="connsiteY7" fmla="*/ 913984 h 1676542"/>
                  <a:gd name="connsiteX8" fmla="*/ 940880 w 1268858"/>
                  <a:gd name="connsiteY8" fmla="*/ 901158 h 1676542"/>
                  <a:gd name="connsiteX9" fmla="*/ 875833 w 1268858"/>
                  <a:gd name="connsiteY9" fmla="*/ 859473 h 1676542"/>
                  <a:gd name="connsiteX10" fmla="*/ 820865 w 1268858"/>
                  <a:gd name="connsiteY10" fmla="*/ 848937 h 1676542"/>
                  <a:gd name="connsiteX11" fmla="*/ 182771 w 1268858"/>
                  <a:gd name="connsiteY11" fmla="*/ 195727 h 1676542"/>
                  <a:gd name="connsiteX12" fmla="*/ 171777 w 1268858"/>
                  <a:gd name="connsiteY12" fmla="*/ 11582 h 1676542"/>
                  <a:gd name="connsiteX13" fmla="*/ 180938 w 1268858"/>
                  <a:gd name="connsiteY13" fmla="*/ 1505 h 1676542"/>
                  <a:gd name="connsiteX14" fmla="*/ 229952 w 1268858"/>
                  <a:gd name="connsiteY14" fmla="*/ 62886 h 1676542"/>
                  <a:gd name="connsiteX15" fmla="*/ 425549 w 1268858"/>
                  <a:gd name="connsiteY15" fmla="*/ 299251 h 1676542"/>
                  <a:gd name="connsiteX16" fmla="*/ 636720 w 1268858"/>
                  <a:gd name="connsiteY16" fmla="*/ 553481 h 1676542"/>
                  <a:gd name="connsiteX17" fmla="*/ 842852 w 1268858"/>
                  <a:gd name="connsiteY17" fmla="*/ 802214 h 1676542"/>
                  <a:gd name="connsiteX18" fmla="*/ 877666 w 1268858"/>
                  <a:gd name="connsiteY18" fmla="*/ 842983 h 1676542"/>
                  <a:gd name="connsiteX19" fmla="*/ 886369 w 1268858"/>
                  <a:gd name="connsiteY19" fmla="*/ 815498 h 1676542"/>
                  <a:gd name="connsiteX20" fmla="*/ 917976 w 1268858"/>
                  <a:gd name="connsiteY20" fmla="*/ 871383 h 1676542"/>
                  <a:gd name="connsiteX21" fmla="*/ 1003177 w 1268858"/>
                  <a:gd name="connsiteY21" fmla="*/ 916732 h 1676542"/>
                  <a:gd name="connsiteX22" fmla="*/ 987145 w 1268858"/>
                  <a:gd name="connsiteY22" fmla="*/ 850312 h 1676542"/>
                  <a:gd name="connsiteX23" fmla="*/ 986687 w 1268858"/>
                  <a:gd name="connsiteY23" fmla="*/ 828324 h 1676542"/>
                  <a:gd name="connsiteX24" fmla="*/ 974777 w 1268858"/>
                  <a:gd name="connsiteY24" fmla="*/ 782059 h 1676542"/>
                  <a:gd name="connsiteX25" fmla="*/ 1097998 w 1268858"/>
                  <a:gd name="connsiteY25" fmla="*/ 157707 h 1676542"/>
                  <a:gd name="connsiteX26" fmla="*/ 1107618 w 1268858"/>
                  <a:gd name="connsiteY26" fmla="*/ 151752 h 1676542"/>
                  <a:gd name="connsiteX27" fmla="*/ 1109450 w 1268858"/>
                  <a:gd name="connsiteY27" fmla="*/ 173282 h 1676542"/>
                  <a:gd name="connsiteX28" fmla="*/ 1040281 w 1268858"/>
                  <a:gd name="connsiteY28" fmla="*/ 574094 h 1676542"/>
                  <a:gd name="connsiteX29" fmla="*/ 1003635 w 1268858"/>
                  <a:gd name="connsiteY29" fmla="*/ 788472 h 1676542"/>
                  <a:gd name="connsiteX30" fmla="*/ 1003177 w 1268858"/>
                  <a:gd name="connsiteY30" fmla="*/ 806337 h 1676542"/>
                  <a:gd name="connsiteX31" fmla="*/ 1010965 w 1268858"/>
                  <a:gd name="connsiteY31" fmla="*/ 888790 h 1676542"/>
                  <a:gd name="connsiteX32" fmla="*/ 1048068 w 1268858"/>
                  <a:gd name="connsiteY32" fmla="*/ 948339 h 1676542"/>
                  <a:gd name="connsiteX33" fmla="*/ 1067766 w 1268858"/>
                  <a:gd name="connsiteY33" fmla="*/ 944216 h 1676542"/>
                  <a:gd name="connsiteX34" fmla="*/ 1076011 w 1268858"/>
                  <a:gd name="connsiteY34" fmla="*/ 930016 h 1676542"/>
                  <a:gd name="connsiteX35" fmla="*/ 1087463 w 1268858"/>
                  <a:gd name="connsiteY35" fmla="*/ 919939 h 1676542"/>
                  <a:gd name="connsiteX36" fmla="*/ 1094334 w 1268858"/>
                  <a:gd name="connsiteY36" fmla="*/ 933223 h 1676542"/>
                  <a:gd name="connsiteX37" fmla="*/ 1100289 w 1268858"/>
                  <a:gd name="connsiteY37" fmla="*/ 975823 h 1676542"/>
                  <a:gd name="connsiteX38" fmla="*/ 1117237 w 1268858"/>
                  <a:gd name="connsiteY38" fmla="*/ 1023921 h 1676542"/>
                  <a:gd name="connsiteX39" fmla="*/ 1233587 w 1268858"/>
                  <a:gd name="connsiteY39" fmla="*/ 1274944 h 1676542"/>
                  <a:gd name="connsiteX40" fmla="*/ 1270691 w 1268858"/>
                  <a:gd name="connsiteY40" fmla="*/ 1503522 h 1676542"/>
                  <a:gd name="connsiteX41" fmla="*/ 1267027 w 1268858"/>
                  <a:gd name="connsiteY41" fmla="*/ 1656518 h 1676542"/>
                  <a:gd name="connsiteX42" fmla="*/ 1262446 w 1268858"/>
                  <a:gd name="connsiteY42" fmla="*/ 1673467 h 1676542"/>
                  <a:gd name="connsiteX43" fmla="*/ 1258323 w 1268858"/>
                  <a:gd name="connsiteY43" fmla="*/ 1676673 h 1676542"/>
                  <a:gd name="connsiteX44" fmla="*/ 1214349 w 1268858"/>
                  <a:gd name="connsiteY44" fmla="*/ 1676215 h 1676542"/>
                  <a:gd name="connsiteX45" fmla="*/ 1212516 w 1268858"/>
                  <a:gd name="connsiteY45" fmla="*/ 1674383 h 1676542"/>
                  <a:gd name="connsiteX46" fmla="*/ 1218471 w 1268858"/>
                  <a:gd name="connsiteY46" fmla="*/ 1514058 h 1676542"/>
                  <a:gd name="connsiteX47" fmla="*/ 1208852 w 1268858"/>
                  <a:gd name="connsiteY47" fmla="*/ 1410533 h 1676542"/>
                  <a:gd name="connsiteX48" fmla="*/ 1198316 w 1268858"/>
                  <a:gd name="connsiteY48" fmla="*/ 1388088 h 1676542"/>
                  <a:gd name="connsiteX49" fmla="*/ 1176787 w 1268858"/>
                  <a:gd name="connsiteY49" fmla="*/ 1353733 h 1676542"/>
                  <a:gd name="connsiteX50" fmla="*/ 1198316 w 1268858"/>
                  <a:gd name="connsiteY50" fmla="*/ 1358313 h 1676542"/>
                  <a:gd name="connsiteX51" fmla="*/ 1176328 w 1268858"/>
                  <a:gd name="connsiteY51" fmla="*/ 1272654 h 1676542"/>
                  <a:gd name="connsiteX52" fmla="*/ 1164419 w 1268858"/>
                  <a:gd name="connsiteY52" fmla="*/ 1264409 h 1676542"/>
                  <a:gd name="connsiteX53" fmla="*/ 1083798 w 1268858"/>
                  <a:gd name="connsiteY53" fmla="*/ 1239673 h 1676542"/>
                  <a:gd name="connsiteX54" fmla="*/ 862549 w 1268858"/>
                  <a:gd name="connsiteY54" fmla="*/ 1192033 h 1676542"/>
                  <a:gd name="connsiteX55" fmla="*/ 125970 w 1268858"/>
                  <a:gd name="connsiteY55" fmla="*/ 1036747 h 1676542"/>
                  <a:gd name="connsiteX56" fmla="*/ 16491 w 1268858"/>
                  <a:gd name="connsiteY56" fmla="*/ 1013843 h 1676542"/>
                  <a:gd name="connsiteX57" fmla="*/ 0 w 1268858"/>
                  <a:gd name="connsiteY57" fmla="*/ 1006972 h 167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268858" h="1676542">
                    <a:moveTo>
                      <a:pt x="0" y="1006972"/>
                    </a:moveTo>
                    <a:cubicBezTo>
                      <a:pt x="458" y="1000559"/>
                      <a:pt x="6413" y="1000101"/>
                      <a:pt x="10536" y="997353"/>
                    </a:cubicBezTo>
                    <a:cubicBezTo>
                      <a:pt x="368290" y="784807"/>
                      <a:pt x="831859" y="879628"/>
                      <a:pt x="1076469" y="1216311"/>
                    </a:cubicBezTo>
                    <a:cubicBezTo>
                      <a:pt x="1082424" y="1224556"/>
                      <a:pt x="1089295" y="1228679"/>
                      <a:pt x="1099372" y="1230053"/>
                    </a:cubicBezTo>
                    <a:cubicBezTo>
                      <a:pt x="1122734" y="1233718"/>
                      <a:pt x="1145180" y="1241505"/>
                      <a:pt x="1169457" y="1252957"/>
                    </a:cubicBezTo>
                    <a:cubicBezTo>
                      <a:pt x="1154799" y="1206692"/>
                      <a:pt x="1137850" y="1165007"/>
                      <a:pt x="1116779" y="1124697"/>
                    </a:cubicBezTo>
                    <a:cubicBezTo>
                      <a:pt x="1077843" y="1050947"/>
                      <a:pt x="1027913" y="987275"/>
                      <a:pt x="953706" y="945591"/>
                    </a:cubicBezTo>
                    <a:cubicBezTo>
                      <a:pt x="940422" y="937803"/>
                      <a:pt x="937673" y="928184"/>
                      <a:pt x="944544" y="913984"/>
                    </a:cubicBezTo>
                    <a:cubicBezTo>
                      <a:pt x="948209" y="906654"/>
                      <a:pt x="945002" y="904822"/>
                      <a:pt x="940880" y="901158"/>
                    </a:cubicBezTo>
                    <a:cubicBezTo>
                      <a:pt x="920724" y="884667"/>
                      <a:pt x="898279" y="871383"/>
                      <a:pt x="875833" y="859473"/>
                    </a:cubicBezTo>
                    <a:cubicBezTo>
                      <a:pt x="859801" y="851228"/>
                      <a:pt x="839188" y="852602"/>
                      <a:pt x="820865" y="848937"/>
                    </a:cubicBezTo>
                    <a:cubicBezTo>
                      <a:pt x="496550" y="785724"/>
                      <a:pt x="237739" y="520958"/>
                      <a:pt x="182771" y="195727"/>
                    </a:cubicBezTo>
                    <a:cubicBezTo>
                      <a:pt x="172235" y="134804"/>
                      <a:pt x="168570" y="73422"/>
                      <a:pt x="171777" y="11582"/>
                    </a:cubicBezTo>
                    <a:cubicBezTo>
                      <a:pt x="172235" y="7001"/>
                      <a:pt x="168112" y="-3992"/>
                      <a:pt x="180938" y="1505"/>
                    </a:cubicBezTo>
                    <a:cubicBezTo>
                      <a:pt x="195139" y="23950"/>
                      <a:pt x="213461" y="42731"/>
                      <a:pt x="229952" y="62886"/>
                    </a:cubicBezTo>
                    <a:cubicBezTo>
                      <a:pt x="294540" y="142133"/>
                      <a:pt x="360503" y="220463"/>
                      <a:pt x="425549" y="299251"/>
                    </a:cubicBezTo>
                    <a:cubicBezTo>
                      <a:pt x="495634" y="383995"/>
                      <a:pt x="566177" y="468738"/>
                      <a:pt x="636720" y="553481"/>
                    </a:cubicBezTo>
                    <a:cubicBezTo>
                      <a:pt x="705431" y="636392"/>
                      <a:pt x="774600" y="718845"/>
                      <a:pt x="842852" y="802214"/>
                    </a:cubicBezTo>
                    <a:cubicBezTo>
                      <a:pt x="854304" y="815956"/>
                      <a:pt x="865298" y="829698"/>
                      <a:pt x="877666" y="842983"/>
                    </a:cubicBezTo>
                    <a:cubicBezTo>
                      <a:pt x="885453" y="834737"/>
                      <a:pt x="874001" y="821453"/>
                      <a:pt x="886369" y="815498"/>
                    </a:cubicBezTo>
                    <a:cubicBezTo>
                      <a:pt x="880414" y="843899"/>
                      <a:pt x="895530" y="856725"/>
                      <a:pt x="917976" y="871383"/>
                    </a:cubicBezTo>
                    <a:cubicBezTo>
                      <a:pt x="945002" y="888332"/>
                      <a:pt x="973861" y="901158"/>
                      <a:pt x="1003177" y="916732"/>
                    </a:cubicBezTo>
                    <a:cubicBezTo>
                      <a:pt x="994932" y="894745"/>
                      <a:pt x="988519" y="873215"/>
                      <a:pt x="987145" y="850312"/>
                    </a:cubicBezTo>
                    <a:cubicBezTo>
                      <a:pt x="986687" y="842983"/>
                      <a:pt x="984396" y="834737"/>
                      <a:pt x="986687" y="828324"/>
                    </a:cubicBezTo>
                    <a:cubicBezTo>
                      <a:pt x="992184" y="810001"/>
                      <a:pt x="983022" y="796717"/>
                      <a:pt x="974777" y="782059"/>
                    </a:cubicBezTo>
                    <a:cubicBezTo>
                      <a:pt x="856594" y="571346"/>
                      <a:pt x="908815" y="306122"/>
                      <a:pt x="1097998" y="157707"/>
                    </a:cubicBezTo>
                    <a:cubicBezTo>
                      <a:pt x="1101205" y="155417"/>
                      <a:pt x="1104411" y="153584"/>
                      <a:pt x="1107618" y="151752"/>
                    </a:cubicBezTo>
                    <a:cubicBezTo>
                      <a:pt x="1112199" y="158623"/>
                      <a:pt x="1110366" y="165952"/>
                      <a:pt x="1109450" y="173282"/>
                    </a:cubicBezTo>
                    <a:cubicBezTo>
                      <a:pt x="1086546" y="307038"/>
                      <a:pt x="1063185" y="440337"/>
                      <a:pt x="1040281" y="574094"/>
                    </a:cubicBezTo>
                    <a:cubicBezTo>
                      <a:pt x="1027913" y="645554"/>
                      <a:pt x="1015545" y="717013"/>
                      <a:pt x="1003635" y="788472"/>
                    </a:cubicBezTo>
                    <a:cubicBezTo>
                      <a:pt x="1002719" y="794427"/>
                      <a:pt x="1001803" y="800382"/>
                      <a:pt x="1003177" y="806337"/>
                    </a:cubicBezTo>
                    <a:cubicBezTo>
                      <a:pt x="1001345" y="834279"/>
                      <a:pt x="1003177" y="861763"/>
                      <a:pt x="1010965" y="888790"/>
                    </a:cubicBezTo>
                    <a:cubicBezTo>
                      <a:pt x="1017836" y="912151"/>
                      <a:pt x="1028371" y="932764"/>
                      <a:pt x="1048068" y="948339"/>
                    </a:cubicBezTo>
                    <a:cubicBezTo>
                      <a:pt x="1056772" y="955210"/>
                      <a:pt x="1062727" y="955210"/>
                      <a:pt x="1067766" y="944216"/>
                    </a:cubicBezTo>
                    <a:cubicBezTo>
                      <a:pt x="1070056" y="939178"/>
                      <a:pt x="1072804" y="934597"/>
                      <a:pt x="1076011" y="930016"/>
                    </a:cubicBezTo>
                    <a:cubicBezTo>
                      <a:pt x="1079217" y="925893"/>
                      <a:pt x="1081050" y="919022"/>
                      <a:pt x="1087463" y="919939"/>
                    </a:cubicBezTo>
                    <a:cubicBezTo>
                      <a:pt x="1094334" y="920855"/>
                      <a:pt x="1093418" y="928184"/>
                      <a:pt x="1094334" y="933223"/>
                    </a:cubicBezTo>
                    <a:cubicBezTo>
                      <a:pt x="1096624" y="947423"/>
                      <a:pt x="1098914" y="961623"/>
                      <a:pt x="1100289" y="975823"/>
                    </a:cubicBezTo>
                    <a:cubicBezTo>
                      <a:pt x="1101663" y="993230"/>
                      <a:pt x="1106244" y="1009263"/>
                      <a:pt x="1117237" y="1023921"/>
                    </a:cubicBezTo>
                    <a:cubicBezTo>
                      <a:pt x="1173122" y="1099503"/>
                      <a:pt x="1208852" y="1185162"/>
                      <a:pt x="1233587" y="1274944"/>
                    </a:cubicBezTo>
                    <a:cubicBezTo>
                      <a:pt x="1254201" y="1349610"/>
                      <a:pt x="1267943" y="1425650"/>
                      <a:pt x="1270691" y="1503522"/>
                    </a:cubicBezTo>
                    <a:cubicBezTo>
                      <a:pt x="1272524" y="1554826"/>
                      <a:pt x="1272066" y="1605672"/>
                      <a:pt x="1267027" y="1656518"/>
                    </a:cubicBezTo>
                    <a:cubicBezTo>
                      <a:pt x="1266569" y="1662473"/>
                      <a:pt x="1266111" y="1668428"/>
                      <a:pt x="1262446" y="1673467"/>
                    </a:cubicBezTo>
                    <a:cubicBezTo>
                      <a:pt x="1261530" y="1674841"/>
                      <a:pt x="1260156" y="1675757"/>
                      <a:pt x="1258323" y="1676673"/>
                    </a:cubicBezTo>
                    <a:cubicBezTo>
                      <a:pt x="1243665" y="1678964"/>
                      <a:pt x="1229007" y="1679880"/>
                      <a:pt x="1214349" y="1676215"/>
                    </a:cubicBezTo>
                    <a:cubicBezTo>
                      <a:pt x="1213890" y="1675757"/>
                      <a:pt x="1212974" y="1674841"/>
                      <a:pt x="1212516" y="1674383"/>
                    </a:cubicBezTo>
                    <a:cubicBezTo>
                      <a:pt x="1218471" y="1621247"/>
                      <a:pt x="1220762" y="1567652"/>
                      <a:pt x="1218471" y="1514058"/>
                    </a:cubicBezTo>
                    <a:cubicBezTo>
                      <a:pt x="1217097" y="1479244"/>
                      <a:pt x="1212974" y="1444889"/>
                      <a:pt x="1208852" y="1410533"/>
                    </a:cubicBezTo>
                    <a:cubicBezTo>
                      <a:pt x="1207477" y="1401830"/>
                      <a:pt x="1202439" y="1394959"/>
                      <a:pt x="1198316" y="1388088"/>
                    </a:cubicBezTo>
                    <a:cubicBezTo>
                      <a:pt x="1191445" y="1376636"/>
                      <a:pt x="1184116" y="1365184"/>
                      <a:pt x="1176787" y="1353733"/>
                    </a:cubicBezTo>
                    <a:cubicBezTo>
                      <a:pt x="1184574" y="1351900"/>
                      <a:pt x="1190071" y="1358313"/>
                      <a:pt x="1198316" y="1358313"/>
                    </a:cubicBezTo>
                    <a:cubicBezTo>
                      <a:pt x="1193277" y="1328997"/>
                      <a:pt x="1185490" y="1300596"/>
                      <a:pt x="1176328" y="1272654"/>
                    </a:cubicBezTo>
                    <a:cubicBezTo>
                      <a:pt x="1174496" y="1267615"/>
                      <a:pt x="1168999" y="1266241"/>
                      <a:pt x="1164419" y="1264409"/>
                    </a:cubicBezTo>
                    <a:cubicBezTo>
                      <a:pt x="1139225" y="1251583"/>
                      <a:pt x="1111740" y="1244253"/>
                      <a:pt x="1083798" y="1239673"/>
                    </a:cubicBezTo>
                    <a:cubicBezTo>
                      <a:pt x="1010507" y="1222266"/>
                      <a:pt x="936299" y="1207608"/>
                      <a:pt x="862549" y="1192033"/>
                    </a:cubicBezTo>
                    <a:cubicBezTo>
                      <a:pt x="616107" y="1139813"/>
                      <a:pt x="371038" y="1088051"/>
                      <a:pt x="125970" y="1036747"/>
                    </a:cubicBezTo>
                    <a:cubicBezTo>
                      <a:pt x="89324" y="1028960"/>
                      <a:pt x="53136" y="1021631"/>
                      <a:pt x="16491" y="1013843"/>
                    </a:cubicBezTo>
                    <a:cubicBezTo>
                      <a:pt x="10536" y="1012011"/>
                      <a:pt x="5039" y="1010637"/>
                      <a:pt x="0" y="100697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83">
                <a:extLst>
                  <a:ext uri="{FF2B5EF4-FFF2-40B4-BE49-F238E27FC236}">
                    <a16:creationId xmlns:a16="http://schemas.microsoft.com/office/drawing/2014/main" id="{A45850D5-33EB-67F7-5B6C-970340F54B31}"/>
                  </a:ext>
                </a:extLst>
              </p:cNvPr>
              <p:cNvSpPr/>
              <p:nvPr/>
            </p:nvSpPr>
            <p:spPr>
              <a:xfrm>
                <a:off x="4649538" y="2419787"/>
                <a:ext cx="936324" cy="1124805"/>
              </a:xfrm>
              <a:custGeom>
                <a:avLst/>
                <a:gdLst>
                  <a:gd name="connsiteX0" fmla="*/ 708135 w 705430"/>
                  <a:gd name="connsiteY0" fmla="*/ 814910 h 847432"/>
                  <a:gd name="connsiteX1" fmla="*/ 705845 w 705430"/>
                  <a:gd name="connsiteY1" fmla="*/ 839646 h 847432"/>
                  <a:gd name="connsiteX2" fmla="*/ 703096 w 705430"/>
                  <a:gd name="connsiteY2" fmla="*/ 848807 h 847432"/>
                  <a:gd name="connsiteX3" fmla="*/ 694851 w 705430"/>
                  <a:gd name="connsiteY3" fmla="*/ 843768 h 847432"/>
                  <a:gd name="connsiteX4" fmla="*/ 649502 w 705430"/>
                  <a:gd name="connsiteY4" fmla="*/ 788800 h 847432"/>
                  <a:gd name="connsiteX5" fmla="*/ 567049 w 705430"/>
                  <a:gd name="connsiteY5" fmla="*/ 689398 h 847432"/>
                  <a:gd name="connsiteX6" fmla="*/ 461234 w 705430"/>
                  <a:gd name="connsiteY6" fmla="*/ 561596 h 847432"/>
                  <a:gd name="connsiteX7" fmla="*/ 367788 w 705430"/>
                  <a:gd name="connsiteY7" fmla="*/ 448452 h 847432"/>
                  <a:gd name="connsiteX8" fmla="*/ 272509 w 705430"/>
                  <a:gd name="connsiteY8" fmla="*/ 333018 h 847432"/>
                  <a:gd name="connsiteX9" fmla="*/ 178604 w 705430"/>
                  <a:gd name="connsiteY9" fmla="*/ 220333 h 847432"/>
                  <a:gd name="connsiteX10" fmla="*/ 86074 w 705430"/>
                  <a:gd name="connsiteY10" fmla="*/ 108563 h 847432"/>
                  <a:gd name="connsiteX11" fmla="*/ 6827 w 705430"/>
                  <a:gd name="connsiteY11" fmla="*/ 12368 h 847432"/>
                  <a:gd name="connsiteX12" fmla="*/ 3163 w 705430"/>
                  <a:gd name="connsiteY12" fmla="*/ 0 h 847432"/>
                  <a:gd name="connsiteX13" fmla="*/ 166236 w 705430"/>
                  <a:gd name="connsiteY13" fmla="*/ 38020 h 847432"/>
                  <a:gd name="connsiteX14" fmla="*/ 692103 w 705430"/>
                  <a:gd name="connsiteY14" fmla="*/ 639010 h 847432"/>
                  <a:gd name="connsiteX15" fmla="*/ 708135 w 705430"/>
                  <a:gd name="connsiteY15" fmla="*/ 814910 h 84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5430" h="847432">
                    <a:moveTo>
                      <a:pt x="708135" y="814910"/>
                    </a:moveTo>
                    <a:cubicBezTo>
                      <a:pt x="703096" y="822697"/>
                      <a:pt x="706761" y="831400"/>
                      <a:pt x="705845" y="839646"/>
                    </a:cubicBezTo>
                    <a:cubicBezTo>
                      <a:pt x="705387" y="842852"/>
                      <a:pt x="707219" y="847433"/>
                      <a:pt x="703096" y="848807"/>
                    </a:cubicBezTo>
                    <a:cubicBezTo>
                      <a:pt x="698974" y="850181"/>
                      <a:pt x="696683" y="846059"/>
                      <a:pt x="694851" y="843768"/>
                    </a:cubicBezTo>
                    <a:cubicBezTo>
                      <a:pt x="679735" y="825445"/>
                      <a:pt x="664618" y="807123"/>
                      <a:pt x="649502" y="788800"/>
                    </a:cubicBezTo>
                    <a:cubicBezTo>
                      <a:pt x="622018" y="755818"/>
                      <a:pt x="594533" y="722837"/>
                      <a:pt x="567049" y="689398"/>
                    </a:cubicBezTo>
                    <a:cubicBezTo>
                      <a:pt x="531778" y="646797"/>
                      <a:pt x="496506" y="604197"/>
                      <a:pt x="461234" y="561596"/>
                    </a:cubicBezTo>
                    <a:cubicBezTo>
                      <a:pt x="430086" y="524034"/>
                      <a:pt x="398937" y="486014"/>
                      <a:pt x="367788" y="448452"/>
                    </a:cubicBezTo>
                    <a:cubicBezTo>
                      <a:pt x="336181" y="409974"/>
                      <a:pt x="304116" y="371496"/>
                      <a:pt x="272509" y="333018"/>
                    </a:cubicBezTo>
                    <a:cubicBezTo>
                      <a:pt x="241360" y="295456"/>
                      <a:pt x="209753" y="257894"/>
                      <a:pt x="178604" y="220333"/>
                    </a:cubicBezTo>
                    <a:cubicBezTo>
                      <a:pt x="147455" y="183229"/>
                      <a:pt x="116764" y="145667"/>
                      <a:pt x="86074" y="108563"/>
                    </a:cubicBezTo>
                    <a:cubicBezTo>
                      <a:pt x="59505" y="76498"/>
                      <a:pt x="33395" y="44433"/>
                      <a:pt x="6827" y="12368"/>
                    </a:cubicBezTo>
                    <a:cubicBezTo>
                      <a:pt x="4079" y="9161"/>
                      <a:pt x="-4625" y="6413"/>
                      <a:pt x="3163" y="0"/>
                    </a:cubicBezTo>
                    <a:cubicBezTo>
                      <a:pt x="59505" y="4581"/>
                      <a:pt x="114016" y="17865"/>
                      <a:pt x="166236" y="38020"/>
                    </a:cubicBezTo>
                    <a:cubicBezTo>
                      <a:pt x="447950" y="144751"/>
                      <a:pt x="623850" y="345386"/>
                      <a:pt x="692103" y="639010"/>
                    </a:cubicBezTo>
                    <a:cubicBezTo>
                      <a:pt x="705387" y="696269"/>
                      <a:pt x="710426" y="755360"/>
                      <a:pt x="708135" y="81491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84">
                <a:extLst>
                  <a:ext uri="{FF2B5EF4-FFF2-40B4-BE49-F238E27FC236}">
                    <a16:creationId xmlns:a16="http://schemas.microsoft.com/office/drawing/2014/main" id="{10160854-D081-A6DD-E85A-727101DBB6C4}"/>
                  </a:ext>
                </a:extLst>
              </p:cNvPr>
              <p:cNvSpPr/>
              <p:nvPr/>
            </p:nvSpPr>
            <p:spPr>
              <a:xfrm>
                <a:off x="4414182" y="3754353"/>
                <a:ext cx="1434886" cy="462082"/>
              </a:xfrm>
              <a:custGeom>
                <a:avLst/>
                <a:gdLst>
                  <a:gd name="connsiteX0" fmla="*/ 0 w 1081049"/>
                  <a:gd name="connsiteY0" fmla="*/ 0 h 348134"/>
                  <a:gd name="connsiteX1" fmla="*/ 92989 w 1081049"/>
                  <a:gd name="connsiteY1" fmla="*/ 18323 h 348134"/>
                  <a:gd name="connsiteX2" fmla="*/ 317444 w 1081049"/>
                  <a:gd name="connsiteY2" fmla="*/ 65504 h 348134"/>
                  <a:gd name="connsiteX3" fmla="*/ 547396 w 1081049"/>
                  <a:gd name="connsiteY3" fmla="*/ 114060 h 348134"/>
                  <a:gd name="connsiteX4" fmla="*/ 812161 w 1081049"/>
                  <a:gd name="connsiteY4" fmla="*/ 169945 h 348134"/>
                  <a:gd name="connsiteX5" fmla="*/ 1058146 w 1081049"/>
                  <a:gd name="connsiteY5" fmla="*/ 222165 h 348134"/>
                  <a:gd name="connsiteX6" fmla="*/ 1082882 w 1081049"/>
                  <a:gd name="connsiteY6" fmla="*/ 232242 h 348134"/>
                  <a:gd name="connsiteX7" fmla="*/ 589538 w 1081049"/>
                  <a:gd name="connsiteY7" fmla="*/ 344928 h 348134"/>
                  <a:gd name="connsiteX8" fmla="*/ 10078 w 1081049"/>
                  <a:gd name="connsiteY8" fmla="*/ 16033 h 348134"/>
                  <a:gd name="connsiteX9" fmla="*/ 0 w 1081049"/>
                  <a:gd name="connsiteY9" fmla="*/ 0 h 34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1049" h="348134">
                    <a:moveTo>
                      <a:pt x="0" y="0"/>
                    </a:moveTo>
                    <a:cubicBezTo>
                      <a:pt x="31607" y="3665"/>
                      <a:pt x="61840" y="11910"/>
                      <a:pt x="92989" y="18323"/>
                    </a:cubicBezTo>
                    <a:cubicBezTo>
                      <a:pt x="167654" y="33439"/>
                      <a:pt x="242778" y="49472"/>
                      <a:pt x="317444" y="65504"/>
                    </a:cubicBezTo>
                    <a:cubicBezTo>
                      <a:pt x="393942" y="81537"/>
                      <a:pt x="470898" y="98027"/>
                      <a:pt x="547396" y="114060"/>
                    </a:cubicBezTo>
                    <a:cubicBezTo>
                      <a:pt x="635804" y="132841"/>
                      <a:pt x="723754" y="151164"/>
                      <a:pt x="812161" y="169945"/>
                    </a:cubicBezTo>
                    <a:cubicBezTo>
                      <a:pt x="894156" y="187351"/>
                      <a:pt x="976151" y="204300"/>
                      <a:pt x="1058146" y="222165"/>
                    </a:cubicBezTo>
                    <a:cubicBezTo>
                      <a:pt x="1066849" y="223997"/>
                      <a:pt x="1077843" y="220791"/>
                      <a:pt x="1082882" y="232242"/>
                    </a:cubicBezTo>
                    <a:cubicBezTo>
                      <a:pt x="930802" y="323399"/>
                      <a:pt x="765896" y="362793"/>
                      <a:pt x="589538" y="344928"/>
                    </a:cubicBezTo>
                    <a:cubicBezTo>
                      <a:pt x="348593" y="320192"/>
                      <a:pt x="155744" y="209339"/>
                      <a:pt x="10078" y="16033"/>
                    </a:cubicBezTo>
                    <a:cubicBezTo>
                      <a:pt x="6413" y="10994"/>
                      <a:pt x="458" y="732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85">
                <a:extLst>
                  <a:ext uri="{FF2B5EF4-FFF2-40B4-BE49-F238E27FC236}">
                    <a16:creationId xmlns:a16="http://schemas.microsoft.com/office/drawing/2014/main" id="{A70C36E7-0117-4A8A-D8DF-7C7E203B4F3E}"/>
                  </a:ext>
                </a:extLst>
              </p:cNvPr>
              <p:cNvSpPr/>
              <p:nvPr/>
            </p:nvSpPr>
            <p:spPr>
              <a:xfrm>
                <a:off x="5736242" y="2619213"/>
                <a:ext cx="255361" cy="869444"/>
              </a:xfrm>
              <a:custGeom>
                <a:avLst/>
                <a:gdLst>
                  <a:gd name="connsiteX0" fmla="*/ 3925 w 192390"/>
                  <a:gd name="connsiteY0" fmla="*/ 655959 h 655042"/>
                  <a:gd name="connsiteX1" fmla="*/ 719 w 192390"/>
                  <a:gd name="connsiteY1" fmla="*/ 642217 h 655042"/>
                  <a:gd name="connsiteX2" fmla="*/ 32326 w 192390"/>
                  <a:gd name="connsiteY2" fmla="*/ 463111 h 655042"/>
                  <a:gd name="connsiteX3" fmla="*/ 66223 w 192390"/>
                  <a:gd name="connsiteY3" fmla="*/ 262017 h 655042"/>
                  <a:gd name="connsiteX4" fmla="*/ 103785 w 192390"/>
                  <a:gd name="connsiteY4" fmla="*/ 48098 h 655042"/>
                  <a:gd name="connsiteX5" fmla="*/ 110656 w 192390"/>
                  <a:gd name="connsiteY5" fmla="*/ 0 h 655042"/>
                  <a:gd name="connsiteX6" fmla="*/ 117069 w 192390"/>
                  <a:gd name="connsiteY6" fmla="*/ 7787 h 655042"/>
                  <a:gd name="connsiteX7" fmla="*/ 190360 w 192390"/>
                  <a:gd name="connsiteY7" fmla="*/ 207048 h 655042"/>
                  <a:gd name="connsiteX8" fmla="*/ 188070 w 192390"/>
                  <a:gd name="connsiteY8" fmla="*/ 342638 h 655042"/>
                  <a:gd name="connsiteX9" fmla="*/ 189902 w 192390"/>
                  <a:gd name="connsiteY9" fmla="*/ 356838 h 655042"/>
                  <a:gd name="connsiteX10" fmla="*/ 18125 w 192390"/>
                  <a:gd name="connsiteY10" fmla="*/ 650004 h 655042"/>
                  <a:gd name="connsiteX11" fmla="*/ 3925 w 192390"/>
                  <a:gd name="connsiteY11" fmla="*/ 655959 h 65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2390" h="655042">
                    <a:moveTo>
                      <a:pt x="3925" y="655959"/>
                    </a:moveTo>
                    <a:cubicBezTo>
                      <a:pt x="-1114" y="652294"/>
                      <a:pt x="-197" y="646797"/>
                      <a:pt x="719" y="642217"/>
                    </a:cubicBezTo>
                    <a:cubicBezTo>
                      <a:pt x="11254" y="582667"/>
                      <a:pt x="21790" y="523118"/>
                      <a:pt x="32326" y="463111"/>
                    </a:cubicBezTo>
                    <a:cubicBezTo>
                      <a:pt x="43777" y="396232"/>
                      <a:pt x="54771" y="328896"/>
                      <a:pt x="66223" y="262017"/>
                    </a:cubicBezTo>
                    <a:cubicBezTo>
                      <a:pt x="78591" y="190558"/>
                      <a:pt x="91417" y="119557"/>
                      <a:pt x="103785" y="48098"/>
                    </a:cubicBezTo>
                    <a:cubicBezTo>
                      <a:pt x="106533" y="32065"/>
                      <a:pt x="108366" y="16033"/>
                      <a:pt x="110656" y="0"/>
                    </a:cubicBezTo>
                    <a:cubicBezTo>
                      <a:pt x="115695" y="458"/>
                      <a:pt x="116153" y="4123"/>
                      <a:pt x="117069" y="7787"/>
                    </a:cubicBezTo>
                    <a:cubicBezTo>
                      <a:pt x="158295" y="68253"/>
                      <a:pt x="180283" y="135589"/>
                      <a:pt x="190360" y="207048"/>
                    </a:cubicBezTo>
                    <a:cubicBezTo>
                      <a:pt x="196773" y="251939"/>
                      <a:pt x="196773" y="297289"/>
                      <a:pt x="188070" y="342638"/>
                    </a:cubicBezTo>
                    <a:cubicBezTo>
                      <a:pt x="191277" y="347218"/>
                      <a:pt x="190819" y="351799"/>
                      <a:pt x="189902" y="356838"/>
                    </a:cubicBezTo>
                    <a:cubicBezTo>
                      <a:pt x="167915" y="475020"/>
                      <a:pt x="110656" y="573048"/>
                      <a:pt x="18125" y="650004"/>
                    </a:cubicBezTo>
                    <a:cubicBezTo>
                      <a:pt x="14461" y="653210"/>
                      <a:pt x="10338" y="657333"/>
                      <a:pt x="3925" y="65595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69">
              <a:extLst>
                <a:ext uri="{FF2B5EF4-FFF2-40B4-BE49-F238E27FC236}">
                  <a16:creationId xmlns:a16="http://schemas.microsoft.com/office/drawing/2014/main" id="{3976AF0A-3E5B-7F33-77B5-84E756D923BC}"/>
                </a:ext>
              </a:extLst>
            </p:cNvPr>
            <p:cNvSpPr/>
            <p:nvPr/>
          </p:nvSpPr>
          <p:spPr>
            <a:xfrm>
              <a:off x="2719458" y="4345289"/>
              <a:ext cx="139841" cy="12159"/>
            </a:xfrm>
            <a:custGeom>
              <a:avLst/>
              <a:gdLst>
                <a:gd name="connsiteX0" fmla="*/ 104440 w 105356"/>
                <a:gd name="connsiteY0" fmla="*/ 11396 h 9161"/>
                <a:gd name="connsiteX1" fmla="*/ 69169 w 105356"/>
                <a:gd name="connsiteY1" fmla="*/ 9564 h 9161"/>
                <a:gd name="connsiteX2" fmla="*/ 0 w 105356"/>
                <a:gd name="connsiteY2" fmla="*/ 6357 h 9161"/>
                <a:gd name="connsiteX3" fmla="*/ 5039 w 105356"/>
                <a:gd name="connsiteY3" fmla="*/ 3609 h 9161"/>
                <a:gd name="connsiteX4" fmla="*/ 95279 w 105356"/>
                <a:gd name="connsiteY4" fmla="*/ 4983 h 9161"/>
                <a:gd name="connsiteX5" fmla="*/ 105357 w 105356"/>
                <a:gd name="connsiteY5" fmla="*/ 6357 h 9161"/>
                <a:gd name="connsiteX6" fmla="*/ 104440 w 105356"/>
                <a:gd name="connsiteY6" fmla="*/ 11396 h 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6" h="9161">
                  <a:moveTo>
                    <a:pt x="104440" y="11396"/>
                  </a:moveTo>
                  <a:cubicBezTo>
                    <a:pt x="92989" y="6816"/>
                    <a:pt x="81079" y="9564"/>
                    <a:pt x="69169" y="9564"/>
                  </a:cubicBezTo>
                  <a:cubicBezTo>
                    <a:pt x="46265" y="9106"/>
                    <a:pt x="22904" y="10022"/>
                    <a:pt x="0" y="6357"/>
                  </a:cubicBezTo>
                  <a:cubicBezTo>
                    <a:pt x="1832" y="5441"/>
                    <a:pt x="3206" y="3609"/>
                    <a:pt x="5039" y="3609"/>
                  </a:cubicBezTo>
                  <a:cubicBezTo>
                    <a:pt x="35271" y="-514"/>
                    <a:pt x="65504" y="-2346"/>
                    <a:pt x="95279" y="4983"/>
                  </a:cubicBezTo>
                  <a:cubicBezTo>
                    <a:pt x="98485" y="5899"/>
                    <a:pt x="102150" y="5899"/>
                    <a:pt x="105357" y="6357"/>
                  </a:cubicBezTo>
                  <a:cubicBezTo>
                    <a:pt x="109479" y="8648"/>
                    <a:pt x="106731" y="10022"/>
                    <a:pt x="104440" y="11396"/>
                  </a:cubicBezTo>
                  <a:close/>
                </a:path>
              </a:pathLst>
            </a:custGeom>
            <a:solidFill>
              <a:srgbClr val="006000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oup 70">
              <a:extLst>
                <a:ext uri="{FF2B5EF4-FFF2-40B4-BE49-F238E27FC236}">
                  <a16:creationId xmlns:a16="http://schemas.microsoft.com/office/drawing/2014/main" id="{E92D4413-0FF5-BA03-D856-143F79A85C7A}"/>
                </a:ext>
              </a:extLst>
            </p:cNvPr>
            <p:cNvGrpSpPr/>
            <p:nvPr/>
          </p:nvGrpSpPr>
          <p:grpSpPr>
            <a:xfrm>
              <a:off x="1216277" y="2392932"/>
              <a:ext cx="2310409" cy="3185932"/>
              <a:chOff x="5900141" y="1459144"/>
              <a:chExt cx="2310409" cy="3185932"/>
            </a:xfrm>
          </p:grpSpPr>
          <p:sp>
            <p:nvSpPr>
              <p:cNvPr id="24" name="Freeform: Shape 75">
                <a:extLst>
                  <a:ext uri="{FF2B5EF4-FFF2-40B4-BE49-F238E27FC236}">
                    <a16:creationId xmlns:a16="http://schemas.microsoft.com/office/drawing/2014/main" id="{C6EAA38A-56F5-CF25-BCDA-A296ED121BF9}"/>
                  </a:ext>
                </a:extLst>
              </p:cNvPr>
              <p:cNvSpPr/>
              <p:nvPr/>
            </p:nvSpPr>
            <p:spPr>
              <a:xfrm>
                <a:off x="6793296" y="2856334"/>
                <a:ext cx="1416645" cy="510722"/>
              </a:xfrm>
              <a:custGeom>
                <a:avLst/>
                <a:gdLst>
                  <a:gd name="connsiteX0" fmla="*/ 76956 w 1067307"/>
                  <a:gd name="connsiteY0" fmla="*/ 336683 h 384780"/>
                  <a:gd name="connsiteX1" fmla="*/ 5039 w 1067307"/>
                  <a:gd name="connsiteY1" fmla="*/ 304618 h 384780"/>
                  <a:gd name="connsiteX2" fmla="*/ 0 w 1067307"/>
                  <a:gd name="connsiteY2" fmla="*/ 297747 h 384780"/>
                  <a:gd name="connsiteX3" fmla="*/ 32981 w 1067307"/>
                  <a:gd name="connsiteY3" fmla="*/ 284004 h 384780"/>
                  <a:gd name="connsiteX4" fmla="*/ 496092 w 1067307"/>
                  <a:gd name="connsiteY4" fmla="*/ 156202 h 384780"/>
                  <a:gd name="connsiteX5" fmla="*/ 862091 w 1067307"/>
                  <a:gd name="connsiteY5" fmla="*/ 55885 h 384780"/>
                  <a:gd name="connsiteX6" fmla="*/ 1059062 w 1067307"/>
                  <a:gd name="connsiteY6" fmla="*/ 916 h 384780"/>
                  <a:gd name="connsiteX7" fmla="*/ 1067766 w 1067307"/>
                  <a:gd name="connsiteY7" fmla="*/ 0 h 384780"/>
                  <a:gd name="connsiteX8" fmla="*/ 945460 w 1067307"/>
                  <a:gd name="connsiteY8" fmla="*/ 156661 h 384780"/>
                  <a:gd name="connsiteX9" fmla="*/ 453949 w 1067307"/>
                  <a:gd name="connsiteY9" fmla="*/ 386613 h 384780"/>
                  <a:gd name="connsiteX10" fmla="*/ 76956 w 1067307"/>
                  <a:gd name="connsiteY10" fmla="*/ 336683 h 3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7307" h="384780">
                    <a:moveTo>
                      <a:pt x="76956" y="336683"/>
                    </a:moveTo>
                    <a:cubicBezTo>
                      <a:pt x="52220" y="327521"/>
                      <a:pt x="27942" y="316986"/>
                      <a:pt x="5039" y="304618"/>
                    </a:cubicBezTo>
                    <a:cubicBezTo>
                      <a:pt x="2290" y="303244"/>
                      <a:pt x="458" y="300953"/>
                      <a:pt x="0" y="297747"/>
                    </a:cubicBezTo>
                    <a:cubicBezTo>
                      <a:pt x="8245" y="286295"/>
                      <a:pt x="21529" y="287211"/>
                      <a:pt x="32981" y="284004"/>
                    </a:cubicBezTo>
                    <a:cubicBezTo>
                      <a:pt x="187352" y="240946"/>
                      <a:pt x="341722" y="198345"/>
                      <a:pt x="496092" y="156202"/>
                    </a:cubicBezTo>
                    <a:cubicBezTo>
                      <a:pt x="617939" y="122763"/>
                      <a:pt x="740244" y="89782"/>
                      <a:pt x="862091" y="55885"/>
                    </a:cubicBezTo>
                    <a:cubicBezTo>
                      <a:pt x="928054" y="38020"/>
                      <a:pt x="993558" y="19239"/>
                      <a:pt x="1059062" y="916"/>
                    </a:cubicBezTo>
                    <a:cubicBezTo>
                      <a:pt x="1061811" y="0"/>
                      <a:pt x="1065017" y="0"/>
                      <a:pt x="1067766" y="0"/>
                    </a:cubicBezTo>
                    <a:cubicBezTo>
                      <a:pt x="1034784" y="58175"/>
                      <a:pt x="993100" y="109937"/>
                      <a:pt x="945460" y="156661"/>
                    </a:cubicBezTo>
                    <a:cubicBezTo>
                      <a:pt x="808497" y="290876"/>
                      <a:pt x="644049" y="366457"/>
                      <a:pt x="453949" y="386613"/>
                    </a:cubicBezTo>
                    <a:cubicBezTo>
                      <a:pt x="235449" y="402187"/>
                      <a:pt x="80621" y="337599"/>
                      <a:pt x="76956" y="3366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6">
                <a:extLst>
                  <a:ext uri="{FF2B5EF4-FFF2-40B4-BE49-F238E27FC236}">
                    <a16:creationId xmlns:a16="http://schemas.microsoft.com/office/drawing/2014/main" id="{DFD12615-927E-07B5-A103-FBDD5821E29C}"/>
                  </a:ext>
                </a:extLst>
              </p:cNvPr>
              <p:cNvSpPr/>
              <p:nvPr/>
            </p:nvSpPr>
            <p:spPr>
              <a:xfrm>
                <a:off x="5900141" y="1459144"/>
                <a:ext cx="2310409" cy="3185932"/>
              </a:xfrm>
              <a:custGeom>
                <a:avLst/>
                <a:gdLst>
                  <a:gd name="connsiteX0" fmla="*/ 529989 w 1740672"/>
                  <a:gd name="connsiteY0" fmla="*/ 0 h 2400296"/>
                  <a:gd name="connsiteX1" fmla="*/ 533196 w 1740672"/>
                  <a:gd name="connsiteY1" fmla="*/ 5955 h 2400296"/>
                  <a:gd name="connsiteX2" fmla="*/ 535028 w 1740672"/>
                  <a:gd name="connsiteY2" fmla="*/ 26568 h 2400296"/>
                  <a:gd name="connsiteX3" fmla="*/ 535028 w 1740672"/>
                  <a:gd name="connsiteY3" fmla="*/ 1082424 h 2400296"/>
                  <a:gd name="connsiteX4" fmla="*/ 532280 w 1740672"/>
                  <a:gd name="connsiteY4" fmla="*/ 1111740 h 2400296"/>
                  <a:gd name="connsiteX5" fmla="*/ 547854 w 1740672"/>
                  <a:gd name="connsiteY5" fmla="*/ 1193277 h 2400296"/>
                  <a:gd name="connsiteX6" fmla="*/ 561138 w 1740672"/>
                  <a:gd name="connsiteY6" fmla="*/ 1242291 h 2400296"/>
                  <a:gd name="connsiteX7" fmla="*/ 599158 w 1740672"/>
                  <a:gd name="connsiteY7" fmla="*/ 1193735 h 2400296"/>
                  <a:gd name="connsiteX8" fmla="*/ 632139 w 1740672"/>
                  <a:gd name="connsiteY8" fmla="*/ 1151593 h 2400296"/>
                  <a:gd name="connsiteX9" fmla="*/ 661914 w 1740672"/>
                  <a:gd name="connsiteY9" fmla="*/ 1144263 h 2400296"/>
                  <a:gd name="connsiteX10" fmla="*/ 671991 w 1740672"/>
                  <a:gd name="connsiteY10" fmla="*/ 1178161 h 2400296"/>
                  <a:gd name="connsiteX11" fmla="*/ 663746 w 1740672"/>
                  <a:gd name="connsiteY11" fmla="*/ 1190529 h 2400296"/>
                  <a:gd name="connsiteX12" fmla="*/ 539609 w 1740672"/>
                  <a:gd name="connsiteY12" fmla="*/ 1352228 h 2400296"/>
                  <a:gd name="connsiteX13" fmla="*/ 530905 w 1740672"/>
                  <a:gd name="connsiteY13" fmla="*/ 1364596 h 2400296"/>
                  <a:gd name="connsiteX14" fmla="*/ 547396 w 1740672"/>
                  <a:gd name="connsiteY14" fmla="*/ 1361847 h 2400296"/>
                  <a:gd name="connsiteX15" fmla="*/ 655043 w 1740672"/>
                  <a:gd name="connsiteY15" fmla="*/ 1341692 h 2400296"/>
                  <a:gd name="connsiteX16" fmla="*/ 681153 w 1740672"/>
                  <a:gd name="connsiteY16" fmla="*/ 1326576 h 2400296"/>
                  <a:gd name="connsiteX17" fmla="*/ 1252827 w 1740672"/>
                  <a:gd name="connsiteY17" fmla="*/ 962867 h 2400296"/>
                  <a:gd name="connsiteX18" fmla="*/ 1734718 w 1740672"/>
                  <a:gd name="connsiteY18" fmla="*/ 1045778 h 2400296"/>
                  <a:gd name="connsiteX19" fmla="*/ 1744338 w 1740672"/>
                  <a:gd name="connsiteY19" fmla="*/ 1049443 h 2400296"/>
                  <a:gd name="connsiteX20" fmla="*/ 1744338 w 1740672"/>
                  <a:gd name="connsiteY20" fmla="*/ 1052649 h 2400296"/>
                  <a:gd name="connsiteX21" fmla="*/ 1743422 w 1740672"/>
                  <a:gd name="connsiteY21" fmla="*/ 1053565 h 2400296"/>
                  <a:gd name="connsiteX22" fmla="*/ 1742047 w 1740672"/>
                  <a:gd name="connsiteY22" fmla="*/ 1053107 h 2400296"/>
                  <a:gd name="connsiteX23" fmla="*/ 1724641 w 1740672"/>
                  <a:gd name="connsiteY23" fmla="*/ 1061352 h 2400296"/>
                  <a:gd name="connsiteX24" fmla="*/ 1357267 w 1740672"/>
                  <a:gd name="connsiteY24" fmla="*/ 1162586 h 2400296"/>
                  <a:gd name="connsiteX25" fmla="*/ 1068682 w 1740672"/>
                  <a:gd name="connsiteY25" fmla="*/ 1242291 h 2400296"/>
                  <a:gd name="connsiteX26" fmla="*/ 693979 w 1740672"/>
                  <a:gd name="connsiteY26" fmla="*/ 1345815 h 2400296"/>
                  <a:gd name="connsiteX27" fmla="*/ 676114 w 1740672"/>
                  <a:gd name="connsiteY27" fmla="*/ 1353144 h 2400296"/>
                  <a:gd name="connsiteX28" fmla="*/ 629849 w 1740672"/>
                  <a:gd name="connsiteY28" fmla="*/ 1360931 h 2400296"/>
                  <a:gd name="connsiteX29" fmla="*/ 527241 w 1740672"/>
                  <a:gd name="connsiteY29" fmla="*/ 1385667 h 2400296"/>
                  <a:gd name="connsiteX30" fmla="*/ 516705 w 1740672"/>
                  <a:gd name="connsiteY30" fmla="*/ 1393454 h 2400296"/>
                  <a:gd name="connsiteX31" fmla="*/ 429213 w 1740672"/>
                  <a:gd name="connsiteY31" fmla="*/ 1521257 h 2400296"/>
                  <a:gd name="connsiteX32" fmla="*/ 510292 w 1740672"/>
                  <a:gd name="connsiteY32" fmla="*/ 1509347 h 2400296"/>
                  <a:gd name="connsiteX33" fmla="*/ 522202 w 1740672"/>
                  <a:gd name="connsiteY33" fmla="*/ 1503850 h 2400296"/>
                  <a:gd name="connsiteX34" fmla="*/ 767270 w 1740672"/>
                  <a:gd name="connsiteY34" fmla="*/ 1387958 h 2400296"/>
                  <a:gd name="connsiteX35" fmla="*/ 1080592 w 1740672"/>
                  <a:gd name="connsiteY35" fmla="*/ 1444300 h 2400296"/>
                  <a:gd name="connsiteX36" fmla="*/ 1167167 w 1740672"/>
                  <a:gd name="connsiteY36" fmla="*/ 1506140 h 2400296"/>
                  <a:gd name="connsiteX37" fmla="*/ 1182742 w 1740672"/>
                  <a:gd name="connsiteY37" fmla="*/ 1521715 h 2400296"/>
                  <a:gd name="connsiteX38" fmla="*/ 1168999 w 1740672"/>
                  <a:gd name="connsiteY38" fmla="*/ 1523547 h 2400296"/>
                  <a:gd name="connsiteX39" fmla="*/ 1074637 w 1740672"/>
                  <a:gd name="connsiteY39" fmla="*/ 1525837 h 2400296"/>
                  <a:gd name="connsiteX40" fmla="*/ 1049443 w 1740672"/>
                  <a:gd name="connsiteY40" fmla="*/ 1527211 h 2400296"/>
                  <a:gd name="connsiteX41" fmla="*/ 821323 w 1740672"/>
                  <a:gd name="connsiteY41" fmla="*/ 1527211 h 2400296"/>
                  <a:gd name="connsiteX42" fmla="*/ 529531 w 1740672"/>
                  <a:gd name="connsiteY42" fmla="*/ 1524005 h 2400296"/>
                  <a:gd name="connsiteX43" fmla="*/ 516247 w 1740672"/>
                  <a:gd name="connsiteY43" fmla="*/ 1523547 h 2400296"/>
                  <a:gd name="connsiteX44" fmla="*/ 485556 w 1740672"/>
                  <a:gd name="connsiteY44" fmla="*/ 1525837 h 2400296"/>
                  <a:gd name="connsiteX45" fmla="*/ 416387 w 1740672"/>
                  <a:gd name="connsiteY45" fmla="*/ 1542786 h 2400296"/>
                  <a:gd name="connsiteX46" fmla="*/ 404935 w 1740672"/>
                  <a:gd name="connsiteY46" fmla="*/ 1553322 h 2400296"/>
                  <a:gd name="connsiteX47" fmla="*/ 259727 w 1740672"/>
                  <a:gd name="connsiteY47" fmla="*/ 1858397 h 2400296"/>
                  <a:gd name="connsiteX48" fmla="*/ 272095 w 1740672"/>
                  <a:gd name="connsiteY48" fmla="*/ 1875346 h 2400296"/>
                  <a:gd name="connsiteX49" fmla="*/ 298663 w 1740672"/>
                  <a:gd name="connsiteY49" fmla="*/ 1876262 h 2400296"/>
                  <a:gd name="connsiteX50" fmla="*/ 301869 w 1740672"/>
                  <a:gd name="connsiteY50" fmla="*/ 1877636 h 2400296"/>
                  <a:gd name="connsiteX51" fmla="*/ 250107 w 1740672"/>
                  <a:gd name="connsiteY51" fmla="*/ 1914740 h 2400296"/>
                  <a:gd name="connsiteX52" fmla="*/ 238197 w 1740672"/>
                  <a:gd name="connsiteY52" fmla="*/ 1930773 h 2400296"/>
                  <a:gd name="connsiteX53" fmla="*/ 206590 w 1740672"/>
                  <a:gd name="connsiteY53" fmla="*/ 2211113 h 2400296"/>
                  <a:gd name="connsiteX54" fmla="*/ 207965 w 1740672"/>
                  <a:gd name="connsiteY54" fmla="*/ 2215235 h 2400296"/>
                  <a:gd name="connsiteX55" fmla="*/ 244610 w 1740672"/>
                  <a:gd name="connsiteY55" fmla="*/ 2193248 h 2400296"/>
                  <a:gd name="connsiteX56" fmla="*/ 213003 w 1740672"/>
                  <a:gd name="connsiteY56" fmla="*/ 2275243 h 2400296"/>
                  <a:gd name="connsiteX57" fmla="*/ 207049 w 1740672"/>
                  <a:gd name="connsiteY57" fmla="*/ 2310056 h 2400296"/>
                  <a:gd name="connsiteX58" fmla="*/ 208423 w 1740672"/>
                  <a:gd name="connsiteY58" fmla="*/ 2393425 h 2400296"/>
                  <a:gd name="connsiteX59" fmla="*/ 197887 w 1740672"/>
                  <a:gd name="connsiteY59" fmla="*/ 2402587 h 2400296"/>
                  <a:gd name="connsiteX60" fmla="*/ 162616 w 1740672"/>
                  <a:gd name="connsiteY60" fmla="*/ 2401670 h 2400296"/>
                  <a:gd name="connsiteX61" fmla="*/ 158493 w 1740672"/>
                  <a:gd name="connsiteY61" fmla="*/ 2398922 h 2400296"/>
                  <a:gd name="connsiteX62" fmla="*/ 155744 w 1740672"/>
                  <a:gd name="connsiteY62" fmla="*/ 2387470 h 2400296"/>
                  <a:gd name="connsiteX63" fmla="*/ 152538 w 1740672"/>
                  <a:gd name="connsiteY63" fmla="*/ 2183628 h 2400296"/>
                  <a:gd name="connsiteX64" fmla="*/ 208881 w 1740672"/>
                  <a:gd name="connsiteY64" fmla="*/ 1846946 h 2400296"/>
                  <a:gd name="connsiteX65" fmla="*/ 301411 w 1740672"/>
                  <a:gd name="connsiteY65" fmla="*/ 1630736 h 2400296"/>
                  <a:gd name="connsiteX66" fmla="*/ 305076 w 1740672"/>
                  <a:gd name="connsiteY66" fmla="*/ 1595006 h 2400296"/>
                  <a:gd name="connsiteX67" fmla="*/ 290876 w 1740672"/>
                  <a:gd name="connsiteY67" fmla="*/ 1528128 h 2400296"/>
                  <a:gd name="connsiteX68" fmla="*/ 278508 w 1740672"/>
                  <a:gd name="connsiteY68" fmla="*/ 1505224 h 2400296"/>
                  <a:gd name="connsiteX69" fmla="*/ 127802 w 1740672"/>
                  <a:gd name="connsiteY69" fmla="*/ 1332989 h 2400296"/>
                  <a:gd name="connsiteX70" fmla="*/ 65046 w 1740672"/>
                  <a:gd name="connsiteY70" fmla="*/ 1218013 h 2400296"/>
                  <a:gd name="connsiteX71" fmla="*/ 0 w 1740672"/>
                  <a:gd name="connsiteY71" fmla="*/ 870336 h 2400296"/>
                  <a:gd name="connsiteX72" fmla="*/ 149790 w 1740672"/>
                  <a:gd name="connsiteY72" fmla="*/ 418678 h 2400296"/>
                  <a:gd name="connsiteX73" fmla="*/ 161699 w 1740672"/>
                  <a:gd name="connsiteY73" fmla="*/ 410890 h 2400296"/>
                  <a:gd name="connsiteX74" fmla="*/ 178190 w 1740672"/>
                  <a:gd name="connsiteY74" fmla="*/ 534570 h 2400296"/>
                  <a:gd name="connsiteX75" fmla="*/ 259269 w 1740672"/>
                  <a:gd name="connsiteY75" fmla="*/ 1182741 h 2400296"/>
                  <a:gd name="connsiteX76" fmla="*/ 297289 w 1740672"/>
                  <a:gd name="connsiteY76" fmla="*/ 1486901 h 2400296"/>
                  <a:gd name="connsiteX77" fmla="*/ 301869 w 1740672"/>
                  <a:gd name="connsiteY77" fmla="*/ 1502476 h 2400296"/>
                  <a:gd name="connsiteX78" fmla="*/ 310573 w 1740672"/>
                  <a:gd name="connsiteY78" fmla="*/ 1532250 h 2400296"/>
                  <a:gd name="connsiteX79" fmla="*/ 322483 w 1740672"/>
                  <a:gd name="connsiteY79" fmla="*/ 1587677 h 2400296"/>
                  <a:gd name="connsiteX80" fmla="*/ 352715 w 1740672"/>
                  <a:gd name="connsiteY80" fmla="*/ 1536831 h 2400296"/>
                  <a:gd name="connsiteX81" fmla="*/ 534570 w 1740672"/>
                  <a:gd name="connsiteY81" fmla="*/ 1275272 h 2400296"/>
                  <a:gd name="connsiteX82" fmla="*/ 542815 w 1740672"/>
                  <a:gd name="connsiteY82" fmla="*/ 1234045 h 2400296"/>
                  <a:gd name="connsiteX83" fmla="*/ 523576 w 1740672"/>
                  <a:gd name="connsiteY83" fmla="*/ 1148386 h 2400296"/>
                  <a:gd name="connsiteX84" fmla="*/ 490595 w 1740672"/>
                  <a:gd name="connsiteY84" fmla="*/ 1080133 h 2400296"/>
                  <a:gd name="connsiteX85" fmla="*/ 450743 w 1740672"/>
                  <a:gd name="connsiteY85" fmla="*/ 1026539 h 2400296"/>
                  <a:gd name="connsiteX86" fmla="*/ 306450 w 1740672"/>
                  <a:gd name="connsiteY86" fmla="*/ 553809 h 2400296"/>
                  <a:gd name="connsiteX87" fmla="*/ 522660 w 1740672"/>
                  <a:gd name="connsiteY87" fmla="*/ 9161 h 2400296"/>
                  <a:gd name="connsiteX88" fmla="*/ 527699 w 1740672"/>
                  <a:gd name="connsiteY88" fmla="*/ 2290 h 2400296"/>
                  <a:gd name="connsiteX89" fmla="*/ 529989 w 1740672"/>
                  <a:gd name="connsiteY89" fmla="*/ 0 h 24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672" h="2400296">
                    <a:moveTo>
                      <a:pt x="529989" y="0"/>
                    </a:moveTo>
                    <a:cubicBezTo>
                      <a:pt x="530905" y="1832"/>
                      <a:pt x="531821" y="3665"/>
                      <a:pt x="533196" y="5955"/>
                    </a:cubicBezTo>
                    <a:cubicBezTo>
                      <a:pt x="534570" y="12826"/>
                      <a:pt x="535028" y="19697"/>
                      <a:pt x="535028" y="26568"/>
                    </a:cubicBezTo>
                    <a:cubicBezTo>
                      <a:pt x="535028" y="378367"/>
                      <a:pt x="535028" y="730625"/>
                      <a:pt x="535028" y="1082424"/>
                    </a:cubicBezTo>
                    <a:cubicBezTo>
                      <a:pt x="535028" y="1092501"/>
                      <a:pt x="534570" y="1102121"/>
                      <a:pt x="532280" y="1111740"/>
                    </a:cubicBezTo>
                    <a:cubicBezTo>
                      <a:pt x="538234" y="1138767"/>
                      <a:pt x="539609" y="1166709"/>
                      <a:pt x="547854" y="1193277"/>
                    </a:cubicBezTo>
                    <a:cubicBezTo>
                      <a:pt x="552893" y="1208851"/>
                      <a:pt x="556557" y="1224884"/>
                      <a:pt x="561138" y="1242291"/>
                    </a:cubicBezTo>
                    <a:cubicBezTo>
                      <a:pt x="574422" y="1225342"/>
                      <a:pt x="586790" y="1209310"/>
                      <a:pt x="599158" y="1193735"/>
                    </a:cubicBezTo>
                    <a:cubicBezTo>
                      <a:pt x="610152" y="1179535"/>
                      <a:pt x="621145" y="1165793"/>
                      <a:pt x="632139" y="1151593"/>
                    </a:cubicBezTo>
                    <a:cubicBezTo>
                      <a:pt x="639926" y="1141057"/>
                      <a:pt x="649546" y="1136934"/>
                      <a:pt x="661914" y="1144263"/>
                    </a:cubicBezTo>
                    <a:cubicBezTo>
                      <a:pt x="673366" y="1151134"/>
                      <a:pt x="677946" y="1166251"/>
                      <a:pt x="671991" y="1178161"/>
                    </a:cubicBezTo>
                    <a:cubicBezTo>
                      <a:pt x="669701" y="1182741"/>
                      <a:pt x="666495" y="1186406"/>
                      <a:pt x="663746" y="1190529"/>
                    </a:cubicBezTo>
                    <a:cubicBezTo>
                      <a:pt x="622520" y="1244581"/>
                      <a:pt x="580835" y="1298634"/>
                      <a:pt x="539609" y="1352228"/>
                    </a:cubicBezTo>
                    <a:cubicBezTo>
                      <a:pt x="536402" y="1356351"/>
                      <a:pt x="534112" y="1360015"/>
                      <a:pt x="530905" y="1364596"/>
                    </a:cubicBezTo>
                    <a:cubicBezTo>
                      <a:pt x="537318" y="1366428"/>
                      <a:pt x="542357" y="1363680"/>
                      <a:pt x="547396" y="1361847"/>
                    </a:cubicBezTo>
                    <a:cubicBezTo>
                      <a:pt x="582209" y="1348563"/>
                      <a:pt x="618397" y="1343983"/>
                      <a:pt x="655043" y="1341692"/>
                    </a:cubicBezTo>
                    <a:cubicBezTo>
                      <a:pt x="666953" y="1340776"/>
                      <a:pt x="674282" y="1337112"/>
                      <a:pt x="681153" y="1326576"/>
                    </a:cubicBezTo>
                    <a:cubicBezTo>
                      <a:pt x="817658" y="1120902"/>
                      <a:pt x="1008216" y="998597"/>
                      <a:pt x="1252827" y="962867"/>
                    </a:cubicBezTo>
                    <a:cubicBezTo>
                      <a:pt x="1421855" y="938589"/>
                      <a:pt x="1582638" y="968364"/>
                      <a:pt x="1734718" y="1045778"/>
                    </a:cubicBezTo>
                    <a:cubicBezTo>
                      <a:pt x="1737925" y="1047152"/>
                      <a:pt x="1741131" y="1048068"/>
                      <a:pt x="1744338" y="1049443"/>
                    </a:cubicBezTo>
                    <a:cubicBezTo>
                      <a:pt x="1744338" y="1050359"/>
                      <a:pt x="1744338" y="1051275"/>
                      <a:pt x="1744338" y="1052649"/>
                    </a:cubicBezTo>
                    <a:lnTo>
                      <a:pt x="1743422" y="1053565"/>
                    </a:lnTo>
                    <a:lnTo>
                      <a:pt x="1742047" y="1053107"/>
                    </a:lnTo>
                    <a:cubicBezTo>
                      <a:pt x="1737008" y="1057230"/>
                      <a:pt x="1731054" y="1059520"/>
                      <a:pt x="1724641" y="1061352"/>
                    </a:cubicBezTo>
                    <a:cubicBezTo>
                      <a:pt x="1601877" y="1094334"/>
                      <a:pt x="1479572" y="1128689"/>
                      <a:pt x="1357267" y="1162586"/>
                    </a:cubicBezTo>
                    <a:cubicBezTo>
                      <a:pt x="1261072" y="1189154"/>
                      <a:pt x="1164877" y="1215723"/>
                      <a:pt x="1068682" y="1242291"/>
                    </a:cubicBezTo>
                    <a:cubicBezTo>
                      <a:pt x="943628" y="1276646"/>
                      <a:pt x="819033" y="1311002"/>
                      <a:pt x="693979" y="1345815"/>
                    </a:cubicBezTo>
                    <a:cubicBezTo>
                      <a:pt x="687566" y="1347647"/>
                      <a:pt x="681611" y="1349021"/>
                      <a:pt x="676114" y="1353144"/>
                    </a:cubicBezTo>
                    <a:cubicBezTo>
                      <a:pt x="661914" y="1361847"/>
                      <a:pt x="644965" y="1359557"/>
                      <a:pt x="629849" y="1360931"/>
                    </a:cubicBezTo>
                    <a:cubicBezTo>
                      <a:pt x="594119" y="1363680"/>
                      <a:pt x="561138" y="1376048"/>
                      <a:pt x="527241" y="1385667"/>
                    </a:cubicBezTo>
                    <a:cubicBezTo>
                      <a:pt x="522660" y="1387041"/>
                      <a:pt x="519453" y="1389790"/>
                      <a:pt x="516705" y="1393454"/>
                    </a:cubicBezTo>
                    <a:cubicBezTo>
                      <a:pt x="486472" y="1434681"/>
                      <a:pt x="457156" y="1476365"/>
                      <a:pt x="429213" y="1521257"/>
                    </a:cubicBezTo>
                    <a:cubicBezTo>
                      <a:pt x="457156" y="1513469"/>
                      <a:pt x="482808" y="1506598"/>
                      <a:pt x="510292" y="1509347"/>
                    </a:cubicBezTo>
                    <a:cubicBezTo>
                      <a:pt x="514873" y="1509805"/>
                      <a:pt x="518537" y="1507056"/>
                      <a:pt x="522202" y="1503850"/>
                    </a:cubicBezTo>
                    <a:cubicBezTo>
                      <a:pt x="593203" y="1442926"/>
                      <a:pt x="675198" y="1405364"/>
                      <a:pt x="767270" y="1387958"/>
                    </a:cubicBezTo>
                    <a:cubicBezTo>
                      <a:pt x="938131" y="1363222"/>
                      <a:pt x="1078759" y="1441094"/>
                      <a:pt x="1080592" y="1444300"/>
                    </a:cubicBezTo>
                    <a:cubicBezTo>
                      <a:pt x="1110366" y="1463998"/>
                      <a:pt x="1140599" y="1481862"/>
                      <a:pt x="1167167" y="1506140"/>
                    </a:cubicBezTo>
                    <a:cubicBezTo>
                      <a:pt x="1172664" y="1511179"/>
                      <a:pt x="1177703" y="1516218"/>
                      <a:pt x="1182742" y="1521715"/>
                    </a:cubicBezTo>
                    <a:cubicBezTo>
                      <a:pt x="1178619" y="1526295"/>
                      <a:pt x="1173580" y="1524005"/>
                      <a:pt x="1168999" y="1523547"/>
                    </a:cubicBezTo>
                    <a:cubicBezTo>
                      <a:pt x="1137393" y="1519424"/>
                      <a:pt x="1106244" y="1517592"/>
                      <a:pt x="1074637" y="1525837"/>
                    </a:cubicBezTo>
                    <a:cubicBezTo>
                      <a:pt x="1066391" y="1527211"/>
                      <a:pt x="1057688" y="1527211"/>
                      <a:pt x="1049443" y="1527211"/>
                    </a:cubicBezTo>
                    <a:cubicBezTo>
                      <a:pt x="973403" y="1527211"/>
                      <a:pt x="897363" y="1526753"/>
                      <a:pt x="821323" y="1527211"/>
                    </a:cubicBezTo>
                    <a:cubicBezTo>
                      <a:pt x="724212" y="1528128"/>
                      <a:pt x="626642" y="1521715"/>
                      <a:pt x="529531" y="1524005"/>
                    </a:cubicBezTo>
                    <a:cubicBezTo>
                      <a:pt x="524950" y="1524005"/>
                      <a:pt x="520828" y="1522631"/>
                      <a:pt x="516247" y="1523547"/>
                    </a:cubicBezTo>
                    <a:cubicBezTo>
                      <a:pt x="506169" y="1528128"/>
                      <a:pt x="495634" y="1524463"/>
                      <a:pt x="485556" y="1525837"/>
                    </a:cubicBezTo>
                    <a:cubicBezTo>
                      <a:pt x="461737" y="1529044"/>
                      <a:pt x="438833" y="1535457"/>
                      <a:pt x="416387" y="1542786"/>
                    </a:cubicBezTo>
                    <a:cubicBezTo>
                      <a:pt x="410432" y="1544618"/>
                      <a:pt x="407684" y="1548741"/>
                      <a:pt x="404935" y="1553322"/>
                    </a:cubicBezTo>
                    <a:cubicBezTo>
                      <a:pt x="345844" y="1649975"/>
                      <a:pt x="294998" y="1750750"/>
                      <a:pt x="259727" y="1858397"/>
                    </a:cubicBezTo>
                    <a:cubicBezTo>
                      <a:pt x="254230" y="1874888"/>
                      <a:pt x="254230" y="1874888"/>
                      <a:pt x="272095" y="1875346"/>
                    </a:cubicBezTo>
                    <a:cubicBezTo>
                      <a:pt x="280798" y="1875804"/>
                      <a:pt x="289960" y="1875804"/>
                      <a:pt x="298663" y="1876262"/>
                    </a:cubicBezTo>
                    <a:cubicBezTo>
                      <a:pt x="299121" y="1876262"/>
                      <a:pt x="299579" y="1876720"/>
                      <a:pt x="301869" y="1877636"/>
                    </a:cubicBezTo>
                    <a:cubicBezTo>
                      <a:pt x="284005" y="1890462"/>
                      <a:pt x="267056" y="1902830"/>
                      <a:pt x="250107" y="1914740"/>
                    </a:cubicBezTo>
                    <a:cubicBezTo>
                      <a:pt x="244152" y="1918863"/>
                      <a:pt x="240030" y="1923443"/>
                      <a:pt x="238197" y="1930773"/>
                    </a:cubicBezTo>
                    <a:cubicBezTo>
                      <a:pt x="215752" y="2022845"/>
                      <a:pt x="206132" y="2116292"/>
                      <a:pt x="206590" y="2211113"/>
                    </a:cubicBezTo>
                    <a:cubicBezTo>
                      <a:pt x="206590" y="2212029"/>
                      <a:pt x="207049" y="2212945"/>
                      <a:pt x="207965" y="2215235"/>
                    </a:cubicBezTo>
                    <a:cubicBezTo>
                      <a:pt x="219416" y="2208364"/>
                      <a:pt x="230410" y="2201951"/>
                      <a:pt x="244610" y="2193248"/>
                    </a:cubicBezTo>
                    <a:cubicBezTo>
                      <a:pt x="233159" y="2223022"/>
                      <a:pt x="223539" y="2249133"/>
                      <a:pt x="213003" y="2275243"/>
                    </a:cubicBezTo>
                    <a:cubicBezTo>
                      <a:pt x="208423" y="2286695"/>
                      <a:pt x="206590" y="2297688"/>
                      <a:pt x="207049" y="2310056"/>
                    </a:cubicBezTo>
                    <a:cubicBezTo>
                      <a:pt x="207965" y="2337999"/>
                      <a:pt x="207965" y="2365483"/>
                      <a:pt x="208423" y="2393425"/>
                    </a:cubicBezTo>
                    <a:cubicBezTo>
                      <a:pt x="208881" y="2401212"/>
                      <a:pt x="202926" y="2402129"/>
                      <a:pt x="197887" y="2402587"/>
                    </a:cubicBezTo>
                    <a:cubicBezTo>
                      <a:pt x="185977" y="2403045"/>
                      <a:pt x="174525" y="2404419"/>
                      <a:pt x="162616" y="2401670"/>
                    </a:cubicBezTo>
                    <a:cubicBezTo>
                      <a:pt x="161241" y="2401212"/>
                      <a:pt x="159867" y="2400296"/>
                      <a:pt x="158493" y="2398922"/>
                    </a:cubicBezTo>
                    <a:cubicBezTo>
                      <a:pt x="156203" y="2395258"/>
                      <a:pt x="155744" y="2391593"/>
                      <a:pt x="155744" y="2387470"/>
                    </a:cubicBezTo>
                    <a:cubicBezTo>
                      <a:pt x="154828" y="2319676"/>
                      <a:pt x="150706" y="2251423"/>
                      <a:pt x="152538" y="2183628"/>
                    </a:cubicBezTo>
                    <a:cubicBezTo>
                      <a:pt x="156203" y="2069110"/>
                      <a:pt x="172693" y="1956425"/>
                      <a:pt x="208881" y="1846946"/>
                    </a:cubicBezTo>
                    <a:cubicBezTo>
                      <a:pt x="233617" y="1772280"/>
                      <a:pt x="264766" y="1700363"/>
                      <a:pt x="301411" y="1630736"/>
                    </a:cubicBezTo>
                    <a:cubicBezTo>
                      <a:pt x="307824" y="1618826"/>
                      <a:pt x="309199" y="1607832"/>
                      <a:pt x="305076" y="1595006"/>
                    </a:cubicBezTo>
                    <a:cubicBezTo>
                      <a:pt x="298205" y="1573019"/>
                      <a:pt x="293624" y="1550573"/>
                      <a:pt x="290876" y="1528128"/>
                    </a:cubicBezTo>
                    <a:cubicBezTo>
                      <a:pt x="289501" y="1518508"/>
                      <a:pt x="285837" y="1511637"/>
                      <a:pt x="278508" y="1505224"/>
                    </a:cubicBezTo>
                    <a:cubicBezTo>
                      <a:pt x="219416" y="1455294"/>
                      <a:pt x="170403" y="1397577"/>
                      <a:pt x="127802" y="1332989"/>
                    </a:cubicBezTo>
                    <a:cubicBezTo>
                      <a:pt x="103524" y="1296343"/>
                      <a:pt x="82911" y="1257865"/>
                      <a:pt x="65046" y="1218013"/>
                    </a:cubicBezTo>
                    <a:cubicBezTo>
                      <a:pt x="47181" y="1175870"/>
                      <a:pt x="0" y="972944"/>
                      <a:pt x="0" y="870336"/>
                    </a:cubicBezTo>
                    <a:cubicBezTo>
                      <a:pt x="4123" y="704514"/>
                      <a:pt x="54511" y="554267"/>
                      <a:pt x="149790" y="418678"/>
                    </a:cubicBezTo>
                    <a:cubicBezTo>
                      <a:pt x="155286" y="411348"/>
                      <a:pt x="155286" y="411348"/>
                      <a:pt x="161699" y="410890"/>
                    </a:cubicBezTo>
                    <a:cubicBezTo>
                      <a:pt x="169028" y="452117"/>
                      <a:pt x="173151" y="493343"/>
                      <a:pt x="178190" y="534570"/>
                    </a:cubicBezTo>
                    <a:cubicBezTo>
                      <a:pt x="205216" y="750780"/>
                      <a:pt x="232701" y="966532"/>
                      <a:pt x="259269" y="1182741"/>
                    </a:cubicBezTo>
                    <a:cubicBezTo>
                      <a:pt x="271637" y="1283975"/>
                      <a:pt x="284463" y="1385667"/>
                      <a:pt x="297289" y="1486901"/>
                    </a:cubicBezTo>
                    <a:cubicBezTo>
                      <a:pt x="298205" y="1492398"/>
                      <a:pt x="298663" y="1497895"/>
                      <a:pt x="301869" y="1502476"/>
                    </a:cubicBezTo>
                    <a:cubicBezTo>
                      <a:pt x="308282" y="1511179"/>
                      <a:pt x="309199" y="1521715"/>
                      <a:pt x="310573" y="1532250"/>
                    </a:cubicBezTo>
                    <a:cubicBezTo>
                      <a:pt x="313321" y="1550573"/>
                      <a:pt x="317444" y="1568438"/>
                      <a:pt x="322483" y="1587677"/>
                    </a:cubicBezTo>
                    <a:cubicBezTo>
                      <a:pt x="334392" y="1570728"/>
                      <a:pt x="342638" y="1553322"/>
                      <a:pt x="352715" y="1536831"/>
                    </a:cubicBezTo>
                    <a:cubicBezTo>
                      <a:pt x="407684" y="1445675"/>
                      <a:pt x="469524" y="1359099"/>
                      <a:pt x="534570" y="1275272"/>
                    </a:cubicBezTo>
                    <a:cubicBezTo>
                      <a:pt x="544647" y="1261988"/>
                      <a:pt x="546938" y="1249162"/>
                      <a:pt x="542815" y="1234045"/>
                    </a:cubicBezTo>
                    <a:cubicBezTo>
                      <a:pt x="535028" y="1205645"/>
                      <a:pt x="523576" y="1177703"/>
                      <a:pt x="523576" y="1148386"/>
                    </a:cubicBezTo>
                    <a:cubicBezTo>
                      <a:pt x="523576" y="1118611"/>
                      <a:pt x="508002" y="1099830"/>
                      <a:pt x="490595" y="1080133"/>
                    </a:cubicBezTo>
                    <a:cubicBezTo>
                      <a:pt x="475937" y="1063643"/>
                      <a:pt x="461737" y="1046236"/>
                      <a:pt x="450743" y="1026539"/>
                    </a:cubicBezTo>
                    <a:cubicBezTo>
                      <a:pt x="371954" y="888201"/>
                      <a:pt x="307824" y="726044"/>
                      <a:pt x="306450" y="553809"/>
                    </a:cubicBezTo>
                    <a:cubicBezTo>
                      <a:pt x="309657" y="344928"/>
                      <a:pt x="382032" y="163532"/>
                      <a:pt x="522660" y="9161"/>
                    </a:cubicBezTo>
                    <a:cubicBezTo>
                      <a:pt x="524492" y="6871"/>
                      <a:pt x="525867" y="4581"/>
                      <a:pt x="527699" y="2290"/>
                    </a:cubicBezTo>
                    <a:cubicBezTo>
                      <a:pt x="527699" y="0"/>
                      <a:pt x="528615" y="0"/>
                      <a:pt x="529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7">
                <a:extLst>
                  <a:ext uri="{FF2B5EF4-FFF2-40B4-BE49-F238E27FC236}">
                    <a16:creationId xmlns:a16="http://schemas.microsoft.com/office/drawing/2014/main" id="{10868024-6E6F-7F40-4E61-6B309650AB71}"/>
                  </a:ext>
                </a:extLst>
              </p:cNvPr>
              <p:cNvSpPr/>
              <p:nvPr/>
            </p:nvSpPr>
            <p:spPr>
              <a:xfrm>
                <a:off x="6109274" y="2001482"/>
                <a:ext cx="395202" cy="1453126"/>
              </a:xfrm>
              <a:custGeom>
                <a:avLst/>
                <a:gdLst>
                  <a:gd name="connsiteX0" fmla="*/ 142932 w 297746"/>
                  <a:gd name="connsiteY0" fmla="*/ 1094334 h 1094791"/>
                  <a:gd name="connsiteX1" fmla="*/ 134229 w 297746"/>
                  <a:gd name="connsiteY1" fmla="*/ 1086546 h 1094791"/>
                  <a:gd name="connsiteX2" fmla="*/ 119112 w 297746"/>
                  <a:gd name="connsiteY2" fmla="*/ 957370 h 1094791"/>
                  <a:gd name="connsiteX3" fmla="*/ 102164 w 297746"/>
                  <a:gd name="connsiteY3" fmla="*/ 826820 h 1094791"/>
                  <a:gd name="connsiteX4" fmla="*/ 89338 w 297746"/>
                  <a:gd name="connsiteY4" fmla="*/ 722837 h 1094791"/>
                  <a:gd name="connsiteX5" fmla="*/ 75596 w 297746"/>
                  <a:gd name="connsiteY5" fmla="*/ 612900 h 1094791"/>
                  <a:gd name="connsiteX6" fmla="*/ 62770 w 297746"/>
                  <a:gd name="connsiteY6" fmla="*/ 507085 h 1094791"/>
                  <a:gd name="connsiteX7" fmla="*/ 49027 w 297746"/>
                  <a:gd name="connsiteY7" fmla="*/ 398522 h 1094791"/>
                  <a:gd name="connsiteX8" fmla="*/ 35743 w 297746"/>
                  <a:gd name="connsiteY8" fmla="*/ 291334 h 1094791"/>
                  <a:gd name="connsiteX9" fmla="*/ 25666 w 297746"/>
                  <a:gd name="connsiteY9" fmla="*/ 212087 h 1094791"/>
                  <a:gd name="connsiteX10" fmla="*/ 11924 w 297746"/>
                  <a:gd name="connsiteY10" fmla="*/ 100776 h 1094791"/>
                  <a:gd name="connsiteX11" fmla="*/ 1388 w 297746"/>
                  <a:gd name="connsiteY11" fmla="*/ 20155 h 1094791"/>
                  <a:gd name="connsiteX12" fmla="*/ 2762 w 297746"/>
                  <a:gd name="connsiteY12" fmla="*/ 0 h 1094791"/>
                  <a:gd name="connsiteX13" fmla="*/ 146597 w 297746"/>
                  <a:gd name="connsiteY13" fmla="*/ 154370 h 1094791"/>
                  <a:gd name="connsiteX14" fmla="*/ 255618 w 297746"/>
                  <a:gd name="connsiteY14" fmla="*/ 370580 h 1094791"/>
                  <a:gd name="connsiteX15" fmla="*/ 289973 w 297746"/>
                  <a:gd name="connsiteY15" fmla="*/ 532279 h 1094791"/>
                  <a:gd name="connsiteX16" fmla="*/ 295928 w 297746"/>
                  <a:gd name="connsiteY16" fmla="*/ 617939 h 1094791"/>
                  <a:gd name="connsiteX17" fmla="*/ 299135 w 297746"/>
                  <a:gd name="connsiteY17" fmla="*/ 663288 h 1094791"/>
                  <a:gd name="connsiteX18" fmla="*/ 221721 w 297746"/>
                  <a:gd name="connsiteY18" fmla="*/ 970196 h 1094791"/>
                  <a:gd name="connsiteX19" fmla="*/ 158507 w 297746"/>
                  <a:gd name="connsiteY19" fmla="*/ 1081508 h 1094791"/>
                  <a:gd name="connsiteX20" fmla="*/ 142932 w 297746"/>
                  <a:gd name="connsiteY20" fmla="*/ 1094334 h 109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7746" h="1094791">
                    <a:moveTo>
                      <a:pt x="142932" y="1094334"/>
                    </a:moveTo>
                    <a:cubicBezTo>
                      <a:pt x="135145" y="1097082"/>
                      <a:pt x="134687" y="1090669"/>
                      <a:pt x="134229" y="1086546"/>
                    </a:cubicBezTo>
                    <a:cubicBezTo>
                      <a:pt x="129190" y="1043488"/>
                      <a:pt x="124151" y="1000429"/>
                      <a:pt x="119112" y="957370"/>
                    </a:cubicBezTo>
                    <a:cubicBezTo>
                      <a:pt x="113616" y="913853"/>
                      <a:pt x="107661" y="870336"/>
                      <a:pt x="102164" y="826820"/>
                    </a:cubicBezTo>
                    <a:cubicBezTo>
                      <a:pt x="97583" y="792006"/>
                      <a:pt x="93918" y="757193"/>
                      <a:pt x="89338" y="722837"/>
                    </a:cubicBezTo>
                    <a:cubicBezTo>
                      <a:pt x="84757" y="686192"/>
                      <a:pt x="80176" y="649546"/>
                      <a:pt x="75596" y="612900"/>
                    </a:cubicBezTo>
                    <a:cubicBezTo>
                      <a:pt x="71015" y="577629"/>
                      <a:pt x="66892" y="542357"/>
                      <a:pt x="62770" y="507085"/>
                    </a:cubicBezTo>
                    <a:cubicBezTo>
                      <a:pt x="58189" y="470898"/>
                      <a:pt x="53608" y="434710"/>
                      <a:pt x="49027" y="398522"/>
                    </a:cubicBezTo>
                    <a:cubicBezTo>
                      <a:pt x="44447" y="362793"/>
                      <a:pt x="40324" y="327063"/>
                      <a:pt x="35743" y="291334"/>
                    </a:cubicBezTo>
                    <a:cubicBezTo>
                      <a:pt x="32537" y="264766"/>
                      <a:pt x="28872" y="238655"/>
                      <a:pt x="25666" y="212087"/>
                    </a:cubicBezTo>
                    <a:cubicBezTo>
                      <a:pt x="21085" y="174983"/>
                      <a:pt x="16504" y="137880"/>
                      <a:pt x="11924" y="100776"/>
                    </a:cubicBezTo>
                    <a:cubicBezTo>
                      <a:pt x="8717" y="73750"/>
                      <a:pt x="5053" y="47181"/>
                      <a:pt x="1388" y="20155"/>
                    </a:cubicBezTo>
                    <a:cubicBezTo>
                      <a:pt x="472" y="13284"/>
                      <a:pt x="-1819" y="6413"/>
                      <a:pt x="2762" y="0"/>
                    </a:cubicBezTo>
                    <a:cubicBezTo>
                      <a:pt x="58189" y="44433"/>
                      <a:pt x="105370" y="96653"/>
                      <a:pt x="146597" y="154370"/>
                    </a:cubicBezTo>
                    <a:cubicBezTo>
                      <a:pt x="193778" y="220791"/>
                      <a:pt x="229966" y="293166"/>
                      <a:pt x="255618" y="370580"/>
                    </a:cubicBezTo>
                    <a:cubicBezTo>
                      <a:pt x="273025" y="423258"/>
                      <a:pt x="284476" y="476853"/>
                      <a:pt x="289973" y="532279"/>
                    </a:cubicBezTo>
                    <a:cubicBezTo>
                      <a:pt x="292722" y="560680"/>
                      <a:pt x="295928" y="589080"/>
                      <a:pt x="295928" y="617939"/>
                    </a:cubicBezTo>
                    <a:cubicBezTo>
                      <a:pt x="302799" y="632597"/>
                      <a:pt x="300051" y="648630"/>
                      <a:pt x="299135" y="663288"/>
                    </a:cubicBezTo>
                    <a:cubicBezTo>
                      <a:pt x="292722" y="770477"/>
                      <a:pt x="268444" y="873085"/>
                      <a:pt x="221721" y="970196"/>
                    </a:cubicBezTo>
                    <a:cubicBezTo>
                      <a:pt x="202940" y="1008674"/>
                      <a:pt x="183242" y="1046236"/>
                      <a:pt x="158507" y="1081508"/>
                    </a:cubicBezTo>
                    <a:cubicBezTo>
                      <a:pt x="153926" y="1087004"/>
                      <a:pt x="151636" y="1094334"/>
                      <a:pt x="142932" y="109433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8">
                <a:extLst>
                  <a:ext uri="{FF2B5EF4-FFF2-40B4-BE49-F238E27FC236}">
                    <a16:creationId xmlns:a16="http://schemas.microsoft.com/office/drawing/2014/main" id="{94FBC4C3-BEB9-A90A-2462-69C12D19B270}"/>
                  </a:ext>
                </a:extLst>
              </p:cNvPr>
              <p:cNvSpPr/>
              <p:nvPr/>
            </p:nvSpPr>
            <p:spPr>
              <a:xfrm>
                <a:off x="6582926" y="3472535"/>
                <a:ext cx="881603" cy="182401"/>
              </a:xfrm>
              <a:custGeom>
                <a:avLst/>
                <a:gdLst>
                  <a:gd name="connsiteX0" fmla="*/ 0 w 664204"/>
                  <a:gd name="connsiteY0" fmla="*/ 4817 h 137421"/>
                  <a:gd name="connsiteX1" fmla="*/ 14658 w 664204"/>
                  <a:gd name="connsiteY1" fmla="*/ 694 h 137421"/>
                  <a:gd name="connsiteX2" fmla="*/ 163532 w 664204"/>
                  <a:gd name="connsiteY2" fmla="*/ 1152 h 137421"/>
                  <a:gd name="connsiteX3" fmla="*/ 560680 w 664204"/>
                  <a:gd name="connsiteY3" fmla="*/ 3900 h 137421"/>
                  <a:gd name="connsiteX4" fmla="*/ 662372 w 664204"/>
                  <a:gd name="connsiteY4" fmla="*/ 5733 h 137421"/>
                  <a:gd name="connsiteX5" fmla="*/ 664662 w 664204"/>
                  <a:gd name="connsiteY5" fmla="*/ 8939 h 137421"/>
                  <a:gd name="connsiteX6" fmla="*/ 390735 w 664204"/>
                  <a:gd name="connsiteY6" fmla="*/ 134451 h 137421"/>
                  <a:gd name="connsiteX7" fmla="*/ 0 w 664204"/>
                  <a:gd name="connsiteY7" fmla="*/ 4817 h 13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204" h="137421">
                    <a:moveTo>
                      <a:pt x="0" y="4817"/>
                    </a:moveTo>
                    <a:cubicBezTo>
                      <a:pt x="3665" y="-1138"/>
                      <a:pt x="9619" y="694"/>
                      <a:pt x="14658" y="694"/>
                    </a:cubicBezTo>
                    <a:cubicBezTo>
                      <a:pt x="64130" y="694"/>
                      <a:pt x="114060" y="-1138"/>
                      <a:pt x="163532" y="1152"/>
                    </a:cubicBezTo>
                    <a:cubicBezTo>
                      <a:pt x="295914" y="6649"/>
                      <a:pt x="428297" y="2068"/>
                      <a:pt x="560680" y="3900"/>
                    </a:cubicBezTo>
                    <a:cubicBezTo>
                      <a:pt x="594577" y="1610"/>
                      <a:pt x="628475" y="694"/>
                      <a:pt x="662372" y="5733"/>
                    </a:cubicBezTo>
                    <a:cubicBezTo>
                      <a:pt x="664204" y="6191"/>
                      <a:pt x="664204" y="7565"/>
                      <a:pt x="664662" y="8939"/>
                    </a:cubicBezTo>
                    <a:cubicBezTo>
                      <a:pt x="587248" y="80856"/>
                      <a:pt x="495634" y="123457"/>
                      <a:pt x="390735" y="134451"/>
                    </a:cubicBezTo>
                    <a:cubicBezTo>
                      <a:pt x="241862" y="150483"/>
                      <a:pt x="111311" y="105592"/>
                      <a:pt x="0" y="481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9">
                <a:extLst>
                  <a:ext uri="{FF2B5EF4-FFF2-40B4-BE49-F238E27FC236}">
                    <a16:creationId xmlns:a16="http://schemas.microsoft.com/office/drawing/2014/main" id="{C8ECBD84-3D65-CDEE-9DF6-BD75D18D4B2D}"/>
                  </a:ext>
                </a:extLst>
              </p:cNvPr>
              <p:cNvSpPr/>
              <p:nvPr/>
            </p:nvSpPr>
            <p:spPr>
              <a:xfrm>
                <a:off x="6602971" y="1467048"/>
                <a:ext cx="291841" cy="1465286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80">
                <a:extLst>
                  <a:ext uri="{FF2B5EF4-FFF2-40B4-BE49-F238E27FC236}">
                    <a16:creationId xmlns:a16="http://schemas.microsoft.com/office/drawing/2014/main" id="{83335D81-4675-98A6-BE2A-2A842940BEB6}"/>
                  </a:ext>
                </a:extLst>
              </p:cNvPr>
              <p:cNvSpPr/>
              <p:nvPr/>
            </p:nvSpPr>
            <p:spPr>
              <a:xfrm rot="2335388">
                <a:off x="7215700" y="1773625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81">
                <a:extLst>
                  <a:ext uri="{FF2B5EF4-FFF2-40B4-BE49-F238E27FC236}">
                    <a16:creationId xmlns:a16="http://schemas.microsoft.com/office/drawing/2014/main" id="{C7DBAAC0-AE96-03F5-5A6F-A94E41A749F6}"/>
                  </a:ext>
                </a:extLst>
              </p:cNvPr>
              <p:cNvSpPr/>
              <p:nvPr/>
            </p:nvSpPr>
            <p:spPr>
              <a:xfrm rot="2330257" flipH="1">
                <a:off x="6990633" y="1614204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oup 71">
              <a:extLst>
                <a:ext uri="{FF2B5EF4-FFF2-40B4-BE49-F238E27FC236}">
                  <a16:creationId xmlns:a16="http://schemas.microsoft.com/office/drawing/2014/main" id="{37A9A6F2-BE07-8A91-B799-38A5839821DF}"/>
                </a:ext>
              </a:extLst>
            </p:cNvPr>
            <p:cNvGrpSpPr/>
            <p:nvPr/>
          </p:nvGrpSpPr>
          <p:grpSpPr>
            <a:xfrm>
              <a:off x="592728" y="5533167"/>
              <a:ext cx="1616244" cy="1380262"/>
              <a:chOff x="4983166" y="4633683"/>
              <a:chExt cx="2207049" cy="1884808"/>
            </a:xfrm>
          </p:grpSpPr>
          <p:sp>
            <p:nvSpPr>
              <p:cNvPr id="21" name="Freeform: Shape 72">
                <a:extLst>
                  <a:ext uri="{FF2B5EF4-FFF2-40B4-BE49-F238E27FC236}">
                    <a16:creationId xmlns:a16="http://schemas.microsoft.com/office/drawing/2014/main" id="{1CCB9BBE-A4C0-E210-A42C-C2933A44D378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3">
                <a:extLst>
                  <a:ext uri="{FF2B5EF4-FFF2-40B4-BE49-F238E27FC236}">
                    <a16:creationId xmlns:a16="http://schemas.microsoft.com/office/drawing/2014/main" id="{A32C00B5-45E5-D0F4-9670-FF97AD30EE44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4">
                <a:extLst>
                  <a:ext uri="{FF2B5EF4-FFF2-40B4-BE49-F238E27FC236}">
                    <a16:creationId xmlns:a16="http://schemas.microsoft.com/office/drawing/2014/main" id="{D4685FC0-3ED5-67E2-CC4C-082480D08181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" name="Group 153">
            <a:extLst>
              <a:ext uri="{FF2B5EF4-FFF2-40B4-BE49-F238E27FC236}">
                <a16:creationId xmlns:a16="http://schemas.microsoft.com/office/drawing/2014/main" id="{87209987-7551-814A-8BD8-0A78DBCFA7BE}"/>
              </a:ext>
            </a:extLst>
          </p:cNvPr>
          <p:cNvGrpSpPr/>
          <p:nvPr/>
        </p:nvGrpSpPr>
        <p:grpSpPr>
          <a:xfrm>
            <a:off x="229374" y="3004202"/>
            <a:ext cx="2348386" cy="3732554"/>
            <a:chOff x="4541135" y="1347759"/>
            <a:chExt cx="2995907" cy="4586561"/>
          </a:xfrm>
        </p:grpSpPr>
        <p:sp>
          <p:nvSpPr>
            <p:cNvPr id="4" name="Freeform: Shape 154">
              <a:extLst>
                <a:ext uri="{FF2B5EF4-FFF2-40B4-BE49-F238E27FC236}">
                  <a16:creationId xmlns:a16="http://schemas.microsoft.com/office/drawing/2014/main" id="{26286321-B930-8EE3-5776-58DB17EF167F}"/>
                </a:ext>
              </a:extLst>
            </p:cNvPr>
            <p:cNvSpPr/>
            <p:nvPr/>
          </p:nvSpPr>
          <p:spPr>
            <a:xfrm>
              <a:off x="4583584" y="2143207"/>
              <a:ext cx="2247783" cy="2272800"/>
            </a:xfrm>
            <a:custGeom>
              <a:avLst/>
              <a:gdLst>
                <a:gd name="connsiteX0" fmla="*/ 2671750 w 2671755"/>
                <a:gd name="connsiteY0" fmla="*/ 2220579 h 2701490"/>
                <a:gd name="connsiteX1" fmla="*/ 2391821 w 2671755"/>
                <a:gd name="connsiteY1" fmla="*/ 2027444 h 2701490"/>
                <a:gd name="connsiteX2" fmla="*/ 1756116 w 2671755"/>
                <a:gd name="connsiteY2" fmla="*/ 1949252 h 2701490"/>
                <a:gd name="connsiteX3" fmla="*/ 1485570 w 2671755"/>
                <a:gd name="connsiteY3" fmla="*/ 187576 h 2701490"/>
                <a:gd name="connsiteX4" fmla="*/ 1238482 w 2671755"/>
                <a:gd name="connsiteY4" fmla="*/ 2259 h 2701490"/>
                <a:gd name="connsiteX5" fmla="*/ 187576 w 2671755"/>
                <a:gd name="connsiteY5" fmla="*/ 28063 h 2701490"/>
                <a:gd name="connsiteX6" fmla="*/ 2259 w 2671755"/>
                <a:gd name="connsiteY6" fmla="*/ 275151 h 2701490"/>
                <a:gd name="connsiteX7" fmla="*/ 216507 w 2671755"/>
                <a:gd name="connsiteY7" fmla="*/ 1768627 h 2701490"/>
                <a:gd name="connsiteX8" fmla="*/ 220416 w 2671755"/>
                <a:gd name="connsiteY8" fmla="*/ 1850729 h 2701490"/>
                <a:gd name="connsiteX9" fmla="*/ 282188 w 2671755"/>
                <a:gd name="connsiteY9" fmla="*/ 2273750 h 2701490"/>
                <a:gd name="connsiteX10" fmla="*/ 580102 w 2671755"/>
                <a:gd name="connsiteY10" fmla="*/ 2543514 h 2701490"/>
                <a:gd name="connsiteX11" fmla="*/ 852212 w 2671755"/>
                <a:gd name="connsiteY11" fmla="*/ 2562281 h 2701490"/>
                <a:gd name="connsiteX12" fmla="*/ 1053948 w 2671755"/>
                <a:gd name="connsiteY12" fmla="*/ 2616233 h 2701490"/>
                <a:gd name="connsiteX13" fmla="*/ 1127449 w 2671755"/>
                <a:gd name="connsiteY13" fmla="*/ 2663149 h 2701490"/>
                <a:gd name="connsiteX14" fmla="*/ 1209551 w 2671755"/>
                <a:gd name="connsiteY14" fmla="*/ 2696771 h 2701490"/>
                <a:gd name="connsiteX15" fmla="*/ 1401905 w 2671755"/>
                <a:gd name="connsiteY15" fmla="*/ 2685043 h 2701490"/>
                <a:gd name="connsiteX16" fmla="*/ 2526312 w 2671755"/>
                <a:gd name="connsiteY16" fmla="*/ 2345687 h 2701490"/>
                <a:gd name="connsiteX17" fmla="*/ 2671750 w 2671755"/>
                <a:gd name="connsiteY17" fmla="*/ 2220579 h 270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71755" h="2701490">
                  <a:moveTo>
                    <a:pt x="2671750" y="2220579"/>
                  </a:moveTo>
                  <a:cubicBezTo>
                    <a:pt x="2638909" y="2073578"/>
                    <a:pt x="2539605" y="1993821"/>
                    <a:pt x="2391821" y="2027444"/>
                  </a:cubicBezTo>
                  <a:cubicBezTo>
                    <a:pt x="2391821" y="2027444"/>
                    <a:pt x="1760808" y="1980529"/>
                    <a:pt x="1756116" y="1949252"/>
                  </a:cubicBezTo>
                  <a:lnTo>
                    <a:pt x="1485570" y="187576"/>
                  </a:lnTo>
                  <a:cubicBezTo>
                    <a:pt x="1468368" y="67941"/>
                    <a:pt x="1357335" y="-14943"/>
                    <a:pt x="1238482" y="2259"/>
                  </a:cubicBezTo>
                  <a:lnTo>
                    <a:pt x="187576" y="28063"/>
                  </a:lnTo>
                  <a:cubicBezTo>
                    <a:pt x="67941" y="45265"/>
                    <a:pt x="-14943" y="156299"/>
                    <a:pt x="2259" y="275151"/>
                  </a:cubicBezTo>
                  <a:lnTo>
                    <a:pt x="216507" y="1768627"/>
                  </a:lnTo>
                  <a:cubicBezTo>
                    <a:pt x="218071" y="1795994"/>
                    <a:pt x="218853" y="1823362"/>
                    <a:pt x="220416" y="1850729"/>
                  </a:cubicBezTo>
                  <a:cubicBezTo>
                    <a:pt x="225890" y="1993821"/>
                    <a:pt x="239965" y="2136132"/>
                    <a:pt x="282188" y="2273750"/>
                  </a:cubicBezTo>
                  <a:cubicBezTo>
                    <a:pt x="328322" y="2423880"/>
                    <a:pt x="423717" y="2516929"/>
                    <a:pt x="580102" y="2543514"/>
                  </a:cubicBezTo>
                  <a:cubicBezTo>
                    <a:pt x="670023" y="2559153"/>
                    <a:pt x="760726" y="2560717"/>
                    <a:pt x="852212" y="2562281"/>
                  </a:cubicBezTo>
                  <a:cubicBezTo>
                    <a:pt x="924149" y="2563063"/>
                    <a:pt x="992958" y="2575573"/>
                    <a:pt x="1053948" y="2616233"/>
                  </a:cubicBezTo>
                  <a:cubicBezTo>
                    <a:pt x="1078188" y="2632654"/>
                    <a:pt x="1103209" y="2646728"/>
                    <a:pt x="1127449" y="2663149"/>
                  </a:cubicBezTo>
                  <a:cubicBezTo>
                    <a:pt x="1152471" y="2680351"/>
                    <a:pt x="1179838" y="2691298"/>
                    <a:pt x="1209551" y="2696771"/>
                  </a:cubicBezTo>
                  <a:cubicBezTo>
                    <a:pt x="1274451" y="2708500"/>
                    <a:pt x="1337787" y="2695990"/>
                    <a:pt x="1401905" y="2685043"/>
                  </a:cubicBezTo>
                  <a:cubicBezTo>
                    <a:pt x="1424580" y="2674096"/>
                    <a:pt x="2526312" y="2345687"/>
                    <a:pt x="2526312" y="2345687"/>
                  </a:cubicBezTo>
                  <a:cubicBezTo>
                    <a:pt x="2674878" y="2312847"/>
                    <a:pt x="2671750" y="2220579"/>
                    <a:pt x="2671750" y="2220579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55">
              <a:extLst>
                <a:ext uri="{FF2B5EF4-FFF2-40B4-BE49-F238E27FC236}">
                  <a16:creationId xmlns:a16="http://schemas.microsoft.com/office/drawing/2014/main" id="{81664E68-0A71-4265-1577-B4896934BC9F}"/>
                </a:ext>
              </a:extLst>
            </p:cNvPr>
            <p:cNvSpPr/>
            <p:nvPr/>
          </p:nvSpPr>
          <p:spPr>
            <a:xfrm>
              <a:off x="5078126" y="1347759"/>
              <a:ext cx="592981" cy="1121006"/>
            </a:xfrm>
            <a:custGeom>
              <a:avLst/>
              <a:gdLst>
                <a:gd name="connsiteX0" fmla="*/ 637368 w 704828"/>
                <a:gd name="connsiteY0" fmla="*/ 121248 h 1332448"/>
                <a:gd name="connsiteX1" fmla="*/ 186980 w 704828"/>
                <a:gd name="connsiteY1" fmla="*/ 51657 h 1332448"/>
                <a:gd name="connsiteX2" fmla="*/ 48579 w 704828"/>
                <a:gd name="connsiteY2" fmla="*/ 289362 h 1332448"/>
                <a:gd name="connsiteX3" fmla="*/ 36068 w 704828"/>
                <a:gd name="connsiteY3" fmla="*/ 438709 h 1332448"/>
                <a:gd name="connsiteX4" fmla="*/ 6355 w 704828"/>
                <a:gd name="connsiteY4" fmla="*/ 467640 h 1332448"/>
                <a:gd name="connsiteX5" fmla="*/ 17302 w 704828"/>
                <a:gd name="connsiteY5" fmla="*/ 595094 h 1332448"/>
                <a:gd name="connsiteX6" fmla="*/ 79856 w 704828"/>
                <a:gd name="connsiteY6" fmla="*/ 696744 h 1332448"/>
                <a:gd name="connsiteX7" fmla="*/ 98622 w 704828"/>
                <a:gd name="connsiteY7" fmla="*/ 720984 h 1332448"/>
                <a:gd name="connsiteX8" fmla="*/ 104878 w 704828"/>
                <a:gd name="connsiteY8" fmla="*/ 817943 h 1332448"/>
                <a:gd name="connsiteX9" fmla="*/ 68127 w 704828"/>
                <a:gd name="connsiteY9" fmla="*/ 963381 h 1332448"/>
                <a:gd name="connsiteX10" fmla="*/ 11047 w 704828"/>
                <a:gd name="connsiteY10" fmla="*/ 1005605 h 1332448"/>
                <a:gd name="connsiteX11" fmla="*/ 11828 w 704828"/>
                <a:gd name="connsiteY11" fmla="*/ 1050174 h 1332448"/>
                <a:gd name="connsiteX12" fmla="*/ 455962 w 704828"/>
                <a:gd name="connsiteY12" fmla="*/ 1332449 h 1332448"/>
                <a:gd name="connsiteX13" fmla="*/ 563085 w 704828"/>
                <a:gd name="connsiteY13" fmla="*/ 1039227 h 1332448"/>
                <a:gd name="connsiteX14" fmla="*/ 526335 w 704828"/>
                <a:gd name="connsiteY14" fmla="*/ 1023589 h 1332448"/>
                <a:gd name="connsiteX15" fmla="*/ 549793 w 704828"/>
                <a:gd name="connsiteY15" fmla="*/ 953216 h 1332448"/>
                <a:gd name="connsiteX16" fmla="*/ 568559 w 704828"/>
                <a:gd name="connsiteY16" fmla="*/ 928976 h 1332448"/>
                <a:gd name="connsiteX17" fmla="*/ 649097 w 704828"/>
                <a:gd name="connsiteY17" fmla="*/ 767899 h 1332448"/>
                <a:gd name="connsiteX18" fmla="*/ 677246 w 704828"/>
                <a:gd name="connsiteY18" fmla="*/ 669377 h 1332448"/>
                <a:gd name="connsiteX19" fmla="*/ 694449 w 704828"/>
                <a:gd name="connsiteY19" fmla="*/ 366772 h 1332448"/>
                <a:gd name="connsiteX20" fmla="*/ 701486 w 704828"/>
                <a:gd name="connsiteY20" fmla="*/ 344878 h 1332448"/>
                <a:gd name="connsiteX21" fmla="*/ 637368 w 704828"/>
                <a:gd name="connsiteY21" fmla="*/ 121248 h 133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28" h="1332448">
                  <a:moveTo>
                    <a:pt x="637368" y="121248"/>
                  </a:moveTo>
                  <a:cubicBezTo>
                    <a:pt x="524771" y="-26536"/>
                    <a:pt x="312088" y="-25754"/>
                    <a:pt x="186980" y="51657"/>
                  </a:cubicBezTo>
                  <a:cubicBezTo>
                    <a:pt x="98622" y="106391"/>
                    <a:pt x="64217" y="191621"/>
                    <a:pt x="48579" y="289362"/>
                  </a:cubicBezTo>
                  <a:cubicBezTo>
                    <a:pt x="40760" y="338623"/>
                    <a:pt x="42324" y="388666"/>
                    <a:pt x="36068" y="438709"/>
                  </a:cubicBezTo>
                  <a:cubicBezTo>
                    <a:pt x="16520" y="437927"/>
                    <a:pt x="7919" y="448092"/>
                    <a:pt x="6355" y="467640"/>
                  </a:cubicBezTo>
                  <a:cubicBezTo>
                    <a:pt x="2445" y="510646"/>
                    <a:pt x="7137" y="553652"/>
                    <a:pt x="17302" y="595094"/>
                  </a:cubicBezTo>
                  <a:cubicBezTo>
                    <a:pt x="26685" y="634972"/>
                    <a:pt x="39978" y="674069"/>
                    <a:pt x="79856" y="696744"/>
                  </a:cubicBezTo>
                  <a:cubicBezTo>
                    <a:pt x="88457" y="701436"/>
                    <a:pt x="96276" y="710037"/>
                    <a:pt x="98622" y="720984"/>
                  </a:cubicBezTo>
                  <a:cubicBezTo>
                    <a:pt x="104096" y="753043"/>
                    <a:pt x="109569" y="785102"/>
                    <a:pt x="104878" y="817943"/>
                  </a:cubicBezTo>
                  <a:cubicBezTo>
                    <a:pt x="97840" y="867986"/>
                    <a:pt x="87675" y="916465"/>
                    <a:pt x="68127" y="963381"/>
                  </a:cubicBezTo>
                  <a:cubicBezTo>
                    <a:pt x="64999" y="970418"/>
                    <a:pt x="18084" y="1000131"/>
                    <a:pt x="11047" y="1005605"/>
                  </a:cubicBezTo>
                  <a:cubicBezTo>
                    <a:pt x="-3810" y="1016552"/>
                    <a:pt x="-3810" y="1039227"/>
                    <a:pt x="11828" y="1050174"/>
                  </a:cubicBezTo>
                  <a:cubicBezTo>
                    <a:pt x="124426" y="1128367"/>
                    <a:pt x="442669" y="1311337"/>
                    <a:pt x="455962" y="1332449"/>
                  </a:cubicBezTo>
                  <a:cubicBezTo>
                    <a:pt x="462217" y="1311337"/>
                    <a:pt x="550575" y="1039227"/>
                    <a:pt x="563085" y="1039227"/>
                  </a:cubicBezTo>
                  <a:cubicBezTo>
                    <a:pt x="556830" y="1034536"/>
                    <a:pt x="524771" y="1038445"/>
                    <a:pt x="526335" y="1023589"/>
                  </a:cubicBezTo>
                  <a:cubicBezTo>
                    <a:pt x="527899" y="997785"/>
                    <a:pt x="527899" y="972764"/>
                    <a:pt x="549793" y="953216"/>
                  </a:cubicBezTo>
                  <a:cubicBezTo>
                    <a:pt x="557612" y="946960"/>
                    <a:pt x="562303" y="936795"/>
                    <a:pt x="568559" y="928976"/>
                  </a:cubicBezTo>
                  <a:cubicBezTo>
                    <a:pt x="603745" y="879715"/>
                    <a:pt x="628767" y="824980"/>
                    <a:pt x="649097" y="767899"/>
                  </a:cubicBezTo>
                  <a:cubicBezTo>
                    <a:pt x="660826" y="735841"/>
                    <a:pt x="674901" y="704564"/>
                    <a:pt x="677246" y="669377"/>
                  </a:cubicBezTo>
                  <a:cubicBezTo>
                    <a:pt x="682720" y="568509"/>
                    <a:pt x="688975" y="467640"/>
                    <a:pt x="694449" y="366772"/>
                  </a:cubicBezTo>
                  <a:cubicBezTo>
                    <a:pt x="699140" y="360517"/>
                    <a:pt x="699922" y="352698"/>
                    <a:pt x="701486" y="344878"/>
                  </a:cubicBezTo>
                  <a:cubicBezTo>
                    <a:pt x="714779" y="259649"/>
                    <a:pt x="687411" y="187711"/>
                    <a:pt x="637368" y="121248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56">
              <a:extLst>
                <a:ext uri="{FF2B5EF4-FFF2-40B4-BE49-F238E27FC236}">
                  <a16:creationId xmlns:a16="http://schemas.microsoft.com/office/drawing/2014/main" id="{9307C3C2-D92E-EFE0-C28A-5FF230A90C55}"/>
                </a:ext>
              </a:extLst>
            </p:cNvPr>
            <p:cNvSpPr/>
            <p:nvPr/>
          </p:nvSpPr>
          <p:spPr>
            <a:xfrm>
              <a:off x="4541135" y="2173300"/>
              <a:ext cx="1596083" cy="1866789"/>
            </a:xfrm>
            <a:custGeom>
              <a:avLst/>
              <a:gdLst>
                <a:gd name="connsiteX0" fmla="*/ 1894930 w 1897132"/>
                <a:gd name="connsiteY0" fmla="*/ 968917 h 2218898"/>
                <a:gd name="connsiteX1" fmla="*/ 1703358 w 1897132"/>
                <a:gd name="connsiteY1" fmla="*/ 455193 h 2218898"/>
                <a:gd name="connsiteX2" fmla="*/ 1625166 w 1897132"/>
                <a:gd name="connsiteY2" fmla="*/ 362144 h 2218898"/>
                <a:gd name="connsiteX3" fmla="*/ 1236549 w 1897132"/>
                <a:gd name="connsiteY3" fmla="*/ 172136 h 2218898"/>
                <a:gd name="connsiteX4" fmla="*/ 1220911 w 1897132"/>
                <a:gd name="connsiteY4" fmla="*/ 152588 h 2218898"/>
                <a:gd name="connsiteX5" fmla="*/ 1213091 w 1897132"/>
                <a:gd name="connsiteY5" fmla="*/ 69704 h 2218898"/>
                <a:gd name="connsiteX6" fmla="*/ 1199799 w 1897132"/>
                <a:gd name="connsiteY6" fmla="*/ 56411 h 2218898"/>
                <a:gd name="connsiteX7" fmla="*/ 1181032 w 1897132"/>
                <a:gd name="connsiteY7" fmla="*/ 55630 h 2218898"/>
                <a:gd name="connsiteX8" fmla="*/ 1159138 w 1897132"/>
                <a:gd name="connsiteY8" fmla="*/ 73614 h 2218898"/>
                <a:gd name="connsiteX9" fmla="*/ 1092675 w 1897132"/>
                <a:gd name="connsiteY9" fmla="*/ 349633 h 2218898"/>
                <a:gd name="connsiteX10" fmla="*/ 952710 w 1897132"/>
                <a:gd name="connsiteY10" fmla="*/ 126785 h 2218898"/>
                <a:gd name="connsiteX11" fmla="*/ 646196 w 1897132"/>
                <a:gd name="connsiteY11" fmla="*/ 7150 h 2218898"/>
                <a:gd name="connsiteX12" fmla="*/ 579732 w 1897132"/>
                <a:gd name="connsiteY12" fmla="*/ 7150 h 2218898"/>
                <a:gd name="connsiteX13" fmla="*/ 560966 w 1897132"/>
                <a:gd name="connsiteY13" fmla="*/ 74396 h 2218898"/>
                <a:gd name="connsiteX14" fmla="*/ 542982 w 1897132"/>
                <a:gd name="connsiteY14" fmla="*/ 97853 h 2218898"/>
                <a:gd name="connsiteX15" fmla="*/ 121524 w 1897132"/>
                <a:gd name="connsiteY15" fmla="*/ 367617 h 2218898"/>
                <a:gd name="connsiteX16" fmla="*/ 1108 w 1897132"/>
                <a:gd name="connsiteY16" fmla="*/ 756234 h 2218898"/>
                <a:gd name="connsiteX17" fmla="*/ 15183 w 1897132"/>
                <a:gd name="connsiteY17" fmla="*/ 1043200 h 2218898"/>
                <a:gd name="connsiteX18" fmla="*/ 43332 w 1897132"/>
                <a:gd name="connsiteY18" fmla="*/ 1065876 h 2218898"/>
                <a:gd name="connsiteX19" fmla="*/ 545328 w 1897132"/>
                <a:gd name="connsiteY19" fmla="*/ 972045 h 2218898"/>
                <a:gd name="connsiteX20" fmla="*/ 453842 w 1897132"/>
                <a:gd name="connsiteY20" fmla="*/ 1750842 h 2218898"/>
                <a:gd name="connsiteX21" fmla="*/ 457752 w 1897132"/>
                <a:gd name="connsiteY21" fmla="*/ 1857184 h 2218898"/>
                <a:gd name="connsiteX22" fmla="*/ 553147 w 1897132"/>
                <a:gd name="connsiteY22" fmla="*/ 2203576 h 2218898"/>
                <a:gd name="connsiteX23" fmla="*/ 573477 w 1897132"/>
                <a:gd name="connsiteY23" fmla="*/ 2217651 h 2218898"/>
                <a:gd name="connsiteX24" fmla="*/ 605536 w 1897132"/>
                <a:gd name="connsiteY24" fmla="*/ 2075341 h 2218898"/>
                <a:gd name="connsiteX25" fmla="*/ 836986 w 1897132"/>
                <a:gd name="connsiteY25" fmla="*/ 1801667 h 2218898"/>
                <a:gd name="connsiteX26" fmla="*/ 836204 w 1897132"/>
                <a:gd name="connsiteY26" fmla="*/ 1801667 h 2218898"/>
                <a:gd name="connsiteX27" fmla="*/ 1803444 w 1897132"/>
                <a:gd name="connsiteY27" fmla="*/ 1706272 h 2218898"/>
                <a:gd name="connsiteX28" fmla="*/ 1656443 w 1897132"/>
                <a:gd name="connsiteY28" fmla="*/ 1072132 h 2218898"/>
                <a:gd name="connsiteX29" fmla="*/ 1671299 w 1897132"/>
                <a:gd name="connsiteY29" fmla="*/ 1048674 h 2218898"/>
                <a:gd name="connsiteX30" fmla="*/ 1879291 w 1897132"/>
                <a:gd name="connsiteY30" fmla="*/ 997849 h 2218898"/>
                <a:gd name="connsiteX31" fmla="*/ 1894930 w 1897132"/>
                <a:gd name="connsiteY31" fmla="*/ 968917 h 221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7132" h="2218898">
                  <a:moveTo>
                    <a:pt x="1894930" y="968917"/>
                  </a:moveTo>
                  <a:cubicBezTo>
                    <a:pt x="1890238" y="954061"/>
                    <a:pt x="1779205" y="605322"/>
                    <a:pt x="1703358" y="455193"/>
                  </a:cubicBezTo>
                  <a:cubicBezTo>
                    <a:pt x="1684592" y="418443"/>
                    <a:pt x="1669735" y="382474"/>
                    <a:pt x="1625166" y="362144"/>
                  </a:cubicBezTo>
                  <a:cubicBezTo>
                    <a:pt x="1493802" y="301936"/>
                    <a:pt x="1365567" y="236254"/>
                    <a:pt x="1236549" y="172136"/>
                  </a:cubicBezTo>
                  <a:cubicBezTo>
                    <a:pt x="1227948" y="168227"/>
                    <a:pt x="1221692" y="163535"/>
                    <a:pt x="1220911" y="152588"/>
                  </a:cubicBezTo>
                  <a:cubicBezTo>
                    <a:pt x="1218565" y="125221"/>
                    <a:pt x="1214655" y="97071"/>
                    <a:pt x="1213091" y="69704"/>
                  </a:cubicBezTo>
                  <a:cubicBezTo>
                    <a:pt x="1212309" y="60321"/>
                    <a:pt x="1209964" y="55630"/>
                    <a:pt x="1199799" y="56411"/>
                  </a:cubicBezTo>
                  <a:cubicBezTo>
                    <a:pt x="1193543" y="56411"/>
                    <a:pt x="1187288" y="55630"/>
                    <a:pt x="1181032" y="55630"/>
                  </a:cubicBezTo>
                  <a:cubicBezTo>
                    <a:pt x="1168522" y="55630"/>
                    <a:pt x="1159138" y="57975"/>
                    <a:pt x="1159138" y="73614"/>
                  </a:cubicBezTo>
                  <a:cubicBezTo>
                    <a:pt x="1158357" y="151024"/>
                    <a:pt x="1098930" y="328521"/>
                    <a:pt x="1092675" y="349633"/>
                  </a:cubicBezTo>
                  <a:cubicBezTo>
                    <a:pt x="1076255" y="323830"/>
                    <a:pt x="983987" y="177610"/>
                    <a:pt x="952710" y="126785"/>
                  </a:cubicBezTo>
                  <a:cubicBezTo>
                    <a:pt x="947237" y="117402"/>
                    <a:pt x="653233" y="6368"/>
                    <a:pt x="646196" y="7150"/>
                  </a:cubicBezTo>
                  <a:cubicBezTo>
                    <a:pt x="623520" y="9496"/>
                    <a:pt x="595371" y="-10052"/>
                    <a:pt x="579732" y="7150"/>
                  </a:cubicBezTo>
                  <a:cubicBezTo>
                    <a:pt x="565658" y="22789"/>
                    <a:pt x="565658" y="50938"/>
                    <a:pt x="560966" y="74396"/>
                  </a:cubicBezTo>
                  <a:cubicBezTo>
                    <a:pt x="558620" y="85343"/>
                    <a:pt x="552365" y="92380"/>
                    <a:pt x="542982" y="97853"/>
                  </a:cubicBezTo>
                  <a:cubicBezTo>
                    <a:pt x="430385" y="159625"/>
                    <a:pt x="150456" y="330085"/>
                    <a:pt x="121524" y="367617"/>
                  </a:cubicBezTo>
                  <a:cubicBezTo>
                    <a:pt x="50369" y="459885"/>
                    <a:pt x="18310" y="625653"/>
                    <a:pt x="1108" y="756234"/>
                  </a:cubicBezTo>
                  <a:cubicBezTo>
                    <a:pt x="-4365" y="809405"/>
                    <a:pt x="12055" y="1000194"/>
                    <a:pt x="15183" y="1043200"/>
                  </a:cubicBezTo>
                  <a:cubicBezTo>
                    <a:pt x="16747" y="1063530"/>
                    <a:pt x="24566" y="1069786"/>
                    <a:pt x="43332" y="1065876"/>
                  </a:cubicBezTo>
                  <a:cubicBezTo>
                    <a:pt x="36295" y="1051019"/>
                    <a:pt x="484338" y="981428"/>
                    <a:pt x="545328" y="972045"/>
                  </a:cubicBezTo>
                  <a:cubicBezTo>
                    <a:pt x="560966" y="969699"/>
                    <a:pt x="467135" y="1753970"/>
                    <a:pt x="453842" y="1750842"/>
                  </a:cubicBezTo>
                  <a:cubicBezTo>
                    <a:pt x="454624" y="1786029"/>
                    <a:pt x="454624" y="1821997"/>
                    <a:pt x="457752" y="1857184"/>
                  </a:cubicBezTo>
                  <a:cubicBezTo>
                    <a:pt x="467135" y="1979164"/>
                    <a:pt x="482774" y="2098798"/>
                    <a:pt x="553147" y="2203576"/>
                  </a:cubicBezTo>
                  <a:cubicBezTo>
                    <a:pt x="559402" y="2212959"/>
                    <a:pt x="572695" y="2222343"/>
                    <a:pt x="573477" y="2217651"/>
                  </a:cubicBezTo>
                  <a:cubicBezTo>
                    <a:pt x="572695" y="2167608"/>
                    <a:pt x="585988" y="2120692"/>
                    <a:pt x="605536" y="2075341"/>
                  </a:cubicBezTo>
                  <a:cubicBezTo>
                    <a:pt x="656361" y="1961962"/>
                    <a:pt x="742373" y="1878296"/>
                    <a:pt x="836986" y="1801667"/>
                  </a:cubicBezTo>
                  <a:cubicBezTo>
                    <a:pt x="836986" y="1801667"/>
                    <a:pt x="836204" y="1801667"/>
                    <a:pt x="836204" y="1801667"/>
                  </a:cubicBezTo>
                  <a:cubicBezTo>
                    <a:pt x="945673" y="1781337"/>
                    <a:pt x="1807354" y="1721911"/>
                    <a:pt x="1803444" y="1706272"/>
                  </a:cubicBezTo>
                  <a:cubicBezTo>
                    <a:pt x="1775295" y="1578037"/>
                    <a:pt x="1684592" y="1201149"/>
                    <a:pt x="1656443" y="1072132"/>
                  </a:cubicBezTo>
                  <a:cubicBezTo>
                    <a:pt x="1653315" y="1057275"/>
                    <a:pt x="1656443" y="1052583"/>
                    <a:pt x="1671299" y="1048674"/>
                  </a:cubicBezTo>
                  <a:cubicBezTo>
                    <a:pt x="1740890" y="1032253"/>
                    <a:pt x="1809700" y="1015051"/>
                    <a:pt x="1879291" y="997849"/>
                  </a:cubicBezTo>
                  <a:cubicBezTo>
                    <a:pt x="1899621" y="995503"/>
                    <a:pt x="1898839" y="982992"/>
                    <a:pt x="1894930" y="968917"/>
                  </a:cubicBezTo>
                  <a:close/>
                </a:path>
              </a:pathLst>
            </a:custGeom>
            <a:gradFill>
              <a:gsLst>
                <a:gs pos="72000">
                  <a:schemeClr val="accent4">
                    <a:lumMod val="7500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57">
              <a:extLst>
                <a:ext uri="{FF2B5EF4-FFF2-40B4-BE49-F238E27FC236}">
                  <a16:creationId xmlns:a16="http://schemas.microsoft.com/office/drawing/2014/main" id="{89A2D9DB-EC9D-0C89-4271-D0973BAF67A0}"/>
                </a:ext>
              </a:extLst>
            </p:cNvPr>
            <p:cNvSpPr/>
            <p:nvPr/>
          </p:nvSpPr>
          <p:spPr>
            <a:xfrm>
              <a:off x="4915430" y="4123901"/>
              <a:ext cx="1634743" cy="1735494"/>
            </a:xfrm>
            <a:custGeom>
              <a:avLst/>
              <a:gdLst>
                <a:gd name="connsiteX0" fmla="*/ 1907462 w 1943085"/>
                <a:gd name="connsiteY0" fmla="*/ 1491130 h 2062839"/>
                <a:gd name="connsiteX1" fmla="*/ 1884004 w 1943085"/>
                <a:gd name="connsiteY1" fmla="*/ 1471582 h 2062839"/>
                <a:gd name="connsiteX2" fmla="*/ 1878531 w 1943085"/>
                <a:gd name="connsiteY2" fmla="*/ 1437959 h 2062839"/>
                <a:gd name="connsiteX3" fmla="*/ 1821450 w 1943085"/>
                <a:gd name="connsiteY3" fmla="*/ 1380097 h 2062839"/>
                <a:gd name="connsiteX4" fmla="*/ 1545431 w 1943085"/>
                <a:gd name="connsiteY4" fmla="*/ 1334745 h 2062839"/>
                <a:gd name="connsiteX5" fmla="*/ 1200602 w 1943085"/>
                <a:gd name="connsiteY5" fmla="*/ 1280792 h 2062839"/>
                <a:gd name="connsiteX6" fmla="*/ 1108335 w 1943085"/>
                <a:gd name="connsiteY6" fmla="*/ 1261244 h 2062839"/>
                <a:gd name="connsiteX7" fmla="*/ 1109117 w 1943085"/>
                <a:gd name="connsiteY7" fmla="*/ 1254989 h 2062839"/>
                <a:gd name="connsiteX8" fmla="*/ 1173234 w 1943085"/>
                <a:gd name="connsiteY8" fmla="*/ 1245606 h 2062839"/>
                <a:gd name="connsiteX9" fmla="*/ 1184181 w 1943085"/>
                <a:gd name="connsiteY9" fmla="*/ 1249515 h 2062839"/>
                <a:gd name="connsiteX10" fmla="*/ 1203730 w 1943085"/>
                <a:gd name="connsiteY10" fmla="*/ 1264372 h 2062839"/>
                <a:gd name="connsiteX11" fmla="*/ 1355423 w 1943085"/>
                <a:gd name="connsiteY11" fmla="*/ 1259680 h 2062839"/>
                <a:gd name="connsiteX12" fmla="*/ 1382790 w 1943085"/>
                <a:gd name="connsiteY12" fmla="*/ 1222930 h 2062839"/>
                <a:gd name="connsiteX13" fmla="*/ 1389828 w 1943085"/>
                <a:gd name="connsiteY13" fmla="*/ 1169759 h 2062839"/>
                <a:gd name="connsiteX14" fmla="*/ 1361678 w 1943085"/>
                <a:gd name="connsiteY14" fmla="*/ 1109551 h 2062839"/>
                <a:gd name="connsiteX15" fmla="*/ 1338221 w 1943085"/>
                <a:gd name="connsiteY15" fmla="*/ 1070455 h 2062839"/>
                <a:gd name="connsiteX16" fmla="*/ 1335875 w 1943085"/>
                <a:gd name="connsiteY16" fmla="*/ 1041524 h 2062839"/>
                <a:gd name="connsiteX17" fmla="*/ 1303816 w 1943085"/>
                <a:gd name="connsiteY17" fmla="*/ 1029795 h 2062839"/>
                <a:gd name="connsiteX18" fmla="*/ 1224060 w 1943085"/>
                <a:gd name="connsiteY18" fmla="*/ 1075146 h 2062839"/>
                <a:gd name="connsiteX19" fmla="*/ 1055164 w 1943085"/>
                <a:gd name="connsiteY19" fmla="*/ 1167413 h 2062839"/>
                <a:gd name="connsiteX20" fmla="*/ 1017631 w 1943085"/>
                <a:gd name="connsiteY20" fmla="*/ 1143956 h 2062839"/>
                <a:gd name="connsiteX21" fmla="*/ 1011376 w 1943085"/>
                <a:gd name="connsiteY21" fmla="*/ 0 h 2062839"/>
                <a:gd name="connsiteX22" fmla="*/ 816677 w 1943085"/>
                <a:gd name="connsiteY22" fmla="*/ 0 h 2062839"/>
                <a:gd name="connsiteX23" fmla="*/ 814331 w 1943085"/>
                <a:gd name="connsiteY23" fmla="*/ 1155684 h 2062839"/>
                <a:gd name="connsiteX24" fmla="*/ 803384 w 1943085"/>
                <a:gd name="connsiteY24" fmla="*/ 1169759 h 2062839"/>
                <a:gd name="connsiteX25" fmla="*/ 662638 w 1943085"/>
                <a:gd name="connsiteY25" fmla="*/ 1156467 h 2062839"/>
                <a:gd name="connsiteX26" fmla="*/ 356123 w 1943085"/>
                <a:gd name="connsiteY26" fmla="*/ 1056380 h 2062839"/>
                <a:gd name="connsiteX27" fmla="*/ 291223 w 1943085"/>
                <a:gd name="connsiteY27" fmla="*/ 1079056 h 2062839"/>
                <a:gd name="connsiteX28" fmla="*/ 286532 w 1943085"/>
                <a:gd name="connsiteY28" fmla="*/ 1102514 h 2062839"/>
                <a:gd name="connsiteX29" fmla="*/ 285750 w 1943085"/>
                <a:gd name="connsiteY29" fmla="*/ 1211983 h 2062839"/>
                <a:gd name="connsiteX30" fmla="*/ 303734 w 1943085"/>
                <a:gd name="connsiteY30" fmla="*/ 1263590 h 2062839"/>
                <a:gd name="connsiteX31" fmla="*/ 313899 w 1943085"/>
                <a:gd name="connsiteY31" fmla="*/ 1287048 h 2062839"/>
                <a:gd name="connsiteX32" fmla="*/ 342049 w 1943085"/>
                <a:gd name="connsiteY32" fmla="*/ 1344129 h 2062839"/>
                <a:gd name="connsiteX33" fmla="*/ 351432 w 1943085"/>
                <a:gd name="connsiteY33" fmla="*/ 1362113 h 2062839"/>
                <a:gd name="connsiteX34" fmla="*/ 336575 w 1943085"/>
                <a:gd name="connsiteY34" fmla="*/ 1372278 h 2062839"/>
                <a:gd name="connsiteX35" fmla="*/ 65247 w 1943085"/>
                <a:gd name="connsiteY35" fmla="*/ 1437959 h 2062839"/>
                <a:gd name="connsiteX36" fmla="*/ 348 w 1943085"/>
                <a:gd name="connsiteY36" fmla="*/ 1513024 h 2062839"/>
                <a:gd name="connsiteX37" fmla="*/ 348 w 1943085"/>
                <a:gd name="connsiteY37" fmla="*/ 1624839 h 2062839"/>
                <a:gd name="connsiteX38" fmla="*/ 21459 w 1943085"/>
                <a:gd name="connsiteY38" fmla="*/ 1677228 h 2062839"/>
                <a:gd name="connsiteX39" fmla="*/ 53518 w 1943085"/>
                <a:gd name="connsiteY39" fmla="*/ 1735091 h 2062839"/>
                <a:gd name="connsiteX40" fmla="*/ 68375 w 1943085"/>
                <a:gd name="connsiteY40" fmla="*/ 1749947 h 2062839"/>
                <a:gd name="connsiteX41" fmla="*/ 192701 w 1943085"/>
                <a:gd name="connsiteY41" fmla="*/ 1731181 h 2062839"/>
                <a:gd name="connsiteX42" fmla="*/ 234143 w 1943085"/>
                <a:gd name="connsiteY42" fmla="*/ 1630313 h 2062839"/>
                <a:gd name="connsiteX43" fmla="*/ 201302 w 1943085"/>
                <a:gd name="connsiteY43" fmla="*/ 1574796 h 2062839"/>
                <a:gd name="connsiteX44" fmla="*/ 191919 w 1943085"/>
                <a:gd name="connsiteY44" fmla="*/ 1548992 h 2062839"/>
                <a:gd name="connsiteX45" fmla="*/ 213813 w 1943085"/>
                <a:gd name="connsiteY45" fmla="*/ 1538046 h 2062839"/>
                <a:gd name="connsiteX46" fmla="*/ 491396 w 1943085"/>
                <a:gd name="connsiteY46" fmla="*/ 1492694 h 2062839"/>
                <a:gd name="connsiteX47" fmla="*/ 678276 w 1943085"/>
                <a:gd name="connsiteY47" fmla="*/ 1459853 h 2062839"/>
                <a:gd name="connsiteX48" fmla="*/ 819023 w 1943085"/>
                <a:gd name="connsiteY48" fmla="*/ 1446560 h 2062839"/>
                <a:gd name="connsiteX49" fmla="*/ 882358 w 1943085"/>
                <a:gd name="connsiteY49" fmla="*/ 1495822 h 2062839"/>
                <a:gd name="connsiteX50" fmla="*/ 954296 w 1943085"/>
                <a:gd name="connsiteY50" fmla="*/ 1720234 h 2062839"/>
                <a:gd name="connsiteX51" fmla="*/ 964461 w 1943085"/>
                <a:gd name="connsiteY51" fmla="*/ 1858635 h 2062839"/>
                <a:gd name="connsiteX52" fmla="*/ 958987 w 1943085"/>
                <a:gd name="connsiteY52" fmla="*/ 1930572 h 2062839"/>
                <a:gd name="connsiteX53" fmla="*/ 1091914 w 1943085"/>
                <a:gd name="connsiteY53" fmla="*/ 2062717 h 2062839"/>
                <a:gd name="connsiteX54" fmla="*/ 1237352 w 1943085"/>
                <a:gd name="connsiteY54" fmla="*/ 1946992 h 2062839"/>
                <a:gd name="connsiteX55" fmla="*/ 1227969 w 1943085"/>
                <a:gd name="connsiteY55" fmla="*/ 1888348 h 2062839"/>
                <a:gd name="connsiteX56" fmla="*/ 1144303 w 1943085"/>
                <a:gd name="connsiteY56" fmla="*/ 1796863 h 2062839"/>
                <a:gd name="connsiteX57" fmla="*/ 1130229 w 1943085"/>
                <a:gd name="connsiteY57" fmla="*/ 1779660 h 2062839"/>
                <a:gd name="connsiteX58" fmla="*/ 1042653 w 1943085"/>
                <a:gd name="connsiteY58" fmla="*/ 1467673 h 2062839"/>
                <a:gd name="connsiteX59" fmla="*/ 1073148 w 1943085"/>
                <a:gd name="connsiteY59" fmla="*/ 1430140 h 2062839"/>
                <a:gd name="connsiteX60" fmla="*/ 1090351 w 1943085"/>
                <a:gd name="connsiteY60" fmla="*/ 1431704 h 2062839"/>
                <a:gd name="connsiteX61" fmla="*/ 1293651 w 1943085"/>
                <a:gd name="connsiteY61" fmla="*/ 1452816 h 2062839"/>
                <a:gd name="connsiteX62" fmla="*/ 1704943 w 1943085"/>
                <a:gd name="connsiteY62" fmla="*/ 1485657 h 2062839"/>
                <a:gd name="connsiteX63" fmla="*/ 1746385 w 1943085"/>
                <a:gd name="connsiteY63" fmla="*/ 1548211 h 2062839"/>
                <a:gd name="connsiteX64" fmla="*/ 1747949 w 1943085"/>
                <a:gd name="connsiteY64" fmla="*/ 1595126 h 2062839"/>
                <a:gd name="connsiteX65" fmla="*/ 1771407 w 1943085"/>
                <a:gd name="connsiteY65" fmla="*/ 1645169 h 2062839"/>
                <a:gd name="connsiteX66" fmla="*/ 1792519 w 1943085"/>
                <a:gd name="connsiteY66" fmla="*/ 1664718 h 2062839"/>
                <a:gd name="connsiteX67" fmla="*/ 1878531 w 1943085"/>
                <a:gd name="connsiteY67" fmla="*/ 1672537 h 2062839"/>
                <a:gd name="connsiteX68" fmla="*/ 1916845 w 1943085"/>
                <a:gd name="connsiteY68" fmla="*/ 1652989 h 2062839"/>
                <a:gd name="connsiteX69" fmla="*/ 1937957 w 1943085"/>
                <a:gd name="connsiteY69" fmla="*/ 1520843 h 2062839"/>
                <a:gd name="connsiteX70" fmla="*/ 1907462 w 1943085"/>
                <a:gd name="connsiteY70" fmla="*/ 1491130 h 20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43085" h="2062839">
                  <a:moveTo>
                    <a:pt x="1907462" y="1491130"/>
                  </a:moveTo>
                  <a:cubicBezTo>
                    <a:pt x="1894169" y="1492694"/>
                    <a:pt x="1886350" y="1484093"/>
                    <a:pt x="1884004" y="1471582"/>
                  </a:cubicBezTo>
                  <a:cubicBezTo>
                    <a:pt x="1882440" y="1460635"/>
                    <a:pt x="1880876" y="1448906"/>
                    <a:pt x="1878531" y="1437959"/>
                  </a:cubicBezTo>
                  <a:cubicBezTo>
                    <a:pt x="1872275" y="1400427"/>
                    <a:pt x="1857418" y="1386352"/>
                    <a:pt x="1821450" y="1380097"/>
                  </a:cubicBezTo>
                  <a:cubicBezTo>
                    <a:pt x="1729183" y="1365240"/>
                    <a:pt x="1637698" y="1349602"/>
                    <a:pt x="1545431" y="1334745"/>
                  </a:cubicBezTo>
                  <a:cubicBezTo>
                    <a:pt x="1430488" y="1316761"/>
                    <a:pt x="1315545" y="1299559"/>
                    <a:pt x="1200602" y="1280792"/>
                  </a:cubicBezTo>
                  <a:cubicBezTo>
                    <a:pt x="1170107" y="1275319"/>
                    <a:pt x="1141176" y="1258117"/>
                    <a:pt x="1108335" y="1261244"/>
                  </a:cubicBezTo>
                  <a:cubicBezTo>
                    <a:pt x="1109117" y="1259680"/>
                    <a:pt x="1109117" y="1256553"/>
                    <a:pt x="1109117" y="1254989"/>
                  </a:cubicBezTo>
                  <a:cubicBezTo>
                    <a:pt x="1130229" y="1251861"/>
                    <a:pt x="1152123" y="1247951"/>
                    <a:pt x="1173234" y="1245606"/>
                  </a:cubicBezTo>
                  <a:cubicBezTo>
                    <a:pt x="1177144" y="1244824"/>
                    <a:pt x="1183399" y="1240914"/>
                    <a:pt x="1184181" y="1249515"/>
                  </a:cubicBezTo>
                  <a:cubicBezTo>
                    <a:pt x="1184963" y="1262026"/>
                    <a:pt x="1195910" y="1261244"/>
                    <a:pt x="1203730" y="1264372"/>
                  </a:cubicBezTo>
                  <a:cubicBezTo>
                    <a:pt x="1254555" y="1283138"/>
                    <a:pt x="1305380" y="1271409"/>
                    <a:pt x="1355423" y="1259680"/>
                  </a:cubicBezTo>
                  <a:cubicBezTo>
                    <a:pt x="1373407" y="1255771"/>
                    <a:pt x="1379663" y="1240132"/>
                    <a:pt x="1382790" y="1222930"/>
                  </a:cubicBezTo>
                  <a:cubicBezTo>
                    <a:pt x="1385918" y="1205728"/>
                    <a:pt x="1387482" y="1187744"/>
                    <a:pt x="1389828" y="1169759"/>
                  </a:cubicBezTo>
                  <a:cubicBezTo>
                    <a:pt x="1394519" y="1139264"/>
                    <a:pt x="1389046" y="1125190"/>
                    <a:pt x="1361678" y="1109551"/>
                  </a:cubicBezTo>
                  <a:cubicBezTo>
                    <a:pt x="1346040" y="1100950"/>
                    <a:pt x="1338221" y="1088439"/>
                    <a:pt x="1338221" y="1070455"/>
                  </a:cubicBezTo>
                  <a:cubicBezTo>
                    <a:pt x="1338221" y="1061072"/>
                    <a:pt x="1338221" y="1050907"/>
                    <a:pt x="1335875" y="1041524"/>
                  </a:cubicBezTo>
                  <a:cubicBezTo>
                    <a:pt x="1331183" y="1022757"/>
                    <a:pt x="1320236" y="1020412"/>
                    <a:pt x="1303816" y="1029795"/>
                  </a:cubicBezTo>
                  <a:cubicBezTo>
                    <a:pt x="1277230" y="1045433"/>
                    <a:pt x="1251427" y="1061072"/>
                    <a:pt x="1224060" y="1075146"/>
                  </a:cubicBezTo>
                  <a:cubicBezTo>
                    <a:pt x="1167761" y="1105642"/>
                    <a:pt x="1115372" y="1142392"/>
                    <a:pt x="1055164" y="1167413"/>
                  </a:cubicBezTo>
                  <a:cubicBezTo>
                    <a:pt x="1029360" y="1178360"/>
                    <a:pt x="1019195" y="1170541"/>
                    <a:pt x="1017631" y="1143956"/>
                  </a:cubicBezTo>
                  <a:cubicBezTo>
                    <a:pt x="1016068" y="1085311"/>
                    <a:pt x="1013722" y="58644"/>
                    <a:pt x="1011376" y="0"/>
                  </a:cubicBezTo>
                  <a:lnTo>
                    <a:pt x="816677" y="0"/>
                  </a:lnTo>
                  <a:cubicBezTo>
                    <a:pt x="815895" y="62554"/>
                    <a:pt x="815113" y="1093130"/>
                    <a:pt x="814331" y="1155684"/>
                  </a:cubicBezTo>
                  <a:cubicBezTo>
                    <a:pt x="814331" y="1162722"/>
                    <a:pt x="815113" y="1170541"/>
                    <a:pt x="803384" y="1169759"/>
                  </a:cubicBezTo>
                  <a:cubicBezTo>
                    <a:pt x="756469" y="1166632"/>
                    <a:pt x="708771" y="1171323"/>
                    <a:pt x="662638" y="1156467"/>
                  </a:cubicBezTo>
                  <a:cubicBezTo>
                    <a:pt x="560988" y="1122062"/>
                    <a:pt x="458555" y="1088439"/>
                    <a:pt x="356123" y="1056380"/>
                  </a:cubicBezTo>
                  <a:cubicBezTo>
                    <a:pt x="315463" y="1043088"/>
                    <a:pt x="309208" y="1046997"/>
                    <a:pt x="291223" y="1079056"/>
                  </a:cubicBezTo>
                  <a:cubicBezTo>
                    <a:pt x="286532" y="1086875"/>
                    <a:pt x="286532" y="1093913"/>
                    <a:pt x="286532" y="1102514"/>
                  </a:cubicBezTo>
                  <a:cubicBezTo>
                    <a:pt x="286532" y="1139264"/>
                    <a:pt x="287314" y="1175233"/>
                    <a:pt x="285750" y="1211983"/>
                  </a:cubicBezTo>
                  <a:cubicBezTo>
                    <a:pt x="284968" y="1231531"/>
                    <a:pt x="286532" y="1250298"/>
                    <a:pt x="303734" y="1263590"/>
                  </a:cubicBezTo>
                  <a:cubicBezTo>
                    <a:pt x="310772" y="1269063"/>
                    <a:pt x="316245" y="1278447"/>
                    <a:pt x="313899" y="1287048"/>
                  </a:cubicBezTo>
                  <a:cubicBezTo>
                    <a:pt x="306862" y="1315197"/>
                    <a:pt x="320937" y="1330836"/>
                    <a:pt x="342049" y="1344129"/>
                  </a:cubicBezTo>
                  <a:cubicBezTo>
                    <a:pt x="349086" y="1348038"/>
                    <a:pt x="352996" y="1354293"/>
                    <a:pt x="351432" y="1362113"/>
                  </a:cubicBezTo>
                  <a:cubicBezTo>
                    <a:pt x="350650" y="1370714"/>
                    <a:pt x="342830" y="1370714"/>
                    <a:pt x="336575" y="1372278"/>
                  </a:cubicBezTo>
                  <a:cubicBezTo>
                    <a:pt x="246654" y="1395735"/>
                    <a:pt x="156732" y="1421539"/>
                    <a:pt x="65247" y="1437959"/>
                  </a:cubicBezTo>
                  <a:cubicBezTo>
                    <a:pt x="24587" y="1444997"/>
                    <a:pt x="348" y="1478619"/>
                    <a:pt x="348" y="1513024"/>
                  </a:cubicBezTo>
                  <a:cubicBezTo>
                    <a:pt x="348" y="1550556"/>
                    <a:pt x="-434" y="1587307"/>
                    <a:pt x="348" y="1624839"/>
                  </a:cubicBezTo>
                  <a:cubicBezTo>
                    <a:pt x="348" y="1645169"/>
                    <a:pt x="7385" y="1662371"/>
                    <a:pt x="21459" y="1677228"/>
                  </a:cubicBezTo>
                  <a:cubicBezTo>
                    <a:pt x="37098" y="1692867"/>
                    <a:pt x="53518" y="1710069"/>
                    <a:pt x="53518" y="1735091"/>
                  </a:cubicBezTo>
                  <a:cubicBezTo>
                    <a:pt x="53518" y="1742910"/>
                    <a:pt x="62120" y="1746037"/>
                    <a:pt x="68375" y="1749947"/>
                  </a:cubicBezTo>
                  <a:cubicBezTo>
                    <a:pt x="100434" y="1771841"/>
                    <a:pt x="158296" y="1763240"/>
                    <a:pt x="192701" y="1731181"/>
                  </a:cubicBezTo>
                  <a:cubicBezTo>
                    <a:pt x="222414" y="1703814"/>
                    <a:pt x="230233" y="1666281"/>
                    <a:pt x="234143" y="1630313"/>
                  </a:cubicBezTo>
                  <a:cubicBezTo>
                    <a:pt x="236489" y="1607637"/>
                    <a:pt x="219286" y="1588871"/>
                    <a:pt x="201302" y="1574796"/>
                  </a:cubicBezTo>
                  <a:cubicBezTo>
                    <a:pt x="193483" y="1568540"/>
                    <a:pt x="189573" y="1559158"/>
                    <a:pt x="191919" y="1548992"/>
                  </a:cubicBezTo>
                  <a:cubicBezTo>
                    <a:pt x="195047" y="1537264"/>
                    <a:pt x="205994" y="1539610"/>
                    <a:pt x="213813" y="1538046"/>
                  </a:cubicBezTo>
                  <a:cubicBezTo>
                    <a:pt x="306080" y="1523189"/>
                    <a:pt x="399911" y="1516934"/>
                    <a:pt x="491396" y="1492694"/>
                  </a:cubicBezTo>
                  <a:cubicBezTo>
                    <a:pt x="552386" y="1476273"/>
                    <a:pt x="616504" y="1470018"/>
                    <a:pt x="678276" y="1459853"/>
                  </a:cubicBezTo>
                  <a:cubicBezTo>
                    <a:pt x="725192" y="1452034"/>
                    <a:pt x="771325" y="1440305"/>
                    <a:pt x="819023" y="1446560"/>
                  </a:cubicBezTo>
                  <a:cubicBezTo>
                    <a:pt x="848736" y="1451252"/>
                    <a:pt x="871412" y="1462199"/>
                    <a:pt x="882358" y="1495822"/>
                  </a:cubicBezTo>
                  <a:cubicBezTo>
                    <a:pt x="908162" y="1570104"/>
                    <a:pt x="931620" y="1645169"/>
                    <a:pt x="954296" y="1720234"/>
                  </a:cubicBezTo>
                  <a:cubicBezTo>
                    <a:pt x="968370" y="1766368"/>
                    <a:pt x="980099" y="1810937"/>
                    <a:pt x="964461" y="1858635"/>
                  </a:cubicBezTo>
                  <a:cubicBezTo>
                    <a:pt x="957423" y="1881310"/>
                    <a:pt x="957423" y="1906332"/>
                    <a:pt x="958987" y="1930572"/>
                  </a:cubicBezTo>
                  <a:cubicBezTo>
                    <a:pt x="962897" y="1997036"/>
                    <a:pt x="1024669" y="2058807"/>
                    <a:pt x="1091914" y="2062717"/>
                  </a:cubicBezTo>
                  <a:cubicBezTo>
                    <a:pt x="1154468" y="2065845"/>
                    <a:pt x="1227187" y="2008764"/>
                    <a:pt x="1237352" y="1946992"/>
                  </a:cubicBezTo>
                  <a:cubicBezTo>
                    <a:pt x="1241262" y="1926662"/>
                    <a:pt x="1237352" y="1907114"/>
                    <a:pt x="1227969" y="1888348"/>
                  </a:cubicBezTo>
                  <a:cubicBezTo>
                    <a:pt x="1209203" y="1849252"/>
                    <a:pt x="1177144" y="1821884"/>
                    <a:pt x="1144303" y="1796863"/>
                  </a:cubicBezTo>
                  <a:cubicBezTo>
                    <a:pt x="1137266" y="1791389"/>
                    <a:pt x="1132574" y="1787479"/>
                    <a:pt x="1130229" y="1779660"/>
                  </a:cubicBezTo>
                  <a:cubicBezTo>
                    <a:pt x="1098170" y="1676446"/>
                    <a:pt x="1063765" y="1574014"/>
                    <a:pt x="1042653" y="1467673"/>
                  </a:cubicBezTo>
                  <a:cubicBezTo>
                    <a:pt x="1035616" y="1434832"/>
                    <a:pt x="1039525" y="1430140"/>
                    <a:pt x="1073148" y="1430140"/>
                  </a:cubicBezTo>
                  <a:cubicBezTo>
                    <a:pt x="1078622" y="1430140"/>
                    <a:pt x="1084095" y="1430922"/>
                    <a:pt x="1090351" y="1431704"/>
                  </a:cubicBezTo>
                  <a:cubicBezTo>
                    <a:pt x="1158378" y="1438741"/>
                    <a:pt x="1225624" y="1447342"/>
                    <a:pt x="1293651" y="1452816"/>
                  </a:cubicBezTo>
                  <a:cubicBezTo>
                    <a:pt x="1430488" y="1463763"/>
                    <a:pt x="1568106" y="1472364"/>
                    <a:pt x="1704943" y="1485657"/>
                  </a:cubicBezTo>
                  <a:cubicBezTo>
                    <a:pt x="1762024" y="1491130"/>
                    <a:pt x="1762024" y="1491130"/>
                    <a:pt x="1746385" y="1548211"/>
                  </a:cubicBezTo>
                  <a:cubicBezTo>
                    <a:pt x="1741694" y="1563849"/>
                    <a:pt x="1737002" y="1581052"/>
                    <a:pt x="1747949" y="1595126"/>
                  </a:cubicBezTo>
                  <a:cubicBezTo>
                    <a:pt x="1759678" y="1609983"/>
                    <a:pt x="1767497" y="1626403"/>
                    <a:pt x="1771407" y="1645169"/>
                  </a:cubicBezTo>
                  <a:cubicBezTo>
                    <a:pt x="1773753" y="1656898"/>
                    <a:pt x="1780790" y="1661590"/>
                    <a:pt x="1792519" y="1664718"/>
                  </a:cubicBezTo>
                  <a:cubicBezTo>
                    <a:pt x="1820668" y="1670973"/>
                    <a:pt x="1849599" y="1670191"/>
                    <a:pt x="1878531" y="1672537"/>
                  </a:cubicBezTo>
                  <a:cubicBezTo>
                    <a:pt x="1898079" y="1674100"/>
                    <a:pt x="1908244" y="1665499"/>
                    <a:pt x="1916845" y="1652989"/>
                  </a:cubicBezTo>
                  <a:cubicBezTo>
                    <a:pt x="1944212" y="1612329"/>
                    <a:pt x="1948122" y="1566977"/>
                    <a:pt x="1937957" y="1520843"/>
                  </a:cubicBezTo>
                  <a:cubicBezTo>
                    <a:pt x="1937175" y="1504423"/>
                    <a:pt x="1928574" y="1488785"/>
                    <a:pt x="1907462" y="1491130"/>
                  </a:cubicBezTo>
                  <a:close/>
                </a:path>
              </a:pathLst>
            </a:custGeom>
            <a:solidFill>
              <a:srgbClr val="000000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58">
              <a:extLst>
                <a:ext uri="{FF2B5EF4-FFF2-40B4-BE49-F238E27FC236}">
                  <a16:creationId xmlns:a16="http://schemas.microsoft.com/office/drawing/2014/main" id="{6195CD89-433B-F3E4-A95A-E7DCEE155C3D}"/>
                </a:ext>
              </a:extLst>
            </p:cNvPr>
            <p:cNvSpPr/>
            <p:nvPr/>
          </p:nvSpPr>
          <p:spPr>
            <a:xfrm>
              <a:off x="5023582" y="3566707"/>
              <a:ext cx="2291304" cy="1908560"/>
            </a:xfrm>
            <a:custGeom>
              <a:avLst/>
              <a:gdLst>
                <a:gd name="connsiteX0" fmla="*/ 2323913 w 2723485"/>
                <a:gd name="connsiteY0" fmla="*/ 180625 h 2268548"/>
                <a:gd name="connsiteX1" fmla="*/ 2609315 w 2723485"/>
                <a:gd name="connsiteY1" fmla="*/ 362813 h 2268548"/>
                <a:gd name="connsiteX2" fmla="*/ 2721130 w 2723485"/>
                <a:gd name="connsiteY2" fmla="*/ 698259 h 2268548"/>
                <a:gd name="connsiteX3" fmla="*/ 2581166 w 2723485"/>
                <a:gd name="connsiteY3" fmla="*/ 2227703 h 2268548"/>
                <a:gd name="connsiteX4" fmla="*/ 2538160 w 2723485"/>
                <a:gd name="connsiteY4" fmla="*/ 2231613 h 2268548"/>
                <a:gd name="connsiteX5" fmla="*/ 1925913 w 2723485"/>
                <a:gd name="connsiteY5" fmla="*/ 2268363 h 2268548"/>
                <a:gd name="connsiteX6" fmla="*/ 1883689 w 2723485"/>
                <a:gd name="connsiteY6" fmla="*/ 2248815 h 2268548"/>
                <a:gd name="connsiteX7" fmla="*/ 1789858 w 2723485"/>
                <a:gd name="connsiteY7" fmla="*/ 1972014 h 2268548"/>
                <a:gd name="connsiteX8" fmla="*/ 1701501 w 2723485"/>
                <a:gd name="connsiteY8" fmla="*/ 1803118 h 2268548"/>
                <a:gd name="connsiteX9" fmla="*/ 1379348 w 2723485"/>
                <a:gd name="connsiteY9" fmla="*/ 1356639 h 2268548"/>
                <a:gd name="connsiteX10" fmla="*/ 1256586 w 2723485"/>
                <a:gd name="connsiteY10" fmla="*/ 1059508 h 2268548"/>
                <a:gd name="connsiteX11" fmla="*/ 1232346 w 2723485"/>
                <a:gd name="connsiteY11" fmla="*/ 1018848 h 2268548"/>
                <a:gd name="connsiteX12" fmla="*/ 588040 w 2723485"/>
                <a:gd name="connsiteY12" fmla="*/ 789744 h 2268548"/>
                <a:gd name="connsiteX13" fmla="*/ 25054 w 2723485"/>
                <a:gd name="connsiteY13" fmla="*/ 659163 h 2268548"/>
                <a:gd name="connsiteX14" fmla="*/ 5506 w 2723485"/>
                <a:gd name="connsiteY14" fmla="*/ 637269 h 2268548"/>
                <a:gd name="connsiteX15" fmla="*/ 33 w 2723485"/>
                <a:gd name="connsiteY15" fmla="*/ 558294 h 2268548"/>
                <a:gd name="connsiteX16" fmla="*/ 32092 w 2723485"/>
                <a:gd name="connsiteY16" fmla="*/ 415984 h 2268548"/>
                <a:gd name="connsiteX17" fmla="*/ 263541 w 2723485"/>
                <a:gd name="connsiteY17" fmla="*/ 142310 h 2268548"/>
                <a:gd name="connsiteX18" fmla="*/ 1183085 w 2723485"/>
                <a:gd name="connsiteY18" fmla="*/ 0 h 2268548"/>
                <a:gd name="connsiteX19" fmla="*/ 2323913 w 2723485"/>
                <a:gd name="connsiteY19" fmla="*/ 180625 h 2268548"/>
                <a:gd name="connsiteX20" fmla="*/ 2148762 w 2723485"/>
                <a:gd name="connsiteY20" fmla="*/ 1605291 h 2268548"/>
                <a:gd name="connsiteX21" fmla="*/ 2080734 w 2723485"/>
                <a:gd name="connsiteY21" fmla="*/ 921107 h 2268548"/>
                <a:gd name="connsiteX22" fmla="*/ 1854758 w 2723485"/>
                <a:gd name="connsiteY22" fmla="*/ 906251 h 2268548"/>
                <a:gd name="connsiteX23" fmla="*/ 1843811 w 2723485"/>
                <a:gd name="connsiteY23" fmla="*/ 927363 h 2268548"/>
                <a:gd name="connsiteX24" fmla="*/ 2148762 w 2723485"/>
                <a:gd name="connsiteY24" fmla="*/ 1605291 h 22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23485" h="2268548">
                  <a:moveTo>
                    <a:pt x="2323913" y="180625"/>
                  </a:moveTo>
                  <a:cubicBezTo>
                    <a:pt x="2429473" y="225976"/>
                    <a:pt x="2527995" y="279929"/>
                    <a:pt x="2609315" y="362813"/>
                  </a:cubicBezTo>
                  <a:cubicBezTo>
                    <a:pt x="2701582" y="456644"/>
                    <a:pt x="2732859" y="570023"/>
                    <a:pt x="2721130" y="698259"/>
                  </a:cubicBezTo>
                  <a:cubicBezTo>
                    <a:pt x="2709402" y="818675"/>
                    <a:pt x="2586640" y="2166713"/>
                    <a:pt x="2581166" y="2227703"/>
                  </a:cubicBezTo>
                  <a:cubicBezTo>
                    <a:pt x="2566309" y="2225358"/>
                    <a:pt x="2552235" y="2230831"/>
                    <a:pt x="2538160" y="2231613"/>
                  </a:cubicBezTo>
                  <a:cubicBezTo>
                    <a:pt x="2488117" y="2233959"/>
                    <a:pt x="1953281" y="2271491"/>
                    <a:pt x="1925913" y="2268363"/>
                  </a:cubicBezTo>
                  <a:cubicBezTo>
                    <a:pt x="1909493" y="2266800"/>
                    <a:pt x="1889945" y="2266017"/>
                    <a:pt x="1883689" y="2248815"/>
                  </a:cubicBezTo>
                  <a:cubicBezTo>
                    <a:pt x="1872742" y="2222230"/>
                    <a:pt x="1803151" y="1978269"/>
                    <a:pt x="1789858" y="1972014"/>
                  </a:cubicBezTo>
                  <a:cubicBezTo>
                    <a:pt x="1767182" y="1911806"/>
                    <a:pt x="1736687" y="1856289"/>
                    <a:pt x="1701501" y="1803118"/>
                  </a:cubicBezTo>
                  <a:cubicBezTo>
                    <a:pt x="1599851" y="1649861"/>
                    <a:pt x="1490381" y="1502859"/>
                    <a:pt x="1379348" y="1356639"/>
                  </a:cubicBezTo>
                  <a:cubicBezTo>
                    <a:pt x="1312102" y="1268282"/>
                    <a:pt x="1285517" y="1163504"/>
                    <a:pt x="1256586" y="1059508"/>
                  </a:cubicBezTo>
                  <a:cubicBezTo>
                    <a:pt x="1261277" y="1049343"/>
                    <a:pt x="1244857" y="1018848"/>
                    <a:pt x="1232346" y="1018848"/>
                  </a:cubicBezTo>
                  <a:cubicBezTo>
                    <a:pt x="1208888" y="1018848"/>
                    <a:pt x="651376" y="806946"/>
                    <a:pt x="588040" y="789744"/>
                  </a:cubicBezTo>
                  <a:cubicBezTo>
                    <a:pt x="554417" y="780361"/>
                    <a:pt x="75879" y="669327"/>
                    <a:pt x="25054" y="659163"/>
                  </a:cubicBezTo>
                  <a:cubicBezTo>
                    <a:pt x="10980" y="656035"/>
                    <a:pt x="6288" y="650561"/>
                    <a:pt x="5506" y="637269"/>
                  </a:cubicBezTo>
                  <a:cubicBezTo>
                    <a:pt x="5506" y="627886"/>
                    <a:pt x="10980" y="574715"/>
                    <a:pt x="33" y="558294"/>
                  </a:cubicBezTo>
                  <a:cubicBezTo>
                    <a:pt x="-749" y="508251"/>
                    <a:pt x="12544" y="461335"/>
                    <a:pt x="32092" y="415984"/>
                  </a:cubicBezTo>
                  <a:cubicBezTo>
                    <a:pt x="82917" y="302605"/>
                    <a:pt x="168928" y="218939"/>
                    <a:pt x="263541" y="142310"/>
                  </a:cubicBezTo>
                  <a:cubicBezTo>
                    <a:pt x="268233" y="140746"/>
                    <a:pt x="1126004" y="782"/>
                    <a:pt x="1183085" y="0"/>
                  </a:cubicBezTo>
                  <a:cubicBezTo>
                    <a:pt x="1199505" y="1564"/>
                    <a:pt x="2058840" y="105560"/>
                    <a:pt x="2323913" y="180625"/>
                  </a:cubicBezTo>
                  <a:close/>
                  <a:moveTo>
                    <a:pt x="2148762" y="1605291"/>
                  </a:moveTo>
                  <a:cubicBezTo>
                    <a:pt x="2146416" y="1552120"/>
                    <a:pt x="2085426" y="945347"/>
                    <a:pt x="2080734" y="921107"/>
                  </a:cubicBezTo>
                  <a:cubicBezTo>
                    <a:pt x="2077606" y="903123"/>
                    <a:pt x="1861795" y="905469"/>
                    <a:pt x="1854758" y="906251"/>
                  </a:cubicBezTo>
                  <a:cubicBezTo>
                    <a:pt x="1839119" y="907032"/>
                    <a:pt x="1835210" y="914070"/>
                    <a:pt x="1843811" y="927363"/>
                  </a:cubicBezTo>
                  <a:cubicBezTo>
                    <a:pt x="1856322" y="943783"/>
                    <a:pt x="2129214" y="1561503"/>
                    <a:pt x="2148762" y="1605291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59">
              <a:extLst>
                <a:ext uri="{FF2B5EF4-FFF2-40B4-BE49-F238E27FC236}">
                  <a16:creationId xmlns:a16="http://schemas.microsoft.com/office/drawing/2014/main" id="{DD91EDAB-EE6B-7F71-1E51-605384A3BDE8}"/>
                </a:ext>
              </a:extLst>
            </p:cNvPr>
            <p:cNvSpPr/>
            <p:nvPr/>
          </p:nvSpPr>
          <p:spPr>
            <a:xfrm>
              <a:off x="5443298" y="2914036"/>
              <a:ext cx="1969012" cy="900773"/>
            </a:xfrm>
            <a:custGeom>
              <a:avLst/>
              <a:gdLst>
                <a:gd name="connsiteX0" fmla="*/ 1795395 w 2340403"/>
                <a:gd name="connsiteY0" fmla="*/ 996280 h 1070675"/>
                <a:gd name="connsiteX1" fmla="*/ 1771155 w 2340403"/>
                <a:gd name="connsiteY1" fmla="*/ 1015046 h 1070675"/>
                <a:gd name="connsiteX2" fmla="*/ 729632 w 2340403"/>
                <a:gd name="connsiteY2" fmla="*/ 1069781 h 1070675"/>
                <a:gd name="connsiteX3" fmla="*/ 577938 w 2340403"/>
                <a:gd name="connsiteY3" fmla="*/ 1051014 h 1070675"/>
                <a:gd name="connsiteX4" fmla="*/ 24336 w 2340403"/>
                <a:gd name="connsiteY4" fmla="*/ 950928 h 1070675"/>
                <a:gd name="connsiteX5" fmla="*/ 878 w 2340403"/>
                <a:gd name="connsiteY5" fmla="*/ 921215 h 1070675"/>
                <a:gd name="connsiteX6" fmla="*/ 878 w 2340403"/>
                <a:gd name="connsiteY6" fmla="*/ 906358 h 1070675"/>
                <a:gd name="connsiteX7" fmla="*/ 572465 w 2340403"/>
                <a:gd name="connsiteY7" fmla="*/ 880555 h 1070675"/>
                <a:gd name="connsiteX8" fmla="*/ 721812 w 2340403"/>
                <a:gd name="connsiteY8" fmla="*/ 886028 h 1070675"/>
                <a:gd name="connsiteX9" fmla="*/ 1229282 w 2340403"/>
                <a:gd name="connsiteY9" fmla="*/ 37640 h 1070675"/>
                <a:gd name="connsiteX10" fmla="*/ 1248830 w 2340403"/>
                <a:gd name="connsiteY10" fmla="*/ 25911 h 1070675"/>
                <a:gd name="connsiteX11" fmla="*/ 2323194 w 2340403"/>
                <a:gd name="connsiteY11" fmla="*/ 890 h 1070675"/>
                <a:gd name="connsiteX12" fmla="*/ 2340396 w 2340403"/>
                <a:gd name="connsiteY12" fmla="*/ 3235 h 1070675"/>
                <a:gd name="connsiteX13" fmla="*/ 1795395 w 2340403"/>
                <a:gd name="connsiteY13" fmla="*/ 996280 h 10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0403" h="1070675">
                  <a:moveTo>
                    <a:pt x="1795395" y="996280"/>
                  </a:moveTo>
                  <a:cubicBezTo>
                    <a:pt x="1790703" y="1009572"/>
                    <a:pt x="1785230" y="1015046"/>
                    <a:pt x="1771155" y="1015046"/>
                  </a:cubicBezTo>
                  <a:cubicBezTo>
                    <a:pt x="1679670" y="1018955"/>
                    <a:pt x="804696" y="1062743"/>
                    <a:pt x="729632" y="1069781"/>
                  </a:cubicBezTo>
                  <a:cubicBezTo>
                    <a:pt x="677243" y="1074472"/>
                    <a:pt x="627982" y="1059616"/>
                    <a:pt x="577938" y="1051014"/>
                  </a:cubicBezTo>
                  <a:cubicBezTo>
                    <a:pt x="419208" y="1022865"/>
                    <a:pt x="50139" y="954056"/>
                    <a:pt x="24336" y="950928"/>
                  </a:cubicBezTo>
                  <a:cubicBezTo>
                    <a:pt x="6351" y="948582"/>
                    <a:pt x="-3032" y="941545"/>
                    <a:pt x="878" y="921215"/>
                  </a:cubicBezTo>
                  <a:cubicBezTo>
                    <a:pt x="1660" y="916523"/>
                    <a:pt x="878" y="911832"/>
                    <a:pt x="878" y="906358"/>
                  </a:cubicBezTo>
                  <a:cubicBezTo>
                    <a:pt x="75161" y="900103"/>
                    <a:pt x="524767" y="879773"/>
                    <a:pt x="572465" y="880555"/>
                  </a:cubicBezTo>
                  <a:cubicBezTo>
                    <a:pt x="572465" y="880555"/>
                    <a:pt x="685062" y="891502"/>
                    <a:pt x="721812" y="886028"/>
                  </a:cubicBezTo>
                  <a:cubicBezTo>
                    <a:pt x="728850" y="882119"/>
                    <a:pt x="1197223" y="92375"/>
                    <a:pt x="1229282" y="37640"/>
                  </a:cubicBezTo>
                  <a:cubicBezTo>
                    <a:pt x="1233973" y="29039"/>
                    <a:pt x="1239447" y="25911"/>
                    <a:pt x="1248830" y="25911"/>
                  </a:cubicBezTo>
                  <a:cubicBezTo>
                    <a:pt x="1392704" y="26693"/>
                    <a:pt x="2244220" y="890"/>
                    <a:pt x="2323194" y="890"/>
                  </a:cubicBezTo>
                  <a:cubicBezTo>
                    <a:pt x="2329449" y="890"/>
                    <a:pt x="2337269" y="-2238"/>
                    <a:pt x="2340396" y="3235"/>
                  </a:cubicBezTo>
                  <a:cubicBezTo>
                    <a:pt x="2342742" y="11055"/>
                    <a:pt x="1799305" y="982205"/>
                    <a:pt x="1795395" y="996280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60">
              <a:extLst>
                <a:ext uri="{FF2B5EF4-FFF2-40B4-BE49-F238E27FC236}">
                  <a16:creationId xmlns:a16="http://schemas.microsoft.com/office/drawing/2014/main" id="{7EE9BF50-8A08-7463-EC9F-19F88E09B5F1}"/>
                </a:ext>
              </a:extLst>
            </p:cNvPr>
            <p:cNvSpPr/>
            <p:nvPr/>
          </p:nvSpPr>
          <p:spPr>
            <a:xfrm>
              <a:off x="4575819" y="2982028"/>
              <a:ext cx="1688483" cy="668950"/>
            </a:xfrm>
            <a:custGeom>
              <a:avLst/>
              <a:gdLst>
                <a:gd name="connsiteX0" fmla="*/ 2006961 w 2006960"/>
                <a:gd name="connsiteY0" fmla="*/ 386180 h 795126"/>
                <a:gd name="connsiteX1" fmla="*/ 1776293 w 2006960"/>
                <a:gd name="connsiteY1" fmla="*/ 777142 h 795126"/>
                <a:gd name="connsiteX2" fmla="*/ 1763000 w 2006960"/>
                <a:gd name="connsiteY2" fmla="*/ 795126 h 795126"/>
                <a:gd name="connsiteX3" fmla="*/ 1613653 w 2006960"/>
                <a:gd name="connsiteY3" fmla="*/ 789653 h 795126"/>
                <a:gd name="connsiteX4" fmla="*/ 1613653 w 2006960"/>
                <a:gd name="connsiteY4" fmla="*/ 789653 h 795126"/>
                <a:gd name="connsiteX5" fmla="*/ 1548753 w 2006960"/>
                <a:gd name="connsiteY5" fmla="*/ 732572 h 795126"/>
                <a:gd name="connsiteX6" fmla="*/ 1515912 w 2006960"/>
                <a:gd name="connsiteY6" fmla="*/ 766977 h 795126"/>
                <a:gd name="connsiteX7" fmla="*/ 1454922 w 2006960"/>
                <a:gd name="connsiteY7" fmla="*/ 786525 h 795126"/>
                <a:gd name="connsiteX8" fmla="*/ 412617 w 2006960"/>
                <a:gd name="connsiteY8" fmla="*/ 777924 h 795126"/>
                <a:gd name="connsiteX9" fmla="*/ 296110 w 2006960"/>
                <a:gd name="connsiteY9" fmla="*/ 752902 h 795126"/>
                <a:gd name="connsiteX10" fmla="*/ 219481 w 2006960"/>
                <a:gd name="connsiteY10" fmla="*/ 701295 h 795126"/>
                <a:gd name="connsiteX11" fmla="*/ 213226 w 2006960"/>
                <a:gd name="connsiteY11" fmla="*/ 696604 h 795126"/>
                <a:gd name="connsiteX12" fmla="*/ 157709 w 2006960"/>
                <a:gd name="connsiteY12" fmla="*/ 598863 h 795126"/>
                <a:gd name="connsiteX13" fmla="*/ 10707 w 2006960"/>
                <a:gd name="connsiteY13" fmla="*/ 145347 h 795126"/>
                <a:gd name="connsiteX14" fmla="*/ 2888 w 2006960"/>
                <a:gd name="connsiteY14" fmla="*/ 94522 h 795126"/>
                <a:gd name="connsiteX15" fmla="*/ 16963 w 2006960"/>
                <a:gd name="connsiteY15" fmla="*/ 71064 h 795126"/>
                <a:gd name="connsiteX16" fmla="*/ 321913 w 2006960"/>
                <a:gd name="connsiteY16" fmla="*/ 28058 h 795126"/>
                <a:gd name="connsiteX17" fmla="*/ 504884 w 2006960"/>
                <a:gd name="connsiteY17" fmla="*/ 691 h 795126"/>
                <a:gd name="connsiteX18" fmla="*/ 529905 w 2006960"/>
                <a:gd name="connsiteY18" fmla="*/ 17893 h 795126"/>
                <a:gd name="connsiteX19" fmla="*/ 566656 w 2006960"/>
                <a:gd name="connsiteY19" fmla="*/ 251689 h 795126"/>
                <a:gd name="connsiteX20" fmla="*/ 554927 w 2006960"/>
                <a:gd name="connsiteY20" fmla="*/ 354903 h 795126"/>
                <a:gd name="connsiteX21" fmla="*/ 567438 w 2006960"/>
                <a:gd name="connsiteY21" fmla="*/ 379142 h 795126"/>
                <a:gd name="connsiteX22" fmla="*/ 898974 w 2006960"/>
                <a:gd name="connsiteY22" fmla="*/ 507378 h 795126"/>
                <a:gd name="connsiteX23" fmla="*/ 1110875 w 2006960"/>
                <a:gd name="connsiteY23" fmla="*/ 566804 h 795126"/>
                <a:gd name="connsiteX24" fmla="*/ 1325123 w 2006960"/>
                <a:gd name="connsiteY24" fmla="*/ 550384 h 795126"/>
                <a:gd name="connsiteX25" fmla="*/ 1545625 w 2006960"/>
                <a:gd name="connsiteY25" fmla="*/ 497995 h 795126"/>
                <a:gd name="connsiteX26" fmla="*/ 1684026 w 2006960"/>
                <a:gd name="connsiteY26" fmla="*/ 502686 h 795126"/>
                <a:gd name="connsiteX27" fmla="*/ 1699665 w 2006960"/>
                <a:gd name="connsiteY27" fmla="*/ 487048 h 795126"/>
                <a:gd name="connsiteX28" fmla="*/ 1615217 w 2006960"/>
                <a:gd name="connsiteY28" fmla="*/ 100777 h 795126"/>
                <a:gd name="connsiteX29" fmla="*/ 1630073 w 2006960"/>
                <a:gd name="connsiteY29" fmla="*/ 77319 h 795126"/>
                <a:gd name="connsiteX30" fmla="*/ 1838065 w 2006960"/>
                <a:gd name="connsiteY30" fmla="*/ 26494 h 795126"/>
                <a:gd name="connsiteX31" fmla="*/ 1985067 w 2006960"/>
                <a:gd name="connsiteY31" fmla="*/ 308769 h 795126"/>
                <a:gd name="connsiteX32" fmla="*/ 2006961 w 2006960"/>
                <a:gd name="connsiteY32" fmla="*/ 386180 h 79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6960" h="795126">
                  <a:moveTo>
                    <a:pt x="2006961" y="386180"/>
                  </a:moveTo>
                  <a:cubicBezTo>
                    <a:pt x="1963173" y="461244"/>
                    <a:pt x="1809134" y="721625"/>
                    <a:pt x="1776293" y="777142"/>
                  </a:cubicBezTo>
                  <a:cubicBezTo>
                    <a:pt x="1772383" y="783397"/>
                    <a:pt x="1770038" y="791216"/>
                    <a:pt x="1763000" y="795126"/>
                  </a:cubicBezTo>
                  <a:cubicBezTo>
                    <a:pt x="1712957" y="793562"/>
                    <a:pt x="1663696" y="791216"/>
                    <a:pt x="1613653" y="789653"/>
                  </a:cubicBezTo>
                  <a:lnTo>
                    <a:pt x="1613653" y="789653"/>
                  </a:lnTo>
                  <a:cubicBezTo>
                    <a:pt x="1594105" y="769323"/>
                    <a:pt x="1568301" y="756030"/>
                    <a:pt x="1548753" y="732572"/>
                  </a:cubicBezTo>
                  <a:cubicBezTo>
                    <a:pt x="1542498" y="751338"/>
                    <a:pt x="1529987" y="759939"/>
                    <a:pt x="1515912" y="766977"/>
                  </a:cubicBezTo>
                  <a:cubicBezTo>
                    <a:pt x="1496364" y="776360"/>
                    <a:pt x="1475252" y="780270"/>
                    <a:pt x="1454922" y="786525"/>
                  </a:cubicBezTo>
                  <a:cubicBezTo>
                    <a:pt x="1390804" y="781833"/>
                    <a:pt x="466569" y="790434"/>
                    <a:pt x="412617" y="777924"/>
                  </a:cubicBezTo>
                  <a:cubicBezTo>
                    <a:pt x="373520" y="769323"/>
                    <a:pt x="335206" y="759157"/>
                    <a:pt x="296110" y="752902"/>
                  </a:cubicBezTo>
                  <a:cubicBezTo>
                    <a:pt x="261705" y="747429"/>
                    <a:pt x="232774" y="737264"/>
                    <a:pt x="219481" y="701295"/>
                  </a:cubicBezTo>
                  <a:cubicBezTo>
                    <a:pt x="218699" y="698949"/>
                    <a:pt x="215571" y="698167"/>
                    <a:pt x="213226" y="696604"/>
                  </a:cubicBezTo>
                  <a:cubicBezTo>
                    <a:pt x="199151" y="661417"/>
                    <a:pt x="176475" y="630922"/>
                    <a:pt x="157709" y="598863"/>
                  </a:cubicBezTo>
                  <a:cubicBezTo>
                    <a:pt x="113921" y="522234"/>
                    <a:pt x="19308" y="217284"/>
                    <a:pt x="10707" y="145347"/>
                  </a:cubicBezTo>
                  <a:cubicBezTo>
                    <a:pt x="8361" y="128145"/>
                    <a:pt x="2888" y="111724"/>
                    <a:pt x="2888" y="94522"/>
                  </a:cubicBezTo>
                  <a:cubicBezTo>
                    <a:pt x="-4149" y="79665"/>
                    <a:pt x="2106" y="72628"/>
                    <a:pt x="16963" y="71064"/>
                  </a:cubicBezTo>
                  <a:cubicBezTo>
                    <a:pt x="118613" y="56989"/>
                    <a:pt x="220263" y="42133"/>
                    <a:pt x="321913" y="28058"/>
                  </a:cubicBezTo>
                  <a:cubicBezTo>
                    <a:pt x="382903" y="19457"/>
                    <a:pt x="443893" y="10856"/>
                    <a:pt x="504884" y="691"/>
                  </a:cubicBezTo>
                  <a:cubicBezTo>
                    <a:pt x="520522" y="-1655"/>
                    <a:pt x="525996" y="1473"/>
                    <a:pt x="529905" y="17893"/>
                  </a:cubicBezTo>
                  <a:cubicBezTo>
                    <a:pt x="548671" y="94522"/>
                    <a:pt x="564310" y="171932"/>
                    <a:pt x="566656" y="251689"/>
                  </a:cubicBezTo>
                  <a:cubicBezTo>
                    <a:pt x="567438" y="286093"/>
                    <a:pt x="565874" y="321280"/>
                    <a:pt x="554927" y="354903"/>
                  </a:cubicBezTo>
                  <a:cubicBezTo>
                    <a:pt x="551017" y="367413"/>
                    <a:pt x="554145" y="373669"/>
                    <a:pt x="567438" y="379142"/>
                  </a:cubicBezTo>
                  <a:cubicBezTo>
                    <a:pt x="677689" y="422930"/>
                    <a:pt x="787158" y="468282"/>
                    <a:pt x="898974" y="507378"/>
                  </a:cubicBezTo>
                  <a:cubicBezTo>
                    <a:pt x="968565" y="531617"/>
                    <a:pt x="1037374" y="556639"/>
                    <a:pt x="1110875" y="566804"/>
                  </a:cubicBezTo>
                  <a:cubicBezTo>
                    <a:pt x="1183594" y="576969"/>
                    <a:pt x="1254749" y="571496"/>
                    <a:pt x="1325123" y="550384"/>
                  </a:cubicBezTo>
                  <a:cubicBezTo>
                    <a:pt x="1397842" y="528490"/>
                    <a:pt x="1469779" y="505814"/>
                    <a:pt x="1545625" y="497995"/>
                  </a:cubicBezTo>
                  <a:cubicBezTo>
                    <a:pt x="1591759" y="493303"/>
                    <a:pt x="1638674" y="493303"/>
                    <a:pt x="1684026" y="502686"/>
                  </a:cubicBezTo>
                  <a:cubicBezTo>
                    <a:pt x="1699665" y="505814"/>
                    <a:pt x="1703574" y="502686"/>
                    <a:pt x="1699665" y="487048"/>
                  </a:cubicBezTo>
                  <a:cubicBezTo>
                    <a:pt x="1671515" y="358812"/>
                    <a:pt x="1643366" y="229795"/>
                    <a:pt x="1615217" y="100777"/>
                  </a:cubicBezTo>
                  <a:cubicBezTo>
                    <a:pt x="1612089" y="85920"/>
                    <a:pt x="1615217" y="81229"/>
                    <a:pt x="1630073" y="77319"/>
                  </a:cubicBezTo>
                  <a:cubicBezTo>
                    <a:pt x="1699665" y="60899"/>
                    <a:pt x="1768474" y="43697"/>
                    <a:pt x="1838065" y="26494"/>
                  </a:cubicBezTo>
                  <a:cubicBezTo>
                    <a:pt x="1847448" y="55425"/>
                    <a:pt x="1958481" y="236832"/>
                    <a:pt x="1985067" y="308769"/>
                  </a:cubicBezTo>
                  <a:cubicBezTo>
                    <a:pt x="1995232" y="332227"/>
                    <a:pt x="2003051" y="358812"/>
                    <a:pt x="2006961" y="386180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61">
              <a:extLst>
                <a:ext uri="{FF2B5EF4-FFF2-40B4-BE49-F238E27FC236}">
                  <a16:creationId xmlns:a16="http://schemas.microsoft.com/office/drawing/2014/main" id="{B9466F3C-7382-0529-7700-0A41A33FFA2F}"/>
                </a:ext>
              </a:extLst>
            </p:cNvPr>
            <p:cNvSpPr/>
            <p:nvPr/>
          </p:nvSpPr>
          <p:spPr>
            <a:xfrm>
              <a:off x="6543886" y="5672962"/>
              <a:ext cx="834145" cy="261358"/>
            </a:xfrm>
            <a:custGeom>
              <a:avLst/>
              <a:gdLst>
                <a:gd name="connsiteX0" fmla="*/ 0 w 991480"/>
                <a:gd name="connsiteY0" fmla="*/ 4101 h 310655"/>
                <a:gd name="connsiteX1" fmla="*/ 297131 w 991480"/>
                <a:gd name="connsiteY1" fmla="*/ 50234 h 310655"/>
                <a:gd name="connsiteX2" fmla="*/ 376888 w 991480"/>
                <a:gd name="connsiteY2" fmla="*/ 72128 h 310655"/>
                <a:gd name="connsiteX3" fmla="*/ 406601 w 991480"/>
                <a:gd name="connsiteY3" fmla="*/ 65873 h 310655"/>
                <a:gd name="connsiteX4" fmla="*/ 541874 w 991480"/>
                <a:gd name="connsiteY4" fmla="*/ 13484 h 310655"/>
                <a:gd name="connsiteX5" fmla="*/ 817893 w 991480"/>
                <a:gd name="connsiteY5" fmla="*/ 29122 h 310655"/>
                <a:gd name="connsiteX6" fmla="*/ 960204 w 991480"/>
                <a:gd name="connsiteY6" fmla="*/ 108096 h 310655"/>
                <a:gd name="connsiteX7" fmla="*/ 991481 w 991480"/>
                <a:gd name="connsiteY7" fmla="*/ 169869 h 310655"/>
                <a:gd name="connsiteX8" fmla="*/ 830404 w 991480"/>
                <a:gd name="connsiteY8" fmla="*/ 289503 h 310655"/>
                <a:gd name="connsiteX9" fmla="*/ 670110 w 991480"/>
                <a:gd name="connsiteY9" fmla="*/ 304360 h 310655"/>
                <a:gd name="connsiteX10" fmla="*/ 553603 w 991480"/>
                <a:gd name="connsiteY10" fmla="*/ 262917 h 310655"/>
                <a:gd name="connsiteX11" fmla="*/ 394090 w 991480"/>
                <a:gd name="connsiteY11" fmla="*/ 210529 h 310655"/>
                <a:gd name="connsiteX12" fmla="*/ 244743 w 991480"/>
                <a:gd name="connsiteY12" fmla="*/ 200363 h 310655"/>
                <a:gd name="connsiteX13" fmla="*/ 23458 w 991480"/>
                <a:gd name="connsiteY13" fmla="*/ 66655 h 310655"/>
                <a:gd name="connsiteX14" fmla="*/ 0 w 991480"/>
                <a:gd name="connsiteY14" fmla="*/ 4101 h 31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480" h="310655">
                  <a:moveTo>
                    <a:pt x="0" y="4101"/>
                  </a:moveTo>
                  <a:cubicBezTo>
                    <a:pt x="103996" y="-11538"/>
                    <a:pt x="200173" y="20521"/>
                    <a:pt x="297131" y="50234"/>
                  </a:cubicBezTo>
                  <a:cubicBezTo>
                    <a:pt x="323717" y="58054"/>
                    <a:pt x="349520" y="68219"/>
                    <a:pt x="376888" y="72128"/>
                  </a:cubicBezTo>
                  <a:cubicBezTo>
                    <a:pt x="387835" y="73692"/>
                    <a:pt x="398000" y="72910"/>
                    <a:pt x="406601" y="65873"/>
                  </a:cubicBezTo>
                  <a:cubicBezTo>
                    <a:pt x="444915" y="30686"/>
                    <a:pt x="492613" y="18957"/>
                    <a:pt x="541874" y="13484"/>
                  </a:cubicBezTo>
                  <a:cubicBezTo>
                    <a:pt x="634923" y="3319"/>
                    <a:pt x="727190" y="3319"/>
                    <a:pt x="817893" y="29122"/>
                  </a:cubicBezTo>
                  <a:cubicBezTo>
                    <a:pt x="871064" y="44761"/>
                    <a:pt x="920325" y="67436"/>
                    <a:pt x="960204" y="108096"/>
                  </a:cubicBezTo>
                  <a:cubicBezTo>
                    <a:pt x="976624" y="125299"/>
                    <a:pt x="989135" y="145629"/>
                    <a:pt x="991481" y="169869"/>
                  </a:cubicBezTo>
                  <a:cubicBezTo>
                    <a:pt x="949256" y="225385"/>
                    <a:pt x="893740" y="261354"/>
                    <a:pt x="830404" y="289503"/>
                  </a:cubicBezTo>
                  <a:cubicBezTo>
                    <a:pt x="778015" y="312961"/>
                    <a:pt x="724062" y="315307"/>
                    <a:pt x="670110" y="304360"/>
                  </a:cubicBezTo>
                  <a:cubicBezTo>
                    <a:pt x="630231" y="296541"/>
                    <a:pt x="592699" y="276992"/>
                    <a:pt x="553603" y="262917"/>
                  </a:cubicBezTo>
                  <a:cubicBezTo>
                    <a:pt x="501214" y="244152"/>
                    <a:pt x="449607" y="219912"/>
                    <a:pt x="394090" y="210529"/>
                  </a:cubicBezTo>
                  <a:cubicBezTo>
                    <a:pt x="344829" y="202710"/>
                    <a:pt x="294786" y="196454"/>
                    <a:pt x="244743" y="200363"/>
                  </a:cubicBezTo>
                  <a:cubicBezTo>
                    <a:pt x="137619" y="209747"/>
                    <a:pt x="71937" y="152666"/>
                    <a:pt x="23458" y="66655"/>
                  </a:cubicBezTo>
                  <a:cubicBezTo>
                    <a:pt x="14075" y="46325"/>
                    <a:pt x="782" y="27558"/>
                    <a:pt x="0" y="4101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62">
              <a:extLst>
                <a:ext uri="{FF2B5EF4-FFF2-40B4-BE49-F238E27FC236}">
                  <a16:creationId xmlns:a16="http://schemas.microsoft.com/office/drawing/2014/main" id="{15A6D7C7-93A8-9845-C22B-34869BE053FC}"/>
                </a:ext>
              </a:extLst>
            </p:cNvPr>
            <p:cNvSpPr/>
            <p:nvPr/>
          </p:nvSpPr>
          <p:spPr>
            <a:xfrm>
              <a:off x="5108470" y="1348417"/>
              <a:ext cx="561266" cy="457987"/>
            </a:xfrm>
            <a:custGeom>
              <a:avLst/>
              <a:gdLst>
                <a:gd name="connsiteX0" fmla="*/ 655253 w 667131"/>
                <a:gd name="connsiteY0" fmla="*/ 365208 h 544371"/>
                <a:gd name="connsiteX1" fmla="*/ 648216 w 667131"/>
                <a:gd name="connsiteY1" fmla="*/ 303436 h 544371"/>
                <a:gd name="connsiteX2" fmla="*/ 573933 w 667131"/>
                <a:gd name="connsiteY2" fmla="*/ 251047 h 544371"/>
                <a:gd name="connsiteX3" fmla="*/ 310424 w 667131"/>
                <a:gd name="connsiteY3" fmla="*/ 222116 h 544371"/>
                <a:gd name="connsiteX4" fmla="*/ 215811 w 667131"/>
                <a:gd name="connsiteY4" fmla="*/ 226808 h 544371"/>
                <a:gd name="connsiteX5" fmla="*/ 161858 w 667131"/>
                <a:gd name="connsiteY5" fmla="*/ 298745 h 544371"/>
                <a:gd name="connsiteX6" fmla="*/ 165768 w 667131"/>
                <a:gd name="connsiteY6" fmla="*/ 369118 h 544371"/>
                <a:gd name="connsiteX7" fmla="*/ 143092 w 667131"/>
                <a:gd name="connsiteY7" fmla="*/ 412124 h 544371"/>
                <a:gd name="connsiteX8" fmla="*/ 110251 w 667131"/>
                <a:gd name="connsiteY8" fmla="*/ 484843 h 544371"/>
                <a:gd name="connsiteX9" fmla="*/ 114943 w 667131"/>
                <a:gd name="connsiteY9" fmla="*/ 520029 h 544371"/>
                <a:gd name="connsiteX10" fmla="*/ 99304 w 667131"/>
                <a:gd name="connsiteY10" fmla="*/ 543487 h 544371"/>
                <a:gd name="connsiteX11" fmla="*/ 78974 w 667131"/>
                <a:gd name="connsiteY11" fmla="*/ 529413 h 544371"/>
                <a:gd name="connsiteX12" fmla="*/ 11729 w 667131"/>
                <a:gd name="connsiteY12" fmla="*/ 446529 h 544371"/>
                <a:gd name="connsiteX13" fmla="*/ 0 w 667131"/>
                <a:gd name="connsiteY13" fmla="*/ 438709 h 544371"/>
                <a:gd name="connsiteX14" fmla="*/ 12511 w 667131"/>
                <a:gd name="connsiteY14" fmla="*/ 289362 h 544371"/>
                <a:gd name="connsiteX15" fmla="*/ 150911 w 667131"/>
                <a:gd name="connsiteY15" fmla="*/ 51657 h 544371"/>
                <a:gd name="connsiteX16" fmla="*/ 601300 w 667131"/>
                <a:gd name="connsiteY16" fmla="*/ 121248 h 544371"/>
                <a:gd name="connsiteX17" fmla="*/ 662290 w 667131"/>
                <a:gd name="connsiteY17" fmla="*/ 344096 h 544371"/>
                <a:gd name="connsiteX18" fmla="*/ 655253 w 667131"/>
                <a:gd name="connsiteY18" fmla="*/ 365208 h 5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131" h="544371">
                  <a:moveTo>
                    <a:pt x="655253" y="365208"/>
                  </a:moveTo>
                  <a:cubicBezTo>
                    <a:pt x="655253" y="344096"/>
                    <a:pt x="653689" y="323766"/>
                    <a:pt x="648216" y="303436"/>
                  </a:cubicBezTo>
                  <a:cubicBezTo>
                    <a:pt x="638832" y="266686"/>
                    <a:pt x="616939" y="247138"/>
                    <a:pt x="573933" y="251047"/>
                  </a:cubicBezTo>
                  <a:cubicBezTo>
                    <a:pt x="483229" y="260430"/>
                    <a:pt x="397218" y="240100"/>
                    <a:pt x="310424" y="222116"/>
                  </a:cubicBezTo>
                  <a:cubicBezTo>
                    <a:pt x="279147" y="215861"/>
                    <a:pt x="247088" y="216643"/>
                    <a:pt x="215811" y="226808"/>
                  </a:cubicBezTo>
                  <a:cubicBezTo>
                    <a:pt x="178279" y="238537"/>
                    <a:pt x="161858" y="259649"/>
                    <a:pt x="161858" y="298745"/>
                  </a:cubicBezTo>
                  <a:cubicBezTo>
                    <a:pt x="161858" y="322203"/>
                    <a:pt x="164204" y="345660"/>
                    <a:pt x="165768" y="369118"/>
                  </a:cubicBezTo>
                  <a:cubicBezTo>
                    <a:pt x="167332" y="388666"/>
                    <a:pt x="161077" y="403523"/>
                    <a:pt x="143092" y="412124"/>
                  </a:cubicBezTo>
                  <a:cubicBezTo>
                    <a:pt x="111033" y="426980"/>
                    <a:pt x="104778" y="452784"/>
                    <a:pt x="110251" y="484843"/>
                  </a:cubicBezTo>
                  <a:cubicBezTo>
                    <a:pt x="111815" y="496572"/>
                    <a:pt x="112597" y="508301"/>
                    <a:pt x="114943" y="520029"/>
                  </a:cubicBezTo>
                  <a:cubicBezTo>
                    <a:pt x="118071" y="534104"/>
                    <a:pt x="115725" y="540359"/>
                    <a:pt x="99304" y="543487"/>
                  </a:cubicBezTo>
                  <a:cubicBezTo>
                    <a:pt x="85230" y="545833"/>
                    <a:pt x="81320" y="544269"/>
                    <a:pt x="78974" y="529413"/>
                  </a:cubicBezTo>
                  <a:cubicBezTo>
                    <a:pt x="72719" y="489534"/>
                    <a:pt x="40660" y="468422"/>
                    <a:pt x="11729" y="446529"/>
                  </a:cubicBezTo>
                  <a:cubicBezTo>
                    <a:pt x="7819" y="443401"/>
                    <a:pt x="3910" y="441055"/>
                    <a:pt x="0" y="438709"/>
                  </a:cubicBezTo>
                  <a:cubicBezTo>
                    <a:pt x="6255" y="389448"/>
                    <a:pt x="4692" y="339405"/>
                    <a:pt x="12511" y="289362"/>
                  </a:cubicBezTo>
                  <a:cubicBezTo>
                    <a:pt x="28149" y="191621"/>
                    <a:pt x="62554" y="106391"/>
                    <a:pt x="150911" y="51657"/>
                  </a:cubicBezTo>
                  <a:cubicBezTo>
                    <a:pt x="276019" y="-25754"/>
                    <a:pt x="487921" y="-26536"/>
                    <a:pt x="601300" y="121248"/>
                  </a:cubicBezTo>
                  <a:cubicBezTo>
                    <a:pt x="652125" y="187711"/>
                    <a:pt x="678711" y="259649"/>
                    <a:pt x="662290" y="344096"/>
                  </a:cubicBezTo>
                  <a:cubicBezTo>
                    <a:pt x="660726" y="351134"/>
                    <a:pt x="660726" y="358953"/>
                    <a:pt x="655253" y="365208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63">
              <a:extLst>
                <a:ext uri="{FF2B5EF4-FFF2-40B4-BE49-F238E27FC236}">
                  <a16:creationId xmlns:a16="http://schemas.microsoft.com/office/drawing/2014/main" id="{C5ACF54D-72B1-9735-33D6-8F68E05B8C78}"/>
                </a:ext>
              </a:extLst>
            </p:cNvPr>
            <p:cNvSpPr/>
            <p:nvPr/>
          </p:nvSpPr>
          <p:spPr>
            <a:xfrm>
              <a:off x="5932749" y="3655516"/>
              <a:ext cx="125648" cy="7653"/>
            </a:xfrm>
            <a:custGeom>
              <a:avLst/>
              <a:gdLst>
                <a:gd name="connsiteX0" fmla="*/ 0 w 149347"/>
                <a:gd name="connsiteY0" fmla="*/ 0 h 9096"/>
                <a:gd name="connsiteX1" fmla="*/ 149348 w 149347"/>
                <a:gd name="connsiteY1" fmla="*/ 5474 h 9096"/>
                <a:gd name="connsiteX2" fmla="*/ 40660 w 149347"/>
                <a:gd name="connsiteY2" fmla="*/ 6256 h 9096"/>
                <a:gd name="connsiteX3" fmla="*/ 0 w 149347"/>
                <a:gd name="connsiteY3" fmla="*/ 0 h 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47" h="9096">
                  <a:moveTo>
                    <a:pt x="0" y="0"/>
                  </a:moveTo>
                  <a:cubicBezTo>
                    <a:pt x="50043" y="1564"/>
                    <a:pt x="99304" y="3910"/>
                    <a:pt x="149348" y="5474"/>
                  </a:cubicBezTo>
                  <a:cubicBezTo>
                    <a:pt x="113379" y="10947"/>
                    <a:pt x="76629" y="9383"/>
                    <a:pt x="40660" y="6256"/>
                  </a:cubicBezTo>
                  <a:cubicBezTo>
                    <a:pt x="27367" y="4692"/>
                    <a:pt x="11729" y="14857"/>
                    <a:pt x="0" y="0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64">
              <a:extLst>
                <a:ext uri="{FF2B5EF4-FFF2-40B4-BE49-F238E27FC236}">
                  <a16:creationId xmlns:a16="http://schemas.microsoft.com/office/drawing/2014/main" id="{A38E07FE-6E60-D8FE-BE80-82F8E7F2F1BB}"/>
                </a:ext>
              </a:extLst>
            </p:cNvPr>
            <p:cNvSpPr/>
            <p:nvPr/>
          </p:nvSpPr>
          <p:spPr>
            <a:xfrm>
              <a:off x="6544141" y="5441490"/>
              <a:ext cx="992901" cy="374385"/>
            </a:xfrm>
            <a:custGeom>
              <a:avLst/>
              <a:gdLst>
                <a:gd name="connsiteX0" fmla="*/ 1131142 w 1180180"/>
                <a:gd name="connsiteY0" fmla="*/ 129103 h 445000"/>
                <a:gd name="connsiteX1" fmla="*/ 1022454 w 1180180"/>
                <a:gd name="connsiteY1" fmla="*/ 82969 h 445000"/>
                <a:gd name="connsiteX2" fmla="*/ 774584 w 1180180"/>
                <a:gd name="connsiteY2" fmla="*/ 85 h 445000"/>
                <a:gd name="connsiteX3" fmla="*/ 119331 w 1180180"/>
                <a:gd name="connsiteY3" fmla="*/ 41527 h 445000"/>
                <a:gd name="connsiteX4" fmla="*/ 77107 w 1180180"/>
                <a:gd name="connsiteY4" fmla="*/ 21979 h 445000"/>
                <a:gd name="connsiteX5" fmla="*/ 479 w 1180180"/>
                <a:gd name="connsiteY5" fmla="*/ 279232 h 445000"/>
                <a:gd name="connsiteX6" fmla="*/ 297610 w 1180180"/>
                <a:gd name="connsiteY6" fmla="*/ 325366 h 445000"/>
                <a:gd name="connsiteX7" fmla="*/ 377366 w 1180180"/>
                <a:gd name="connsiteY7" fmla="*/ 347260 h 445000"/>
                <a:gd name="connsiteX8" fmla="*/ 407079 w 1180180"/>
                <a:gd name="connsiteY8" fmla="*/ 341005 h 445000"/>
                <a:gd name="connsiteX9" fmla="*/ 542352 w 1180180"/>
                <a:gd name="connsiteY9" fmla="*/ 288616 h 445000"/>
                <a:gd name="connsiteX10" fmla="*/ 818372 w 1180180"/>
                <a:gd name="connsiteY10" fmla="*/ 304254 h 445000"/>
                <a:gd name="connsiteX11" fmla="*/ 960682 w 1180180"/>
                <a:gd name="connsiteY11" fmla="*/ 383228 h 445000"/>
                <a:gd name="connsiteX12" fmla="*/ 991959 w 1180180"/>
                <a:gd name="connsiteY12" fmla="*/ 445000 h 445000"/>
                <a:gd name="connsiteX13" fmla="*/ 1160073 w 1180180"/>
                <a:gd name="connsiteY13" fmla="*/ 247955 h 445000"/>
                <a:gd name="connsiteX14" fmla="*/ 1131142 w 1180180"/>
                <a:gd name="connsiteY14" fmla="*/ 129103 h 4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180" h="445000">
                  <a:moveTo>
                    <a:pt x="1131142" y="129103"/>
                  </a:moveTo>
                  <a:cubicBezTo>
                    <a:pt x="1096737" y="109555"/>
                    <a:pt x="1059987" y="95480"/>
                    <a:pt x="1022454" y="82969"/>
                  </a:cubicBezTo>
                  <a:cubicBezTo>
                    <a:pt x="939570" y="54820"/>
                    <a:pt x="856686" y="27453"/>
                    <a:pt x="774584" y="85"/>
                  </a:cubicBezTo>
                  <a:cubicBezTo>
                    <a:pt x="759728" y="-2261"/>
                    <a:pt x="146699" y="44655"/>
                    <a:pt x="119331" y="41527"/>
                  </a:cubicBezTo>
                  <a:cubicBezTo>
                    <a:pt x="102911" y="39964"/>
                    <a:pt x="83363" y="39181"/>
                    <a:pt x="77107" y="21979"/>
                  </a:cubicBezTo>
                  <a:cubicBezTo>
                    <a:pt x="66160" y="-4606"/>
                    <a:pt x="-6559" y="244046"/>
                    <a:pt x="479" y="279232"/>
                  </a:cubicBezTo>
                  <a:cubicBezTo>
                    <a:pt x="104475" y="263594"/>
                    <a:pt x="200651" y="295653"/>
                    <a:pt x="297610" y="325366"/>
                  </a:cubicBezTo>
                  <a:cubicBezTo>
                    <a:pt x="324195" y="333185"/>
                    <a:pt x="349999" y="343350"/>
                    <a:pt x="377366" y="347260"/>
                  </a:cubicBezTo>
                  <a:cubicBezTo>
                    <a:pt x="388313" y="348824"/>
                    <a:pt x="398478" y="348042"/>
                    <a:pt x="407079" y="341005"/>
                  </a:cubicBezTo>
                  <a:cubicBezTo>
                    <a:pt x="445394" y="305818"/>
                    <a:pt x="493091" y="294089"/>
                    <a:pt x="542352" y="288616"/>
                  </a:cubicBezTo>
                  <a:cubicBezTo>
                    <a:pt x="635402" y="278451"/>
                    <a:pt x="727669" y="278451"/>
                    <a:pt x="818372" y="304254"/>
                  </a:cubicBezTo>
                  <a:cubicBezTo>
                    <a:pt x="871543" y="319893"/>
                    <a:pt x="920804" y="342568"/>
                    <a:pt x="960682" y="383228"/>
                  </a:cubicBezTo>
                  <a:cubicBezTo>
                    <a:pt x="977102" y="400431"/>
                    <a:pt x="989613" y="420760"/>
                    <a:pt x="991959" y="445000"/>
                  </a:cubicBezTo>
                  <a:cubicBezTo>
                    <a:pt x="1007597" y="427798"/>
                    <a:pt x="1126450" y="301908"/>
                    <a:pt x="1160073" y="247955"/>
                  </a:cubicBezTo>
                  <a:cubicBezTo>
                    <a:pt x="1193696" y="194002"/>
                    <a:pt x="1185876" y="160380"/>
                    <a:pt x="1131142" y="129103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948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9C1BE-2A5B-E464-2F98-4B39CA632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65284C1-E148-7C5D-1ADC-11523A14D493}"/>
              </a:ext>
            </a:extLst>
          </p:cNvPr>
          <p:cNvSpPr txBox="1"/>
          <p:nvPr/>
        </p:nvSpPr>
        <p:spPr>
          <a:xfrm rot="16200000">
            <a:off x="-2181742" y="2809643"/>
            <a:ext cx="5850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Geoinformatika</a:t>
            </a:r>
            <a:b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mesterszak </a:t>
            </a:r>
            <a:r>
              <a:rPr lang="hu-HU" altLang="ko-KR" sz="44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MSc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26D9F8B2-44B5-6BF7-AC57-3587A6BBA18A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45FCFB31-9EF4-1A4B-C6AF-78D60750077B}"/>
              </a:ext>
            </a:extLst>
          </p:cNvPr>
          <p:cNvSpPr txBox="1">
            <a:spLocks/>
          </p:cNvSpPr>
          <p:nvPr/>
        </p:nvSpPr>
        <p:spPr>
          <a:xfrm>
            <a:off x="5499744" y="607887"/>
            <a:ext cx="5627733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altLang="ko-KR" sz="2400" b="1" cap="small" dirty="0">
                <a:solidFill>
                  <a:schemeClr val="bg1"/>
                </a:solidFill>
                <a:cs typeface="Arial" pitchFamily="34" charset="0"/>
              </a:rPr>
              <a:t>Képzés célja, kompetenciák</a:t>
            </a:r>
            <a:endParaRPr lang="en-US" altLang="ko-KR" sz="24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96A3AD2-B81A-40CC-782F-B19071751A6B}"/>
              </a:ext>
            </a:extLst>
          </p:cNvPr>
          <p:cNvSpPr txBox="1"/>
          <p:nvPr/>
        </p:nvSpPr>
        <p:spPr>
          <a:xfrm>
            <a:off x="5652584" y="93135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geoinformatikus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kutatók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elemzők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képzése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7E225977-D69D-39CF-AC31-24768DBA160E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5B0448CE-6C30-7A52-D59E-00745E0621B0}"/>
              </a:ext>
            </a:extLst>
          </p:cNvPr>
          <p:cNvSpPr/>
          <p:nvPr/>
        </p:nvSpPr>
        <p:spPr>
          <a:xfrm>
            <a:off x="5493318" y="211000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5DEBAF7-6DBF-ABA0-ACD5-DAB040462236}"/>
              </a:ext>
            </a:extLst>
          </p:cNvPr>
          <p:cNvSpPr txBox="1"/>
          <p:nvPr/>
        </p:nvSpPr>
        <p:spPr>
          <a:xfrm>
            <a:off x="5652583" y="625011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ha hosszabb távú célod PhD képzés végzése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9376BF14-7F38-3BDD-118E-BD32C1823038}"/>
              </a:ext>
            </a:extLst>
          </p:cNvPr>
          <p:cNvSpPr/>
          <p:nvPr/>
        </p:nvSpPr>
        <p:spPr>
          <a:xfrm>
            <a:off x="5450562" y="631804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7E7FE1-F225-BB8C-2ED4-E5BC178D5D3D}"/>
              </a:ext>
            </a:extLst>
          </p:cNvPr>
          <p:cNvSpPr txBox="1"/>
          <p:nvPr/>
        </p:nvSpPr>
        <p:spPr>
          <a:xfrm>
            <a:off x="5641776" y="5068265"/>
            <a:ext cx="625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/>
              <a:t>ha </a:t>
            </a:r>
            <a:r>
              <a:rPr lang="en-US" altLang="ko-KR" dirty="0" err="1"/>
              <a:t>szeretnéd</a:t>
            </a:r>
            <a:r>
              <a:rPr lang="en-US" altLang="ko-KR" dirty="0"/>
              <a:t> </a:t>
            </a:r>
            <a:r>
              <a:rPr lang="en-US" altLang="ko-KR" dirty="0" err="1"/>
              <a:t>bővíteni</a:t>
            </a:r>
            <a:r>
              <a:rPr lang="en-US" altLang="ko-KR" dirty="0"/>
              <a:t> </a:t>
            </a:r>
            <a:r>
              <a:rPr lang="en-US" altLang="ko-KR" dirty="0" err="1"/>
              <a:t>eddigi</a:t>
            </a:r>
            <a:r>
              <a:rPr lang="en-US" altLang="ko-KR" dirty="0"/>
              <a:t> </a:t>
            </a:r>
            <a:r>
              <a:rPr lang="en-US" altLang="ko-KR" dirty="0" err="1"/>
              <a:t>geoinformatikai</a:t>
            </a:r>
            <a:r>
              <a:rPr lang="en-US" altLang="ko-KR" dirty="0"/>
              <a:t> </a:t>
            </a:r>
            <a:r>
              <a:rPr lang="en-US" altLang="ko-KR" dirty="0" err="1"/>
              <a:t>ismereteidet</a:t>
            </a:r>
            <a:r>
              <a:rPr lang="en-US" altLang="ko-KR" dirty="0"/>
              <a:t> </a:t>
            </a:r>
            <a:r>
              <a:rPr lang="en-US" altLang="ko-KR" dirty="0" err="1"/>
              <a:t>vagy</a:t>
            </a:r>
            <a:r>
              <a:rPr lang="en-US" altLang="ko-KR" dirty="0"/>
              <a:t> </a:t>
            </a:r>
            <a:r>
              <a:rPr lang="en-US" altLang="ko-KR" dirty="0" err="1"/>
              <a:t>szeretnél</a:t>
            </a:r>
            <a:r>
              <a:rPr lang="en-US" altLang="ko-KR" dirty="0"/>
              <a:t> </a:t>
            </a:r>
            <a:r>
              <a:rPr lang="en-US" altLang="ko-KR" dirty="0" err="1"/>
              <a:t>szerezni</a:t>
            </a:r>
            <a:r>
              <a:rPr lang="en-US" altLang="ko-KR" dirty="0"/>
              <a:t> </a:t>
            </a:r>
            <a:r>
              <a:rPr lang="en-US" altLang="ko-KR" dirty="0" err="1"/>
              <a:t>egy</a:t>
            </a:r>
            <a:r>
              <a:rPr lang="en-US" altLang="ko-KR" dirty="0"/>
              <a:t> </a:t>
            </a:r>
            <a:r>
              <a:rPr lang="en-US" altLang="ko-KR" dirty="0" err="1"/>
              <a:t>új</a:t>
            </a:r>
            <a:r>
              <a:rPr lang="en-US" altLang="ko-KR" dirty="0"/>
              <a:t> </a:t>
            </a:r>
            <a:r>
              <a:rPr lang="en-US" altLang="ko-KR" dirty="0" err="1"/>
              <a:t>szakmát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A8E368A4-B949-1816-7A85-136D9F794438}"/>
              </a:ext>
            </a:extLst>
          </p:cNvPr>
          <p:cNvSpPr/>
          <p:nvPr/>
        </p:nvSpPr>
        <p:spPr>
          <a:xfrm>
            <a:off x="5439756" y="5136192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EA1FD646-0E31-AA8A-A008-96E554E86F5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C6B6503D-2402-3822-D2E9-1482C90F1DE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3107ABA0-DF5E-A91C-2184-904C35F2624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025D4D4-8AAE-51AC-1B29-863D33023709}"/>
              </a:ext>
            </a:extLst>
          </p:cNvPr>
          <p:cNvSpPr txBox="1"/>
          <p:nvPr/>
        </p:nvSpPr>
        <p:spPr>
          <a:xfrm>
            <a:off x="4438650" y="3218243"/>
            <a:ext cx="775335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400" b="1" cap="small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Mikor érdemes a székesfehérvári </a:t>
            </a:r>
            <a:r>
              <a:rPr lang="hu-HU" altLang="ko-KR" sz="2400" b="1" cap="small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geoinformatika</a:t>
            </a:r>
            <a:r>
              <a:rPr lang="hu-HU" altLang="ko-KR" sz="2400" b="1" cap="small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mesterképzést választanod? 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9FFD6B46-1854-821D-B085-7E037A065F9A}"/>
              </a:ext>
            </a:extLst>
          </p:cNvPr>
          <p:cNvSpPr txBox="1"/>
          <p:nvPr/>
        </p:nvSpPr>
        <p:spPr>
          <a:xfrm>
            <a:off x="5627993" y="470985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ha családias légkörű csapatban szeretnél tanulni</a:t>
            </a:r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DC4A9206-22FF-E902-5AC3-4C0F18C58F76}"/>
              </a:ext>
            </a:extLst>
          </p:cNvPr>
          <p:cNvSpPr/>
          <p:nvPr/>
        </p:nvSpPr>
        <p:spPr>
          <a:xfrm>
            <a:off x="5425972" y="478515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Oval 22">
            <a:extLst>
              <a:ext uri="{FF2B5EF4-FFF2-40B4-BE49-F238E27FC236}">
                <a16:creationId xmlns:a16="http://schemas.microsoft.com/office/drawing/2014/main" id="{A966E4AD-81B2-96C1-D9A4-1F705BC5847A}"/>
              </a:ext>
            </a:extLst>
          </p:cNvPr>
          <p:cNvSpPr/>
          <p:nvPr/>
        </p:nvSpPr>
        <p:spPr>
          <a:xfrm>
            <a:off x="5467464" y="145019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TextBox 62">
            <a:extLst>
              <a:ext uri="{FF2B5EF4-FFF2-40B4-BE49-F238E27FC236}">
                <a16:creationId xmlns:a16="http://schemas.microsoft.com/office/drawing/2014/main" id="{DB444F39-EADC-2DE0-9F36-8456F6985A0B}"/>
              </a:ext>
            </a:extLst>
          </p:cNvPr>
          <p:cNvSpPr txBox="1"/>
          <p:nvPr/>
        </p:nvSpPr>
        <p:spPr>
          <a:xfrm>
            <a:off x="5631109" y="1314537"/>
            <a:ext cx="574207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képesek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a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földrajzi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helyhez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kötődő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térbeli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jelenségek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folyamatok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információk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értelmezésére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62">
            <a:extLst>
              <a:ext uri="{FF2B5EF4-FFF2-40B4-BE49-F238E27FC236}">
                <a16:creationId xmlns:a16="http://schemas.microsoft.com/office/drawing/2014/main" id="{94188E33-7F46-6B01-B983-05EF91F424E0}"/>
              </a:ext>
            </a:extLst>
          </p:cNvPr>
          <p:cNvSpPr txBox="1"/>
          <p:nvPr/>
        </p:nvSpPr>
        <p:spPr>
          <a:xfrm>
            <a:off x="5619154" y="1961744"/>
            <a:ext cx="6166446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képes problémamegoldási, tervezési, fejlesztési, üzemeltetési, irányítási és tanácsadási feladatok ellátására a </a:t>
            </a:r>
            <a:r>
              <a:rPr lang="hu-HU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geoinformatikai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rendszerek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döntéstámogató rendszerek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és 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szakértői rendszerek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működtetésében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70">
            <a:extLst>
              <a:ext uri="{FF2B5EF4-FFF2-40B4-BE49-F238E27FC236}">
                <a16:creationId xmlns:a16="http://schemas.microsoft.com/office/drawing/2014/main" id="{30DBD2B4-D60E-908D-1D42-7D7ADC3FFB43}"/>
              </a:ext>
            </a:extLst>
          </p:cNvPr>
          <p:cNvSpPr txBox="1"/>
          <p:nvPr/>
        </p:nvSpPr>
        <p:spPr>
          <a:xfrm>
            <a:off x="5627993" y="4188349"/>
            <a:ext cx="649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ha érdekelnek az új </a:t>
            </a:r>
            <a:r>
              <a:rPr lang="hu-HU" altLang="ko-KR" sz="1400" dirty="0" err="1">
                <a:cs typeface="Arial" pitchFamily="34" charset="0"/>
              </a:rPr>
              <a:t>geoinformatikai</a:t>
            </a:r>
            <a:r>
              <a:rPr lang="hu-HU" altLang="ko-KR" sz="1400" dirty="0">
                <a:cs typeface="Arial" pitchFamily="34" charset="0"/>
              </a:rPr>
              <a:t> rendszerek és eszközök, az informatikai kutatási-fejlesztési feladatok</a:t>
            </a:r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2CB6EA03-A588-09FB-D769-EE5364A55465}"/>
              </a:ext>
            </a:extLst>
          </p:cNvPr>
          <p:cNvSpPr/>
          <p:nvPr/>
        </p:nvSpPr>
        <p:spPr>
          <a:xfrm>
            <a:off x="5425972" y="4256277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9922A708-2FE9-4BC5-3DB1-F95FF92DF132}"/>
              </a:ext>
            </a:extLst>
          </p:cNvPr>
          <p:cNvSpPr txBox="1"/>
          <p:nvPr/>
        </p:nvSpPr>
        <p:spPr>
          <a:xfrm>
            <a:off x="5641776" y="5659189"/>
            <a:ext cx="639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ha a képzés során egyaránt fontos számodra az ipar által kért gyakorlatorientáltság és az elméleti tudás megszerzése</a:t>
            </a:r>
          </a:p>
        </p:txBody>
      </p:sp>
      <p:sp>
        <p:nvSpPr>
          <p:cNvPr id="18" name="Oval 45">
            <a:extLst>
              <a:ext uri="{FF2B5EF4-FFF2-40B4-BE49-F238E27FC236}">
                <a16:creationId xmlns:a16="http://schemas.microsoft.com/office/drawing/2014/main" id="{06895A7E-E17C-2638-1C4F-E8D8130CDDB9}"/>
              </a:ext>
            </a:extLst>
          </p:cNvPr>
          <p:cNvSpPr/>
          <p:nvPr/>
        </p:nvSpPr>
        <p:spPr>
          <a:xfrm>
            <a:off x="5439755" y="5727117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347965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0B3A4-D1E0-C6DE-705B-479D55873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자유형: 도형 16">
            <a:extLst>
              <a:ext uri="{FF2B5EF4-FFF2-40B4-BE49-F238E27FC236}">
                <a16:creationId xmlns:a16="http://schemas.microsoft.com/office/drawing/2014/main" id="{92D47BD7-6126-9323-8B91-254FEE5153CC}"/>
              </a:ext>
            </a:extLst>
          </p:cNvPr>
          <p:cNvSpPr>
            <a:spLocks noChangeAspect="1"/>
          </p:cNvSpPr>
          <p:nvPr/>
        </p:nvSpPr>
        <p:spPr>
          <a:xfrm>
            <a:off x="-15691" y="1466112"/>
            <a:ext cx="2399364" cy="2698677"/>
          </a:xfrm>
          <a:custGeom>
            <a:avLst/>
            <a:gdLst>
              <a:gd name="connsiteX0" fmla="*/ 1376433 w 2765122"/>
              <a:gd name="connsiteY0" fmla="*/ 2257187 h 3110058"/>
              <a:gd name="connsiteX1" fmla="*/ 1145400 w 2765122"/>
              <a:gd name="connsiteY1" fmla="*/ 2354829 h 3110058"/>
              <a:gd name="connsiteX2" fmla="*/ 1036105 w 2765122"/>
              <a:gd name="connsiteY2" fmla="*/ 2389775 h 3110058"/>
              <a:gd name="connsiteX3" fmla="*/ 1040146 w 2765122"/>
              <a:gd name="connsiteY3" fmla="*/ 2406930 h 3110058"/>
              <a:gd name="connsiteX4" fmla="*/ 1382560 w 2765122"/>
              <a:gd name="connsiteY4" fmla="*/ 2894301 h 3110058"/>
              <a:gd name="connsiteX5" fmla="*/ 1724974 w 2765122"/>
              <a:gd name="connsiteY5" fmla="*/ 2406930 h 3110058"/>
              <a:gd name="connsiteX6" fmla="*/ 1726723 w 2765122"/>
              <a:gd name="connsiteY6" fmla="*/ 2399874 h 3110058"/>
              <a:gd name="connsiteX7" fmla="*/ 1605728 w 2765122"/>
              <a:gd name="connsiteY7" fmla="*/ 2358846 h 3110058"/>
              <a:gd name="connsiteX8" fmla="*/ 1795887 w 2765122"/>
              <a:gd name="connsiteY8" fmla="*/ 2033026 h 3110058"/>
              <a:gd name="connsiteX9" fmla="*/ 1694075 w 2765122"/>
              <a:gd name="connsiteY9" fmla="*/ 2094586 h 3110058"/>
              <a:gd name="connsiteX10" fmla="*/ 1578650 w 2765122"/>
              <a:gd name="connsiteY10" fmla="*/ 2155153 h 3110058"/>
              <a:gd name="connsiteX11" fmla="*/ 1618821 w 2765122"/>
              <a:gd name="connsiteY11" fmla="*/ 2173994 h 3110058"/>
              <a:gd name="connsiteX12" fmla="*/ 1763952 w 2765122"/>
              <a:gd name="connsiteY12" fmla="*/ 2229138 h 3110058"/>
              <a:gd name="connsiteX13" fmla="*/ 1791432 w 2765122"/>
              <a:gd name="connsiteY13" fmla="*/ 2076334 h 3110058"/>
              <a:gd name="connsiteX14" fmla="*/ 969005 w 2765122"/>
              <a:gd name="connsiteY14" fmla="*/ 2030800 h 3110058"/>
              <a:gd name="connsiteX15" fmla="*/ 973688 w 2765122"/>
              <a:gd name="connsiteY15" fmla="*/ 2076334 h 3110058"/>
              <a:gd name="connsiteX16" fmla="*/ 997942 w 2765122"/>
              <a:gd name="connsiteY16" fmla="*/ 2219324 h 3110058"/>
              <a:gd name="connsiteX17" fmla="*/ 1135534 w 2765122"/>
              <a:gd name="connsiteY17" fmla="*/ 2169774 h 3110058"/>
              <a:gd name="connsiteX18" fmla="*/ 1176026 w 2765122"/>
              <a:gd name="connsiteY18" fmla="*/ 2151638 h 3110058"/>
              <a:gd name="connsiteX19" fmla="*/ 1061678 w 2765122"/>
              <a:gd name="connsiteY19" fmla="*/ 2089068 h 3110058"/>
              <a:gd name="connsiteX20" fmla="*/ 2270995 w 2765122"/>
              <a:gd name="connsiteY20" fmla="*/ 1682607 h 3110058"/>
              <a:gd name="connsiteX21" fmla="*/ 2193789 w 2765122"/>
              <a:gd name="connsiteY21" fmla="*/ 1749541 h 3110058"/>
              <a:gd name="connsiteX22" fmla="*/ 2080535 w 2765122"/>
              <a:gd name="connsiteY22" fmla="*/ 1839120 h 3110058"/>
              <a:gd name="connsiteX23" fmla="*/ 1988274 w 2765122"/>
              <a:gd name="connsiteY23" fmla="*/ 1905861 h 3110058"/>
              <a:gd name="connsiteX24" fmla="*/ 1956628 w 2765122"/>
              <a:gd name="connsiteY24" fmla="*/ 2160317 h 3110058"/>
              <a:gd name="connsiteX25" fmla="*/ 1929983 w 2765122"/>
              <a:gd name="connsiteY25" fmla="*/ 2282840 h 3110058"/>
              <a:gd name="connsiteX26" fmla="*/ 2032699 w 2765122"/>
              <a:gd name="connsiteY26" fmla="*/ 2311732 h 3110058"/>
              <a:gd name="connsiteX27" fmla="*/ 2530541 w 2765122"/>
              <a:gd name="connsiteY27" fmla="*/ 2244806 h 3110058"/>
              <a:gd name="connsiteX28" fmla="*/ 2289139 w 2765122"/>
              <a:gd name="connsiteY28" fmla="*/ 1700285 h 3110058"/>
              <a:gd name="connsiteX29" fmla="*/ 491768 w 2765122"/>
              <a:gd name="connsiteY29" fmla="*/ 1666932 h 3110058"/>
              <a:gd name="connsiteX30" fmla="*/ 473585 w 2765122"/>
              <a:gd name="connsiteY30" fmla="*/ 1684439 h 3110058"/>
              <a:gd name="connsiteX31" fmla="*/ 222717 w 2765122"/>
              <a:gd name="connsiteY31" fmla="*/ 2224664 h 3110058"/>
              <a:gd name="connsiteX32" fmla="*/ 719315 w 2765122"/>
              <a:gd name="connsiteY32" fmla="*/ 2300269 h 3110058"/>
              <a:gd name="connsiteX33" fmla="*/ 831176 w 2765122"/>
              <a:gd name="connsiteY33" fmla="*/ 2270901 h 3110058"/>
              <a:gd name="connsiteX34" fmla="*/ 808495 w 2765122"/>
              <a:gd name="connsiteY34" fmla="*/ 2160317 h 3110058"/>
              <a:gd name="connsiteX35" fmla="*/ 776012 w 2765122"/>
              <a:gd name="connsiteY35" fmla="*/ 1899134 h 3110058"/>
              <a:gd name="connsiteX36" fmla="*/ 679735 w 2765122"/>
              <a:gd name="connsiteY36" fmla="*/ 1826895 h 3110058"/>
              <a:gd name="connsiteX37" fmla="*/ 502637 w 2765122"/>
              <a:gd name="connsiteY37" fmla="*/ 1677612 h 3110058"/>
              <a:gd name="connsiteX38" fmla="*/ 2001099 w 2765122"/>
              <a:gd name="connsiteY38" fmla="*/ 1443878 h 3110058"/>
              <a:gd name="connsiteX39" fmla="*/ 2005588 w 2765122"/>
              <a:gd name="connsiteY39" fmla="*/ 1555029 h 3110058"/>
              <a:gd name="connsiteX40" fmla="*/ 2000712 w 2765122"/>
              <a:gd name="connsiteY40" fmla="*/ 1675767 h 3110058"/>
              <a:gd name="connsiteX41" fmla="*/ 2038461 w 2765122"/>
              <a:gd name="connsiteY41" fmla="*/ 1648469 h 3110058"/>
              <a:gd name="connsiteX42" fmla="*/ 2130505 w 2765122"/>
              <a:gd name="connsiteY42" fmla="*/ 1573751 h 3110058"/>
              <a:gd name="connsiteX43" fmla="*/ 2143759 w 2765122"/>
              <a:gd name="connsiteY43" fmla="*/ 1562074 h 3110058"/>
              <a:gd name="connsiteX44" fmla="*/ 2039991 w 2765122"/>
              <a:gd name="connsiteY44" fmla="*/ 1473050 h 3110058"/>
              <a:gd name="connsiteX45" fmla="*/ 764411 w 2765122"/>
              <a:gd name="connsiteY45" fmla="*/ 1434288 h 3110058"/>
              <a:gd name="connsiteX46" fmla="*/ 726661 w 2765122"/>
              <a:gd name="connsiteY46" fmla="*/ 1461587 h 3110058"/>
              <a:gd name="connsiteX47" fmla="*/ 634617 w 2765122"/>
              <a:gd name="connsiteY47" fmla="*/ 1536305 h 3110058"/>
              <a:gd name="connsiteX48" fmla="*/ 621360 w 2765122"/>
              <a:gd name="connsiteY48" fmla="*/ 1547985 h 3110058"/>
              <a:gd name="connsiteX49" fmla="*/ 725129 w 2765122"/>
              <a:gd name="connsiteY49" fmla="*/ 1637009 h 3110058"/>
              <a:gd name="connsiteX50" fmla="*/ 764024 w 2765122"/>
              <a:gd name="connsiteY50" fmla="*/ 1666183 h 3110058"/>
              <a:gd name="connsiteX51" fmla="*/ 759534 w 2765122"/>
              <a:gd name="connsiteY51" fmla="*/ 1555029 h 3110058"/>
              <a:gd name="connsiteX52" fmla="*/ 1386966 w 2765122"/>
              <a:gd name="connsiteY52" fmla="*/ 1049980 h 3110058"/>
              <a:gd name="connsiteX53" fmla="*/ 1160689 w 2765122"/>
              <a:gd name="connsiteY53" fmla="*/ 1170734 h 3110058"/>
              <a:gd name="connsiteX54" fmla="*/ 947211 w 2765122"/>
              <a:gd name="connsiteY54" fmla="*/ 1303680 h 3110058"/>
              <a:gd name="connsiteX55" fmla="*/ 938816 w 2765122"/>
              <a:gd name="connsiteY55" fmla="*/ 1555028 h 3110058"/>
              <a:gd name="connsiteX56" fmla="*/ 947046 w 2765122"/>
              <a:gd name="connsiteY56" fmla="*/ 1801432 h 3110058"/>
              <a:gd name="connsiteX57" fmla="*/ 1154015 w 2765122"/>
              <a:gd name="connsiteY57" fmla="*/ 1935392 h 3110058"/>
              <a:gd name="connsiteX58" fmla="*/ 1378151 w 2765122"/>
              <a:gd name="connsiteY58" fmla="*/ 2060078 h 3110058"/>
              <a:gd name="connsiteX59" fmla="*/ 1604433 w 2765122"/>
              <a:gd name="connsiteY59" fmla="*/ 1939321 h 3110058"/>
              <a:gd name="connsiteX60" fmla="*/ 1817909 w 2765122"/>
              <a:gd name="connsiteY60" fmla="*/ 1806377 h 3110058"/>
              <a:gd name="connsiteX61" fmla="*/ 1826304 w 2765122"/>
              <a:gd name="connsiteY61" fmla="*/ 1555028 h 3110058"/>
              <a:gd name="connsiteX62" fmla="*/ 1818074 w 2765122"/>
              <a:gd name="connsiteY62" fmla="*/ 1308628 h 3110058"/>
              <a:gd name="connsiteX63" fmla="*/ 1611105 w 2765122"/>
              <a:gd name="connsiteY63" fmla="*/ 1174667 h 3110058"/>
              <a:gd name="connsiteX64" fmla="*/ 1767179 w 2765122"/>
              <a:gd name="connsiteY64" fmla="*/ 890733 h 3110058"/>
              <a:gd name="connsiteX65" fmla="*/ 1629589 w 2765122"/>
              <a:gd name="connsiteY65" fmla="*/ 940281 h 3110058"/>
              <a:gd name="connsiteX66" fmla="*/ 1589093 w 2765122"/>
              <a:gd name="connsiteY66" fmla="*/ 958419 h 3110058"/>
              <a:gd name="connsiteX67" fmla="*/ 1703444 w 2765122"/>
              <a:gd name="connsiteY67" fmla="*/ 1020991 h 3110058"/>
              <a:gd name="connsiteX68" fmla="*/ 1796116 w 2765122"/>
              <a:gd name="connsiteY68" fmla="*/ 1079257 h 3110058"/>
              <a:gd name="connsiteX69" fmla="*/ 1791432 w 2765122"/>
              <a:gd name="connsiteY69" fmla="*/ 1033723 h 3110058"/>
              <a:gd name="connsiteX70" fmla="*/ 1001168 w 2765122"/>
              <a:gd name="connsiteY70" fmla="*/ 880921 h 3110058"/>
              <a:gd name="connsiteX71" fmla="*/ 973688 w 2765122"/>
              <a:gd name="connsiteY71" fmla="*/ 1033723 h 3110058"/>
              <a:gd name="connsiteX72" fmla="*/ 969233 w 2765122"/>
              <a:gd name="connsiteY72" fmla="*/ 1077033 h 3110058"/>
              <a:gd name="connsiteX73" fmla="*/ 1071048 w 2765122"/>
              <a:gd name="connsiteY73" fmla="*/ 1015472 h 3110058"/>
              <a:gd name="connsiteX74" fmla="*/ 1186470 w 2765122"/>
              <a:gd name="connsiteY74" fmla="*/ 954907 h 3110058"/>
              <a:gd name="connsiteX75" fmla="*/ 1146299 w 2765122"/>
              <a:gd name="connsiteY75" fmla="*/ 936065 h 3110058"/>
              <a:gd name="connsiteX76" fmla="*/ 2296662 w 2765122"/>
              <a:gd name="connsiteY76" fmla="*/ 783036 h 3110058"/>
              <a:gd name="connsiteX77" fmla="*/ 2045808 w 2765122"/>
              <a:gd name="connsiteY77" fmla="*/ 809787 h 3110058"/>
              <a:gd name="connsiteX78" fmla="*/ 1933945 w 2765122"/>
              <a:gd name="connsiteY78" fmla="*/ 839155 h 3110058"/>
              <a:gd name="connsiteX79" fmla="*/ 1956628 w 2765122"/>
              <a:gd name="connsiteY79" fmla="*/ 949742 h 3110058"/>
              <a:gd name="connsiteX80" fmla="*/ 1989111 w 2765122"/>
              <a:gd name="connsiteY80" fmla="*/ 1210925 h 3110058"/>
              <a:gd name="connsiteX81" fmla="*/ 2085387 w 2765122"/>
              <a:gd name="connsiteY81" fmla="*/ 1283163 h 3110058"/>
              <a:gd name="connsiteX82" fmla="*/ 2262485 w 2765122"/>
              <a:gd name="connsiteY82" fmla="*/ 1432446 h 3110058"/>
              <a:gd name="connsiteX83" fmla="*/ 2273353 w 2765122"/>
              <a:gd name="connsiteY83" fmla="*/ 1443125 h 3110058"/>
              <a:gd name="connsiteX84" fmla="*/ 2291537 w 2765122"/>
              <a:gd name="connsiteY84" fmla="*/ 1425616 h 3110058"/>
              <a:gd name="connsiteX85" fmla="*/ 2542406 w 2765122"/>
              <a:gd name="connsiteY85" fmla="*/ 885391 h 3110058"/>
              <a:gd name="connsiteX86" fmla="*/ 2296662 w 2765122"/>
              <a:gd name="connsiteY86" fmla="*/ 783036 h 3110058"/>
              <a:gd name="connsiteX87" fmla="*/ 482072 w 2765122"/>
              <a:gd name="connsiteY87" fmla="*/ 767202 h 3110058"/>
              <a:gd name="connsiteX88" fmla="*/ 234579 w 2765122"/>
              <a:gd name="connsiteY88" fmla="*/ 865253 h 3110058"/>
              <a:gd name="connsiteX89" fmla="*/ 475981 w 2765122"/>
              <a:gd name="connsiteY89" fmla="*/ 1409774 h 3110058"/>
              <a:gd name="connsiteX90" fmla="*/ 494126 w 2765122"/>
              <a:gd name="connsiteY90" fmla="*/ 1427453 h 3110058"/>
              <a:gd name="connsiteX91" fmla="*/ 571333 w 2765122"/>
              <a:gd name="connsiteY91" fmla="*/ 1360517 h 3110058"/>
              <a:gd name="connsiteX92" fmla="*/ 684587 w 2765122"/>
              <a:gd name="connsiteY92" fmla="*/ 1270938 h 3110058"/>
              <a:gd name="connsiteX93" fmla="*/ 776848 w 2765122"/>
              <a:gd name="connsiteY93" fmla="*/ 1204197 h 3110058"/>
              <a:gd name="connsiteX94" fmla="*/ 808495 w 2765122"/>
              <a:gd name="connsiteY94" fmla="*/ 949742 h 3110058"/>
              <a:gd name="connsiteX95" fmla="*/ 835139 w 2765122"/>
              <a:gd name="connsiteY95" fmla="*/ 827220 h 3110058"/>
              <a:gd name="connsiteX96" fmla="*/ 732420 w 2765122"/>
              <a:gd name="connsiteY96" fmla="*/ 798327 h 3110058"/>
              <a:gd name="connsiteX97" fmla="*/ 482072 w 2765122"/>
              <a:gd name="connsiteY97" fmla="*/ 767202 h 3110058"/>
              <a:gd name="connsiteX98" fmla="*/ 1382560 w 2765122"/>
              <a:gd name="connsiteY98" fmla="*/ 215755 h 3110058"/>
              <a:gd name="connsiteX99" fmla="*/ 1040146 w 2765122"/>
              <a:gd name="connsiteY99" fmla="*/ 703126 h 3110058"/>
              <a:gd name="connsiteX100" fmla="*/ 1038397 w 2765122"/>
              <a:gd name="connsiteY100" fmla="*/ 710184 h 3110058"/>
              <a:gd name="connsiteX101" fmla="*/ 1159394 w 2765122"/>
              <a:gd name="connsiteY101" fmla="*/ 751212 h 3110058"/>
              <a:gd name="connsiteX102" fmla="*/ 1388689 w 2765122"/>
              <a:gd name="connsiteY102" fmla="*/ 852872 h 3110058"/>
              <a:gd name="connsiteX103" fmla="*/ 1619722 w 2765122"/>
              <a:gd name="connsiteY103" fmla="*/ 755229 h 3110058"/>
              <a:gd name="connsiteX104" fmla="*/ 1729016 w 2765122"/>
              <a:gd name="connsiteY104" fmla="*/ 720284 h 3110058"/>
              <a:gd name="connsiteX105" fmla="*/ 1724974 w 2765122"/>
              <a:gd name="connsiteY105" fmla="*/ 703126 h 3110058"/>
              <a:gd name="connsiteX106" fmla="*/ 1382560 w 2765122"/>
              <a:gd name="connsiteY106" fmla="*/ 215755 h 3110058"/>
              <a:gd name="connsiteX107" fmla="*/ 1382561 w 2765122"/>
              <a:gd name="connsiteY107" fmla="*/ 0 h 3110058"/>
              <a:gd name="connsiteX108" fmla="*/ 1863319 w 2765122"/>
              <a:gd name="connsiteY108" fmla="*/ 565886 h 3110058"/>
              <a:gd name="connsiteX109" fmla="*/ 1892754 w 2765122"/>
              <a:gd name="connsiteY109" fmla="*/ 669221 h 3110058"/>
              <a:gd name="connsiteX110" fmla="*/ 1998805 w 2765122"/>
              <a:gd name="connsiteY110" fmla="*/ 644109 h 3110058"/>
              <a:gd name="connsiteX111" fmla="*/ 2729256 w 2765122"/>
              <a:gd name="connsiteY111" fmla="*/ 777515 h 3110058"/>
              <a:gd name="connsiteX112" fmla="*/ 2479563 w 2765122"/>
              <a:gd name="connsiteY112" fmla="*/ 1476806 h 3110058"/>
              <a:gd name="connsiteX113" fmla="*/ 2396868 w 2765122"/>
              <a:gd name="connsiteY113" fmla="*/ 1564493 h 3110058"/>
              <a:gd name="connsiteX114" fmla="*/ 2415853 w 2765122"/>
              <a:gd name="connsiteY114" fmla="*/ 1583149 h 3110058"/>
              <a:gd name="connsiteX115" fmla="*/ 2715481 w 2765122"/>
              <a:gd name="connsiteY115" fmla="*/ 2355928 h 3110058"/>
              <a:gd name="connsiteX116" fmla="*/ 1982813 w 2765122"/>
              <a:gd name="connsiteY116" fmla="*/ 2476565 h 3110058"/>
              <a:gd name="connsiteX117" fmla="*/ 1890625 w 2765122"/>
              <a:gd name="connsiteY117" fmla="*/ 2453030 h 3110058"/>
              <a:gd name="connsiteX118" fmla="*/ 1863319 w 2765122"/>
              <a:gd name="connsiteY118" fmla="*/ 2544172 h 3110058"/>
              <a:gd name="connsiteX119" fmla="*/ 1382561 w 2765122"/>
              <a:gd name="connsiteY119" fmla="*/ 3110058 h 3110058"/>
              <a:gd name="connsiteX120" fmla="*/ 901803 w 2765122"/>
              <a:gd name="connsiteY120" fmla="*/ 2544172 h 3110058"/>
              <a:gd name="connsiteX121" fmla="*/ 872368 w 2765122"/>
              <a:gd name="connsiteY121" fmla="*/ 2440837 h 3110058"/>
              <a:gd name="connsiteX122" fmla="*/ 766317 w 2765122"/>
              <a:gd name="connsiteY122" fmla="*/ 2465949 h 3110058"/>
              <a:gd name="connsiteX123" fmla="*/ 35866 w 2765122"/>
              <a:gd name="connsiteY123" fmla="*/ 2332544 h 3110058"/>
              <a:gd name="connsiteX124" fmla="*/ 285559 w 2765122"/>
              <a:gd name="connsiteY124" fmla="*/ 1633252 h 3110058"/>
              <a:gd name="connsiteX125" fmla="*/ 368254 w 2765122"/>
              <a:gd name="connsiteY125" fmla="*/ 1545565 h 3110058"/>
              <a:gd name="connsiteX126" fmla="*/ 349269 w 2765122"/>
              <a:gd name="connsiteY126" fmla="*/ 1526910 h 3110058"/>
              <a:gd name="connsiteX127" fmla="*/ 49641 w 2765122"/>
              <a:gd name="connsiteY127" fmla="*/ 754130 h 3110058"/>
              <a:gd name="connsiteX128" fmla="*/ 782309 w 2765122"/>
              <a:gd name="connsiteY128" fmla="*/ 633493 h 3110058"/>
              <a:gd name="connsiteX129" fmla="*/ 874497 w 2765122"/>
              <a:gd name="connsiteY129" fmla="*/ 657029 h 3110058"/>
              <a:gd name="connsiteX130" fmla="*/ 901803 w 2765122"/>
              <a:gd name="connsiteY130" fmla="*/ 565886 h 3110058"/>
              <a:gd name="connsiteX131" fmla="*/ 1382561 w 2765122"/>
              <a:gd name="connsiteY131" fmla="*/ 0 h 311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765122" h="3110058">
                <a:moveTo>
                  <a:pt x="1376433" y="2257187"/>
                </a:moveTo>
                <a:lnTo>
                  <a:pt x="1145400" y="2354829"/>
                </a:lnTo>
                <a:lnTo>
                  <a:pt x="1036105" y="2389775"/>
                </a:lnTo>
                <a:lnTo>
                  <a:pt x="1040146" y="2406930"/>
                </a:lnTo>
                <a:cubicBezTo>
                  <a:pt x="1121535" y="2704580"/>
                  <a:pt x="1244707" y="2894301"/>
                  <a:pt x="1382560" y="2894301"/>
                </a:cubicBezTo>
                <a:cubicBezTo>
                  <a:pt x="1520414" y="2894301"/>
                  <a:pt x="1643585" y="2704580"/>
                  <a:pt x="1724974" y="2406930"/>
                </a:cubicBezTo>
                <a:lnTo>
                  <a:pt x="1726723" y="2399874"/>
                </a:lnTo>
                <a:lnTo>
                  <a:pt x="1605728" y="2358846"/>
                </a:lnTo>
                <a:close/>
                <a:moveTo>
                  <a:pt x="1795887" y="2033026"/>
                </a:moveTo>
                <a:lnTo>
                  <a:pt x="1694075" y="2094586"/>
                </a:lnTo>
                <a:lnTo>
                  <a:pt x="1578650" y="2155153"/>
                </a:lnTo>
                <a:lnTo>
                  <a:pt x="1618821" y="2173994"/>
                </a:lnTo>
                <a:lnTo>
                  <a:pt x="1763952" y="2229138"/>
                </a:lnTo>
                <a:lnTo>
                  <a:pt x="1791432" y="2076334"/>
                </a:lnTo>
                <a:close/>
                <a:moveTo>
                  <a:pt x="969005" y="2030800"/>
                </a:moveTo>
                <a:lnTo>
                  <a:pt x="973688" y="2076334"/>
                </a:lnTo>
                <a:lnTo>
                  <a:pt x="997942" y="2219324"/>
                </a:lnTo>
                <a:lnTo>
                  <a:pt x="1135534" y="2169774"/>
                </a:lnTo>
                <a:lnTo>
                  <a:pt x="1176026" y="2151638"/>
                </a:lnTo>
                <a:lnTo>
                  <a:pt x="1061678" y="2089068"/>
                </a:lnTo>
                <a:close/>
                <a:moveTo>
                  <a:pt x="2270995" y="1682607"/>
                </a:moveTo>
                <a:lnTo>
                  <a:pt x="2193789" y="1749541"/>
                </a:lnTo>
                <a:cubicBezTo>
                  <a:pt x="2157450" y="1779622"/>
                  <a:pt x="2119670" y="1809519"/>
                  <a:pt x="2080535" y="1839120"/>
                </a:cubicBezTo>
                <a:lnTo>
                  <a:pt x="1988274" y="1905861"/>
                </a:lnTo>
                <a:lnTo>
                  <a:pt x="1956628" y="2160317"/>
                </a:lnTo>
                <a:lnTo>
                  <a:pt x="1929983" y="2282840"/>
                </a:lnTo>
                <a:lnTo>
                  <a:pt x="2032699" y="2311732"/>
                </a:lnTo>
                <a:cubicBezTo>
                  <a:pt x="2281801" y="2367725"/>
                  <a:pt x="2467430" y="2349840"/>
                  <a:pt x="2530541" y="2244806"/>
                </a:cubicBezTo>
                <a:cubicBezTo>
                  <a:pt x="2601541" y="2126643"/>
                  <a:pt x="2502356" y="1923350"/>
                  <a:pt x="2289139" y="1700285"/>
                </a:cubicBezTo>
                <a:close/>
                <a:moveTo>
                  <a:pt x="491768" y="1666932"/>
                </a:moveTo>
                <a:lnTo>
                  <a:pt x="473585" y="1684439"/>
                </a:lnTo>
                <a:cubicBezTo>
                  <a:pt x="256508" y="1903749"/>
                  <a:pt x="153790" y="2105280"/>
                  <a:pt x="222717" y="2224664"/>
                </a:cubicBezTo>
                <a:cubicBezTo>
                  <a:pt x="283985" y="2330784"/>
                  <a:pt x="469273" y="2351906"/>
                  <a:pt x="719315" y="2300269"/>
                </a:cubicBezTo>
                <a:lnTo>
                  <a:pt x="831176" y="2270901"/>
                </a:lnTo>
                <a:lnTo>
                  <a:pt x="808495" y="2160317"/>
                </a:lnTo>
                <a:lnTo>
                  <a:pt x="776012" y="1899134"/>
                </a:lnTo>
                <a:lnTo>
                  <a:pt x="679735" y="1826895"/>
                </a:lnTo>
                <a:cubicBezTo>
                  <a:pt x="616990" y="1777691"/>
                  <a:pt x="557836" y="1727770"/>
                  <a:pt x="502637" y="1677612"/>
                </a:cubicBezTo>
                <a:close/>
                <a:moveTo>
                  <a:pt x="2001099" y="1443878"/>
                </a:moveTo>
                <a:lnTo>
                  <a:pt x="2005588" y="1555029"/>
                </a:lnTo>
                <a:lnTo>
                  <a:pt x="2000712" y="1675767"/>
                </a:lnTo>
                <a:lnTo>
                  <a:pt x="2038461" y="1648469"/>
                </a:lnTo>
                <a:cubicBezTo>
                  <a:pt x="2070345" y="1623579"/>
                  <a:pt x="2101053" y="1598643"/>
                  <a:pt x="2130505" y="1573751"/>
                </a:cubicBezTo>
                <a:lnTo>
                  <a:pt x="2143759" y="1562074"/>
                </a:lnTo>
                <a:lnTo>
                  <a:pt x="2039991" y="1473050"/>
                </a:lnTo>
                <a:close/>
                <a:moveTo>
                  <a:pt x="764411" y="1434288"/>
                </a:moveTo>
                <a:lnTo>
                  <a:pt x="726661" y="1461587"/>
                </a:lnTo>
                <a:cubicBezTo>
                  <a:pt x="694778" y="1486477"/>
                  <a:pt x="664070" y="1511412"/>
                  <a:pt x="634617" y="1536305"/>
                </a:cubicBezTo>
                <a:lnTo>
                  <a:pt x="621360" y="1547985"/>
                </a:lnTo>
                <a:lnTo>
                  <a:pt x="725129" y="1637009"/>
                </a:lnTo>
                <a:lnTo>
                  <a:pt x="764024" y="1666183"/>
                </a:lnTo>
                <a:lnTo>
                  <a:pt x="759534" y="1555029"/>
                </a:lnTo>
                <a:close/>
                <a:moveTo>
                  <a:pt x="1386966" y="1049980"/>
                </a:moveTo>
                <a:lnTo>
                  <a:pt x="1160689" y="1170734"/>
                </a:lnTo>
                <a:lnTo>
                  <a:pt x="947211" y="1303680"/>
                </a:lnTo>
                <a:lnTo>
                  <a:pt x="938816" y="1555028"/>
                </a:lnTo>
                <a:lnTo>
                  <a:pt x="947046" y="1801432"/>
                </a:lnTo>
                <a:lnTo>
                  <a:pt x="1154015" y="1935392"/>
                </a:lnTo>
                <a:lnTo>
                  <a:pt x="1378151" y="2060078"/>
                </a:lnTo>
                <a:lnTo>
                  <a:pt x="1604433" y="1939321"/>
                </a:lnTo>
                <a:lnTo>
                  <a:pt x="1817909" y="1806377"/>
                </a:lnTo>
                <a:lnTo>
                  <a:pt x="1826304" y="1555028"/>
                </a:lnTo>
                <a:lnTo>
                  <a:pt x="1818074" y="1308628"/>
                </a:lnTo>
                <a:lnTo>
                  <a:pt x="1611105" y="1174667"/>
                </a:lnTo>
                <a:close/>
                <a:moveTo>
                  <a:pt x="1767179" y="890733"/>
                </a:moveTo>
                <a:lnTo>
                  <a:pt x="1629589" y="940281"/>
                </a:lnTo>
                <a:lnTo>
                  <a:pt x="1589093" y="958419"/>
                </a:lnTo>
                <a:lnTo>
                  <a:pt x="1703444" y="1020991"/>
                </a:lnTo>
                <a:lnTo>
                  <a:pt x="1796116" y="1079257"/>
                </a:lnTo>
                <a:lnTo>
                  <a:pt x="1791432" y="1033723"/>
                </a:lnTo>
                <a:close/>
                <a:moveTo>
                  <a:pt x="1001168" y="880921"/>
                </a:moveTo>
                <a:lnTo>
                  <a:pt x="973688" y="1033723"/>
                </a:lnTo>
                <a:lnTo>
                  <a:pt x="969233" y="1077033"/>
                </a:lnTo>
                <a:lnTo>
                  <a:pt x="1071048" y="1015472"/>
                </a:lnTo>
                <a:lnTo>
                  <a:pt x="1186470" y="954907"/>
                </a:lnTo>
                <a:lnTo>
                  <a:pt x="1146299" y="936065"/>
                </a:lnTo>
                <a:close/>
                <a:moveTo>
                  <a:pt x="2296662" y="783036"/>
                </a:moveTo>
                <a:cubicBezTo>
                  <a:pt x="2224233" y="781291"/>
                  <a:pt x="2139574" y="790423"/>
                  <a:pt x="2045808" y="809787"/>
                </a:cubicBezTo>
                <a:lnTo>
                  <a:pt x="1933945" y="839155"/>
                </a:lnTo>
                <a:lnTo>
                  <a:pt x="1956628" y="949742"/>
                </a:lnTo>
                <a:lnTo>
                  <a:pt x="1989111" y="1210925"/>
                </a:lnTo>
                <a:lnTo>
                  <a:pt x="2085387" y="1283163"/>
                </a:lnTo>
                <a:cubicBezTo>
                  <a:pt x="2148132" y="1332368"/>
                  <a:pt x="2207286" y="1382289"/>
                  <a:pt x="2262485" y="1432446"/>
                </a:cubicBezTo>
                <a:lnTo>
                  <a:pt x="2273353" y="1443125"/>
                </a:lnTo>
                <a:lnTo>
                  <a:pt x="2291537" y="1425616"/>
                </a:lnTo>
                <a:cubicBezTo>
                  <a:pt x="2508615" y="1206306"/>
                  <a:pt x="2611333" y="1004776"/>
                  <a:pt x="2542406" y="885391"/>
                </a:cubicBezTo>
                <a:cubicBezTo>
                  <a:pt x="2504113" y="819067"/>
                  <a:pt x="2417375" y="785944"/>
                  <a:pt x="2296662" y="783036"/>
                </a:cubicBezTo>
                <a:close/>
                <a:moveTo>
                  <a:pt x="482072" y="767202"/>
                </a:moveTo>
                <a:cubicBezTo>
                  <a:pt x="361326" y="768003"/>
                  <a:pt x="274023" y="799606"/>
                  <a:pt x="234579" y="865253"/>
                </a:cubicBezTo>
                <a:cubicBezTo>
                  <a:pt x="163579" y="983417"/>
                  <a:pt x="262764" y="1186709"/>
                  <a:pt x="475981" y="1409774"/>
                </a:cubicBezTo>
                <a:lnTo>
                  <a:pt x="494126" y="1427453"/>
                </a:lnTo>
                <a:lnTo>
                  <a:pt x="571333" y="1360517"/>
                </a:lnTo>
                <a:cubicBezTo>
                  <a:pt x="607672" y="1330436"/>
                  <a:pt x="645452" y="1300540"/>
                  <a:pt x="684587" y="1270938"/>
                </a:cubicBezTo>
                <a:lnTo>
                  <a:pt x="776848" y="1204197"/>
                </a:lnTo>
                <a:lnTo>
                  <a:pt x="808495" y="949742"/>
                </a:lnTo>
                <a:lnTo>
                  <a:pt x="835139" y="827220"/>
                </a:lnTo>
                <a:lnTo>
                  <a:pt x="732420" y="798327"/>
                </a:lnTo>
                <a:cubicBezTo>
                  <a:pt x="639007" y="777329"/>
                  <a:pt x="554520" y="766721"/>
                  <a:pt x="482072" y="767202"/>
                </a:cubicBezTo>
                <a:close/>
                <a:moveTo>
                  <a:pt x="1382560" y="215755"/>
                </a:moveTo>
                <a:cubicBezTo>
                  <a:pt x="1244707" y="215755"/>
                  <a:pt x="1121535" y="405476"/>
                  <a:pt x="1040146" y="703126"/>
                </a:cubicBezTo>
                <a:lnTo>
                  <a:pt x="1038397" y="710184"/>
                </a:lnTo>
                <a:lnTo>
                  <a:pt x="1159394" y="751212"/>
                </a:lnTo>
                <a:lnTo>
                  <a:pt x="1388689" y="852872"/>
                </a:lnTo>
                <a:lnTo>
                  <a:pt x="1619722" y="755229"/>
                </a:lnTo>
                <a:lnTo>
                  <a:pt x="1729016" y="720284"/>
                </a:lnTo>
                <a:lnTo>
                  <a:pt x="1724974" y="703126"/>
                </a:lnTo>
                <a:cubicBezTo>
                  <a:pt x="1643585" y="405476"/>
                  <a:pt x="1520414" y="215755"/>
                  <a:pt x="1382560" y="215755"/>
                </a:cubicBezTo>
                <a:close/>
                <a:moveTo>
                  <a:pt x="1382561" y="0"/>
                </a:moveTo>
                <a:cubicBezTo>
                  <a:pt x="1576111" y="0"/>
                  <a:pt x="1749046" y="220285"/>
                  <a:pt x="1863319" y="565886"/>
                </a:cubicBezTo>
                <a:lnTo>
                  <a:pt x="1892754" y="669221"/>
                </a:lnTo>
                <a:lnTo>
                  <a:pt x="1998805" y="644109"/>
                </a:lnTo>
                <a:cubicBezTo>
                  <a:pt x="2355240" y="570272"/>
                  <a:pt x="2632481" y="609896"/>
                  <a:pt x="2729256" y="777515"/>
                </a:cubicBezTo>
                <a:cubicBezTo>
                  <a:pt x="2826030" y="945133"/>
                  <a:pt x="2721726" y="1205043"/>
                  <a:pt x="2479563" y="1476806"/>
                </a:cubicBezTo>
                <a:lnTo>
                  <a:pt x="2396868" y="1564493"/>
                </a:lnTo>
                <a:lnTo>
                  <a:pt x="2415853" y="1583149"/>
                </a:lnTo>
                <a:cubicBezTo>
                  <a:pt x="2697403" y="1884053"/>
                  <a:pt x="2823474" y="2176199"/>
                  <a:pt x="2715481" y="2355928"/>
                </a:cubicBezTo>
                <a:cubicBezTo>
                  <a:pt x="2615796" y="2521833"/>
                  <a:pt x="2337906" y="2556612"/>
                  <a:pt x="1982813" y="2476565"/>
                </a:cubicBezTo>
                <a:lnTo>
                  <a:pt x="1890625" y="2453030"/>
                </a:lnTo>
                <a:lnTo>
                  <a:pt x="1863319" y="2544172"/>
                </a:lnTo>
                <a:cubicBezTo>
                  <a:pt x="1749047" y="2889773"/>
                  <a:pt x="1576111" y="3110058"/>
                  <a:pt x="1382561" y="3110058"/>
                </a:cubicBezTo>
                <a:cubicBezTo>
                  <a:pt x="1189012" y="3110058"/>
                  <a:pt x="1016076" y="2889773"/>
                  <a:pt x="901803" y="2544172"/>
                </a:cubicBezTo>
                <a:lnTo>
                  <a:pt x="872368" y="2440837"/>
                </a:lnTo>
                <a:lnTo>
                  <a:pt x="766317" y="2465949"/>
                </a:lnTo>
                <a:cubicBezTo>
                  <a:pt x="409882" y="2539787"/>
                  <a:pt x="132641" y="2500163"/>
                  <a:pt x="35866" y="2332544"/>
                </a:cubicBezTo>
                <a:cubicBezTo>
                  <a:pt x="-60908" y="2164925"/>
                  <a:pt x="43396" y="1905015"/>
                  <a:pt x="285559" y="1633252"/>
                </a:cubicBezTo>
                <a:lnTo>
                  <a:pt x="368254" y="1545565"/>
                </a:lnTo>
                <a:lnTo>
                  <a:pt x="349269" y="1526910"/>
                </a:lnTo>
                <a:cubicBezTo>
                  <a:pt x="67719" y="1226005"/>
                  <a:pt x="-58351" y="933860"/>
                  <a:pt x="49641" y="754130"/>
                </a:cubicBezTo>
                <a:cubicBezTo>
                  <a:pt x="149326" y="588226"/>
                  <a:pt x="427216" y="553446"/>
                  <a:pt x="782309" y="633493"/>
                </a:cubicBezTo>
                <a:lnTo>
                  <a:pt x="874497" y="657029"/>
                </a:lnTo>
                <a:lnTo>
                  <a:pt x="901803" y="565886"/>
                </a:lnTo>
                <a:cubicBezTo>
                  <a:pt x="1016076" y="220285"/>
                  <a:pt x="1189012" y="0"/>
                  <a:pt x="1382561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6B32644-0460-91AC-DA4D-1FCFF0D8AA02}"/>
              </a:ext>
            </a:extLst>
          </p:cNvPr>
          <p:cNvSpPr/>
          <p:nvPr/>
        </p:nvSpPr>
        <p:spPr>
          <a:xfrm>
            <a:off x="3667331" y="220156"/>
            <a:ext cx="830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altLang="ko-KR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Geoinformatika</a:t>
            </a:r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hu-HU" altLang="ko-KR" sz="5400" b="1" dirty="0" err="1">
                <a:solidFill>
                  <a:schemeClr val="accent1"/>
                </a:solidFill>
                <a:latin typeface="+mj-lt"/>
              </a:rPr>
              <a:t>MSc</a:t>
            </a:r>
            <a:endParaRPr lang="ko-KR" altLang="en-US" sz="5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FE1986-CEAB-C4BB-C550-EE14DF3823BC}"/>
              </a:ext>
            </a:extLst>
          </p:cNvPr>
          <p:cNvSpPr/>
          <p:nvPr/>
        </p:nvSpPr>
        <p:spPr>
          <a:xfrm>
            <a:off x="3380197" y="1143486"/>
            <a:ext cx="854467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F92C98-01CE-31AE-2785-FB4889CC6432}"/>
              </a:ext>
            </a:extLst>
          </p:cNvPr>
          <p:cNvGrpSpPr/>
          <p:nvPr/>
        </p:nvGrpSpPr>
        <p:grpSpPr>
          <a:xfrm>
            <a:off x="470938" y="3017471"/>
            <a:ext cx="3114943" cy="2556875"/>
            <a:chOff x="304067" y="2288458"/>
            <a:chExt cx="3114943" cy="25568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A9D0A4-3301-4C3A-3526-5254369F31C2}"/>
                </a:ext>
              </a:extLst>
            </p:cNvPr>
            <p:cNvSpPr txBox="1"/>
            <p:nvPr/>
          </p:nvSpPr>
          <p:spPr>
            <a:xfrm>
              <a:off x="304067" y="4522168"/>
              <a:ext cx="3114943" cy="323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500" dirty="0">
                  <a:solidFill>
                    <a:schemeClr val="bg1"/>
                  </a:solidFill>
                </a:rPr>
                <a:t>jancso.tamas@amk.uni-obuda.hu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8700BF-C5EC-0A47-87F1-9568C886C1A2}"/>
                </a:ext>
              </a:extLst>
            </p:cNvPr>
            <p:cNvSpPr txBox="1"/>
            <p:nvPr/>
          </p:nvSpPr>
          <p:spPr>
            <a:xfrm>
              <a:off x="575542" y="2288458"/>
              <a:ext cx="2569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képzéssel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kapcsolatos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további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kérdés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esetén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keresse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:</a:t>
              </a:r>
            </a:p>
          </p:txBody>
        </p:sp>
      </p:grpSp>
      <p:sp>
        <p:nvSpPr>
          <p:cNvPr id="31" name="Rectangle 38">
            <a:extLst>
              <a:ext uri="{FF2B5EF4-FFF2-40B4-BE49-F238E27FC236}">
                <a16:creationId xmlns:a16="http://schemas.microsoft.com/office/drawing/2014/main" id="{68EE8D84-2204-B4E3-E143-DB5CB3AB671A}"/>
              </a:ext>
            </a:extLst>
          </p:cNvPr>
          <p:cNvSpPr/>
          <p:nvPr/>
        </p:nvSpPr>
        <p:spPr>
          <a:xfrm>
            <a:off x="499592" y="3979470"/>
            <a:ext cx="3053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Dr. </a:t>
            </a:r>
            <a:r>
              <a:rPr lang="en-US" altLang="ko-KR" sz="2000" b="1" dirty="0" err="1">
                <a:solidFill>
                  <a:schemeClr val="bg1"/>
                </a:solidFill>
              </a:rPr>
              <a:t>habil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Jancsó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Tamás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62DAF50-0375-CD9E-7B3D-EC9B0020A4A1}"/>
              </a:ext>
            </a:extLst>
          </p:cNvPr>
          <p:cNvSpPr/>
          <p:nvPr/>
        </p:nvSpPr>
        <p:spPr>
          <a:xfrm rot="20329094">
            <a:off x="2301517" y="4814125"/>
            <a:ext cx="1313719" cy="1889023"/>
          </a:xfrm>
          <a:custGeom>
            <a:avLst/>
            <a:gdLst>
              <a:gd name="connsiteX0" fmla="*/ 695461 w 1313719"/>
              <a:gd name="connsiteY0" fmla="*/ 52104 h 1889023"/>
              <a:gd name="connsiteX1" fmla="*/ 756028 w 1313719"/>
              <a:gd name="connsiteY1" fmla="*/ 143479 h 1889023"/>
              <a:gd name="connsiteX2" fmla="*/ 756028 w 1313719"/>
              <a:gd name="connsiteY2" fmla="*/ 581374 h 1889023"/>
              <a:gd name="connsiteX3" fmla="*/ 656860 w 1313719"/>
              <a:gd name="connsiteY3" fmla="*/ 680542 h 1889023"/>
              <a:gd name="connsiteX4" fmla="*/ 557693 w 1313719"/>
              <a:gd name="connsiteY4" fmla="*/ 581374 h 1889023"/>
              <a:gd name="connsiteX5" fmla="*/ 557693 w 1313719"/>
              <a:gd name="connsiteY5" fmla="*/ 143479 h 1889023"/>
              <a:gd name="connsiteX6" fmla="*/ 656861 w 1313719"/>
              <a:gd name="connsiteY6" fmla="*/ 44311 h 1889023"/>
              <a:gd name="connsiteX7" fmla="*/ 695461 w 1313719"/>
              <a:gd name="connsiteY7" fmla="*/ 52104 h 1889023"/>
              <a:gd name="connsiteX8" fmla="*/ 914790 w 1313719"/>
              <a:gd name="connsiteY8" fmla="*/ 24077 h 1889023"/>
              <a:gd name="connsiteX9" fmla="*/ 1313719 w 1313719"/>
              <a:gd name="connsiteY9" fmla="*/ 574253 h 1889023"/>
              <a:gd name="connsiteX10" fmla="*/ 1313719 w 1313719"/>
              <a:gd name="connsiteY10" fmla="*/ 934013 h 1889023"/>
              <a:gd name="connsiteX11" fmla="*/ 943645 w 1313719"/>
              <a:gd name="connsiteY11" fmla="*/ 1889023 h 1889023"/>
              <a:gd name="connsiteX12" fmla="*/ 903 w 1313719"/>
              <a:gd name="connsiteY12" fmla="*/ 1523703 h 1889023"/>
              <a:gd name="connsiteX13" fmla="*/ 2 w 1313719"/>
              <a:gd name="connsiteY13" fmla="*/ 1514763 h 1889023"/>
              <a:gd name="connsiteX14" fmla="*/ 2 w 1313719"/>
              <a:gd name="connsiteY14" fmla="*/ 946345 h 1889023"/>
              <a:gd name="connsiteX15" fmla="*/ 0 w 1313719"/>
              <a:gd name="connsiteY15" fmla="*/ 946345 h 1889023"/>
              <a:gd name="connsiteX16" fmla="*/ 0 w 1313719"/>
              <a:gd name="connsiteY16" fmla="*/ 574253 h 1889023"/>
              <a:gd name="connsiteX17" fmla="*/ 507032 w 1313719"/>
              <a:gd name="connsiteY17" fmla="*/ 0 h 1889023"/>
              <a:gd name="connsiteX18" fmla="*/ 507032 w 1313719"/>
              <a:gd name="connsiteY18" fmla="*/ 758051 h 1889023"/>
              <a:gd name="connsiteX19" fmla="*/ 601651 w 1313719"/>
              <a:gd name="connsiteY19" fmla="*/ 882932 h 1889023"/>
              <a:gd name="connsiteX20" fmla="*/ 601651 w 1313719"/>
              <a:gd name="connsiteY20" fmla="*/ 1148096 h 1889023"/>
              <a:gd name="connsiteX21" fmla="*/ 659159 w 1313719"/>
              <a:gd name="connsiteY21" fmla="*/ 1205606 h 1889023"/>
              <a:gd name="connsiteX22" fmla="*/ 716669 w 1313719"/>
              <a:gd name="connsiteY22" fmla="*/ 1148096 h 1889023"/>
              <a:gd name="connsiteX23" fmla="*/ 716669 w 1313719"/>
              <a:gd name="connsiteY23" fmla="*/ 883114 h 1889023"/>
              <a:gd name="connsiteX24" fmla="*/ 811872 w 1313719"/>
              <a:gd name="connsiteY24" fmla="*/ 758051 h 1889023"/>
              <a:gd name="connsiteX25" fmla="*/ 811873 w 1313719"/>
              <a:gd name="connsiteY25" fmla="*/ 791 h 1889023"/>
              <a:gd name="connsiteX26" fmla="*/ 914790 w 1313719"/>
              <a:gd name="connsiteY26" fmla="*/ 24077 h 188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13719" h="1889023">
                <a:moveTo>
                  <a:pt x="695461" y="52104"/>
                </a:moveTo>
                <a:cubicBezTo>
                  <a:pt x="731054" y="67158"/>
                  <a:pt x="756028" y="102402"/>
                  <a:pt x="756028" y="143479"/>
                </a:cubicBezTo>
                <a:lnTo>
                  <a:pt x="756028" y="581374"/>
                </a:lnTo>
                <a:cubicBezTo>
                  <a:pt x="756028" y="636143"/>
                  <a:pt x="711629" y="680542"/>
                  <a:pt x="656860" y="680542"/>
                </a:cubicBezTo>
                <a:cubicBezTo>
                  <a:pt x="602092" y="680542"/>
                  <a:pt x="557693" y="636143"/>
                  <a:pt x="557693" y="581374"/>
                </a:cubicBezTo>
                <a:lnTo>
                  <a:pt x="557693" y="143479"/>
                </a:lnTo>
                <a:cubicBezTo>
                  <a:pt x="557693" y="88710"/>
                  <a:pt x="602091" y="44311"/>
                  <a:pt x="656861" y="44311"/>
                </a:cubicBezTo>
                <a:cubicBezTo>
                  <a:pt x="670553" y="44311"/>
                  <a:pt x="683597" y="47086"/>
                  <a:pt x="695461" y="52104"/>
                </a:cubicBezTo>
                <a:close/>
                <a:moveTo>
                  <a:pt x="914790" y="24077"/>
                </a:moveTo>
                <a:cubicBezTo>
                  <a:pt x="1146436" y="99467"/>
                  <a:pt x="1313719" y="317325"/>
                  <a:pt x="1313719" y="574253"/>
                </a:cubicBezTo>
                <a:lnTo>
                  <a:pt x="1313719" y="934013"/>
                </a:lnTo>
                <a:lnTo>
                  <a:pt x="943645" y="1889023"/>
                </a:lnTo>
                <a:lnTo>
                  <a:pt x="903" y="1523703"/>
                </a:lnTo>
                <a:lnTo>
                  <a:pt x="2" y="1514763"/>
                </a:lnTo>
                <a:lnTo>
                  <a:pt x="2" y="946345"/>
                </a:lnTo>
                <a:lnTo>
                  <a:pt x="0" y="946345"/>
                </a:lnTo>
                <a:lnTo>
                  <a:pt x="0" y="574253"/>
                </a:lnTo>
                <a:cubicBezTo>
                  <a:pt x="0" y="278824"/>
                  <a:pt x="221172" y="35057"/>
                  <a:pt x="507032" y="0"/>
                </a:cubicBezTo>
                <a:lnTo>
                  <a:pt x="507032" y="758051"/>
                </a:lnTo>
                <a:cubicBezTo>
                  <a:pt x="507032" y="817622"/>
                  <a:pt x="546943" y="867870"/>
                  <a:pt x="601651" y="882932"/>
                </a:cubicBezTo>
                <a:lnTo>
                  <a:pt x="601651" y="1148096"/>
                </a:lnTo>
                <a:cubicBezTo>
                  <a:pt x="601651" y="1179857"/>
                  <a:pt x="627398" y="1205606"/>
                  <a:pt x="659159" y="1205606"/>
                </a:cubicBezTo>
                <a:cubicBezTo>
                  <a:pt x="690922" y="1205605"/>
                  <a:pt x="716669" y="1179857"/>
                  <a:pt x="716669" y="1148096"/>
                </a:cubicBezTo>
                <a:lnTo>
                  <a:pt x="716669" y="883114"/>
                </a:lnTo>
                <a:cubicBezTo>
                  <a:pt x="771673" y="868232"/>
                  <a:pt x="811873" y="817836"/>
                  <a:pt x="811872" y="758051"/>
                </a:cubicBezTo>
                <a:lnTo>
                  <a:pt x="811873" y="791"/>
                </a:lnTo>
                <a:cubicBezTo>
                  <a:pt x="847292" y="5445"/>
                  <a:pt x="881698" y="13307"/>
                  <a:pt x="914790" y="2407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71" name="Kép helye 70">
            <a:extLst>
              <a:ext uri="{FF2B5EF4-FFF2-40B4-BE49-F238E27FC236}">
                <a16:creationId xmlns:a16="http://schemas.microsoft.com/office/drawing/2014/main" id="{A4364FEF-A72E-0D33-3778-CFE5754C05D5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Isosceles Triangle 51">
            <a:extLst>
              <a:ext uri="{FF2B5EF4-FFF2-40B4-BE49-F238E27FC236}">
                <a16:creationId xmlns:a16="http://schemas.microsoft.com/office/drawing/2014/main" id="{1F345D2A-B3E6-3872-4D14-0361A94AD911}"/>
              </a:ext>
            </a:extLst>
          </p:cNvPr>
          <p:cNvSpPr/>
          <p:nvPr/>
        </p:nvSpPr>
        <p:spPr>
          <a:xfrm>
            <a:off x="1820870" y="4933709"/>
            <a:ext cx="396000" cy="288000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2EDA17B0-E19C-496D-3FEA-C2A66858EE89}"/>
              </a:ext>
            </a:extLst>
          </p:cNvPr>
          <p:cNvSpPr txBox="1"/>
          <p:nvPr/>
        </p:nvSpPr>
        <p:spPr>
          <a:xfrm>
            <a:off x="491229" y="6087182"/>
            <a:ext cx="30267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+36 22 200 457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8B91B782-E396-4342-A446-E9AD04EAC334}"/>
              </a:ext>
            </a:extLst>
          </p:cNvPr>
          <p:cNvSpPr>
            <a:spLocks noChangeAspect="1"/>
          </p:cNvSpPr>
          <p:nvPr/>
        </p:nvSpPr>
        <p:spPr>
          <a:xfrm>
            <a:off x="1856870" y="5668213"/>
            <a:ext cx="324000" cy="400928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직사각형 1">
            <a:extLst>
              <a:ext uri="{FF2B5EF4-FFF2-40B4-BE49-F238E27FC236}">
                <a16:creationId xmlns:a16="http://schemas.microsoft.com/office/drawing/2014/main" id="{1C2576E8-FC02-6803-54BC-0DB6ACC425BB}"/>
              </a:ext>
            </a:extLst>
          </p:cNvPr>
          <p:cNvSpPr/>
          <p:nvPr/>
        </p:nvSpPr>
        <p:spPr>
          <a:xfrm>
            <a:off x="3675784" y="1415537"/>
            <a:ext cx="32543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ko-K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CSAK</a:t>
            </a:r>
            <a:br>
              <a:rPr lang="hu-HU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szeptemberben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induló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hu-HU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altLang="ko-KR" b="1" dirty="0">
                <a:solidFill>
                  <a:schemeClr val="accent1"/>
                </a:solidFill>
              </a:rPr>
              <a:t>NAPPALI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tagozaton </a:t>
            </a:r>
            <a:b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angol nyelven</a:t>
            </a:r>
          </a:p>
          <a:p>
            <a:pPr algn="ctr"/>
            <a:r>
              <a:rPr lang="hu-HU" altLang="ko-KR" b="1" dirty="0">
                <a:solidFill>
                  <a:schemeClr val="accent1"/>
                </a:solidFill>
              </a:rPr>
              <a:t>LEVELEZŐ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tagozaton </a:t>
            </a:r>
            <a:b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magyar nyelven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59732D44-2B2E-EF7B-622A-A87770C10392}"/>
              </a:ext>
            </a:extLst>
          </p:cNvPr>
          <p:cNvSpPr/>
          <p:nvPr/>
        </p:nvSpPr>
        <p:spPr>
          <a:xfrm>
            <a:off x="3714548" y="3829018"/>
            <a:ext cx="8497743" cy="279970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그룹 305">
            <a:extLst>
              <a:ext uri="{FF2B5EF4-FFF2-40B4-BE49-F238E27FC236}">
                <a16:creationId xmlns:a16="http://schemas.microsoft.com/office/drawing/2014/main" id="{E745E803-862D-8257-026C-EE5C52A9F301}"/>
              </a:ext>
            </a:extLst>
          </p:cNvPr>
          <p:cNvGrpSpPr>
            <a:grpSpLocks noChangeAspect="1"/>
          </p:cNvGrpSpPr>
          <p:nvPr/>
        </p:nvGrpSpPr>
        <p:grpSpPr>
          <a:xfrm rot="20807280">
            <a:off x="7788333" y="3972205"/>
            <a:ext cx="4541013" cy="2649154"/>
            <a:chOff x="635000" y="1382713"/>
            <a:chExt cx="7869238" cy="4572000"/>
          </a:xfrm>
          <a:solidFill>
            <a:srgbClr val="FF9900"/>
          </a:solidFill>
        </p:grpSpPr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42ED4DDB-EA7C-2411-478F-82CF8B585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C525ECEA-9621-7D93-1ABE-6B6AFC419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E89BA3C3-EA5E-5D15-8271-4575D08A0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AB52584A-6ED6-2185-C366-F9D27B07E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5" name="TextBox 23">
            <a:extLst>
              <a:ext uri="{FF2B5EF4-FFF2-40B4-BE49-F238E27FC236}">
                <a16:creationId xmlns:a16="http://schemas.microsoft.com/office/drawing/2014/main" id="{D954130B-EB40-32C3-850E-BA21AC111BF0}"/>
              </a:ext>
            </a:extLst>
          </p:cNvPr>
          <p:cNvSpPr txBox="1"/>
          <p:nvPr/>
        </p:nvSpPr>
        <p:spPr>
          <a:xfrm>
            <a:off x="3794380" y="4898619"/>
            <a:ext cx="295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Térbeli adatgyűjtés, </a:t>
            </a:r>
            <a:r>
              <a:rPr lang="hu-HU" altLang="ko-KR" sz="1400" dirty="0" err="1">
                <a:solidFill>
                  <a:schemeClr val="bg1"/>
                </a:solidFill>
                <a:cs typeface="Arial" pitchFamily="34" charset="0"/>
              </a:rPr>
              <a:t>Geomatika</a:t>
            </a:r>
            <a:endParaRPr lang="hu-HU" altLang="ko-KR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6" name="TextBox 23">
            <a:extLst>
              <a:ext uri="{FF2B5EF4-FFF2-40B4-BE49-F238E27FC236}">
                <a16:creationId xmlns:a16="http://schemas.microsoft.com/office/drawing/2014/main" id="{DC14FEB9-4CA7-51EE-83B6-22CA7481549C}"/>
              </a:ext>
            </a:extLst>
          </p:cNvPr>
          <p:cNvSpPr txBox="1"/>
          <p:nvPr/>
        </p:nvSpPr>
        <p:spPr>
          <a:xfrm>
            <a:off x="3792314" y="4612371"/>
            <a:ext cx="382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Adattudományi ismeretek, adatbányászat</a:t>
            </a:r>
          </a:p>
        </p:txBody>
      </p:sp>
      <p:sp>
        <p:nvSpPr>
          <p:cNvPr id="77" name="TextBox 23">
            <a:extLst>
              <a:ext uri="{FF2B5EF4-FFF2-40B4-BE49-F238E27FC236}">
                <a16:creationId xmlns:a16="http://schemas.microsoft.com/office/drawing/2014/main" id="{0D15DBF5-4022-93FB-8BA5-DBAD6130FE2D}"/>
              </a:ext>
            </a:extLst>
          </p:cNvPr>
          <p:cNvSpPr txBox="1"/>
          <p:nvPr/>
        </p:nvSpPr>
        <p:spPr>
          <a:xfrm>
            <a:off x="3792314" y="5162307"/>
            <a:ext cx="250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Kataszteri informatika</a:t>
            </a:r>
          </a:p>
        </p:txBody>
      </p:sp>
      <p:sp>
        <p:nvSpPr>
          <p:cNvPr id="78" name="TextBox 23">
            <a:extLst>
              <a:ext uri="{FF2B5EF4-FFF2-40B4-BE49-F238E27FC236}">
                <a16:creationId xmlns:a16="http://schemas.microsoft.com/office/drawing/2014/main" id="{85A49546-B511-E4C2-029E-8248089FECDE}"/>
              </a:ext>
            </a:extLst>
          </p:cNvPr>
          <p:cNvSpPr txBox="1"/>
          <p:nvPr/>
        </p:nvSpPr>
        <p:spPr>
          <a:xfrm>
            <a:off x="3792314" y="4308424"/>
            <a:ext cx="433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Távérzékelés és alkalmazásai</a:t>
            </a:r>
          </a:p>
        </p:txBody>
      </p:sp>
      <p:sp>
        <p:nvSpPr>
          <p:cNvPr id="84" name="TextBox 23">
            <a:extLst>
              <a:ext uri="{FF2B5EF4-FFF2-40B4-BE49-F238E27FC236}">
                <a16:creationId xmlns:a16="http://schemas.microsoft.com/office/drawing/2014/main" id="{D2DF0024-6661-7009-B178-BBC406A8B315}"/>
              </a:ext>
            </a:extLst>
          </p:cNvPr>
          <p:cNvSpPr txBox="1"/>
          <p:nvPr/>
        </p:nvSpPr>
        <p:spPr>
          <a:xfrm>
            <a:off x="3791090" y="6262323"/>
            <a:ext cx="472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Digitális domborzatmodellezés, Térbeli adatbázisok</a:t>
            </a:r>
          </a:p>
        </p:txBody>
      </p:sp>
      <p:sp>
        <p:nvSpPr>
          <p:cNvPr id="87" name="TextBox 23">
            <a:extLst>
              <a:ext uri="{FF2B5EF4-FFF2-40B4-BE49-F238E27FC236}">
                <a16:creationId xmlns:a16="http://schemas.microsoft.com/office/drawing/2014/main" id="{328CBC4F-5F84-2905-BC21-EDD9BFE0FDB7}"/>
              </a:ext>
            </a:extLst>
          </p:cNvPr>
          <p:cNvSpPr txBox="1"/>
          <p:nvPr/>
        </p:nvSpPr>
        <p:spPr>
          <a:xfrm>
            <a:off x="3792314" y="5427718"/>
            <a:ext cx="374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Digitális fotogrammetria, Adatintegráció</a:t>
            </a:r>
          </a:p>
        </p:txBody>
      </p:sp>
      <p:sp>
        <p:nvSpPr>
          <p:cNvPr id="88" name="TextBox 23">
            <a:extLst>
              <a:ext uri="{FF2B5EF4-FFF2-40B4-BE49-F238E27FC236}">
                <a16:creationId xmlns:a16="http://schemas.microsoft.com/office/drawing/2014/main" id="{3D862D04-994B-B024-1EC7-EE9CB33CF35F}"/>
              </a:ext>
            </a:extLst>
          </p:cNvPr>
          <p:cNvSpPr txBox="1"/>
          <p:nvPr/>
        </p:nvSpPr>
        <p:spPr>
          <a:xfrm>
            <a:off x="3789919" y="5981620"/>
            <a:ext cx="384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Geoinformatikai rendszerek programozása</a:t>
            </a:r>
          </a:p>
        </p:txBody>
      </p:sp>
      <p:sp>
        <p:nvSpPr>
          <p:cNvPr id="89" name="TextBox 23">
            <a:extLst>
              <a:ext uri="{FF2B5EF4-FFF2-40B4-BE49-F238E27FC236}">
                <a16:creationId xmlns:a16="http://schemas.microsoft.com/office/drawing/2014/main" id="{BCB183E0-DBA1-DD39-EB62-6A3AEEE4D709}"/>
              </a:ext>
            </a:extLst>
          </p:cNvPr>
          <p:cNvSpPr txBox="1"/>
          <p:nvPr/>
        </p:nvSpPr>
        <p:spPr>
          <a:xfrm>
            <a:off x="3799977" y="5708791"/>
            <a:ext cx="3615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GIS projektmenedzsment</a:t>
            </a:r>
          </a:p>
        </p:txBody>
      </p:sp>
      <p:sp>
        <p:nvSpPr>
          <p:cNvPr id="98" name="Oval 22">
            <a:extLst>
              <a:ext uri="{FF2B5EF4-FFF2-40B4-BE49-F238E27FC236}">
                <a16:creationId xmlns:a16="http://schemas.microsoft.com/office/drawing/2014/main" id="{BEC2DE89-5521-90E1-49EF-D7868AC385BB}"/>
              </a:ext>
            </a:extLst>
          </p:cNvPr>
          <p:cNvSpPr/>
          <p:nvPr/>
        </p:nvSpPr>
        <p:spPr>
          <a:xfrm>
            <a:off x="3646018" y="439976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99" name="Oval 22">
            <a:extLst>
              <a:ext uri="{FF2B5EF4-FFF2-40B4-BE49-F238E27FC236}">
                <a16:creationId xmlns:a16="http://schemas.microsoft.com/office/drawing/2014/main" id="{1BA8F2D5-6C7D-7358-D9D2-D60EC6FACDE3}"/>
              </a:ext>
            </a:extLst>
          </p:cNvPr>
          <p:cNvSpPr/>
          <p:nvPr/>
        </p:nvSpPr>
        <p:spPr>
          <a:xfrm>
            <a:off x="3650642" y="469070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0" name="Oval 22">
            <a:extLst>
              <a:ext uri="{FF2B5EF4-FFF2-40B4-BE49-F238E27FC236}">
                <a16:creationId xmlns:a16="http://schemas.microsoft.com/office/drawing/2014/main" id="{BAFAC5FE-F577-9BA1-FA10-E7AD977FE17A}"/>
              </a:ext>
            </a:extLst>
          </p:cNvPr>
          <p:cNvSpPr/>
          <p:nvPr/>
        </p:nvSpPr>
        <p:spPr>
          <a:xfrm>
            <a:off x="3646028" y="496317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1" name="Oval 22">
            <a:extLst>
              <a:ext uri="{FF2B5EF4-FFF2-40B4-BE49-F238E27FC236}">
                <a16:creationId xmlns:a16="http://schemas.microsoft.com/office/drawing/2014/main" id="{212C6E36-A58F-989B-82CE-7A9B2A03832F}"/>
              </a:ext>
            </a:extLst>
          </p:cNvPr>
          <p:cNvSpPr/>
          <p:nvPr/>
        </p:nvSpPr>
        <p:spPr>
          <a:xfrm>
            <a:off x="3650649" y="525411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2" name="Oval 22">
            <a:extLst>
              <a:ext uri="{FF2B5EF4-FFF2-40B4-BE49-F238E27FC236}">
                <a16:creationId xmlns:a16="http://schemas.microsoft.com/office/drawing/2014/main" id="{0E3145D6-B70E-C4D5-57A3-854B970C132D}"/>
              </a:ext>
            </a:extLst>
          </p:cNvPr>
          <p:cNvSpPr/>
          <p:nvPr/>
        </p:nvSpPr>
        <p:spPr>
          <a:xfrm>
            <a:off x="3646033" y="5526587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3" name="Oval 22">
            <a:extLst>
              <a:ext uri="{FF2B5EF4-FFF2-40B4-BE49-F238E27FC236}">
                <a16:creationId xmlns:a16="http://schemas.microsoft.com/office/drawing/2014/main" id="{1BE13795-47C0-AF95-F693-A13174B3BB22}"/>
              </a:ext>
            </a:extLst>
          </p:cNvPr>
          <p:cNvSpPr/>
          <p:nvPr/>
        </p:nvSpPr>
        <p:spPr>
          <a:xfrm>
            <a:off x="3650651" y="578981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4" name="Oval 22">
            <a:extLst>
              <a:ext uri="{FF2B5EF4-FFF2-40B4-BE49-F238E27FC236}">
                <a16:creationId xmlns:a16="http://schemas.microsoft.com/office/drawing/2014/main" id="{C5AFC026-D5F3-2A20-5F24-BDC94CD6430D}"/>
              </a:ext>
            </a:extLst>
          </p:cNvPr>
          <p:cNvSpPr/>
          <p:nvPr/>
        </p:nvSpPr>
        <p:spPr>
          <a:xfrm>
            <a:off x="3646036" y="607152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5" name="Oval 22">
            <a:extLst>
              <a:ext uri="{FF2B5EF4-FFF2-40B4-BE49-F238E27FC236}">
                <a16:creationId xmlns:a16="http://schemas.microsoft.com/office/drawing/2014/main" id="{AC89E132-A7C7-FD7F-417E-CB50726FC503}"/>
              </a:ext>
            </a:extLst>
          </p:cNvPr>
          <p:cNvSpPr/>
          <p:nvPr/>
        </p:nvSpPr>
        <p:spPr>
          <a:xfrm>
            <a:off x="3650657" y="634399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graphicFrame>
        <p:nvGraphicFramePr>
          <p:cNvPr id="107" name="Táblázat 106">
            <a:extLst>
              <a:ext uri="{FF2B5EF4-FFF2-40B4-BE49-F238E27FC236}">
                <a16:creationId xmlns:a16="http://schemas.microsoft.com/office/drawing/2014/main" id="{C2DB97BD-A585-1F69-1EA8-D789F3DB4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878419"/>
              </p:ext>
            </p:extLst>
          </p:nvPr>
        </p:nvGraphicFramePr>
        <p:xfrm>
          <a:off x="7038672" y="1506807"/>
          <a:ext cx="5010882" cy="196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4823">
                  <a:extLst>
                    <a:ext uri="{9D8B030D-6E8A-4147-A177-3AD203B41FA5}">
                      <a16:colId xmlns:a16="http://schemas.microsoft.com/office/drawing/2014/main" val="314614143"/>
                    </a:ext>
                  </a:extLst>
                </a:gridCol>
                <a:gridCol w="716059">
                  <a:extLst>
                    <a:ext uri="{9D8B030D-6E8A-4147-A177-3AD203B41FA5}">
                      <a16:colId xmlns:a16="http://schemas.microsoft.com/office/drawing/2014/main" val="3053566404"/>
                    </a:ext>
                  </a:extLst>
                </a:gridCol>
              </a:tblGrid>
              <a:tr h="279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TANTERV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Kredit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68130"/>
                  </a:ext>
                </a:extLst>
              </a:tr>
              <a:tr h="235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>
                          <a:effectLst/>
                        </a:rPr>
                        <a:t>Természettudományos ismeretek (8-12 kredit)</a:t>
                      </a:r>
                      <a:endParaRPr lang="hu-H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479497"/>
                  </a:ext>
                </a:extLst>
              </a:tr>
              <a:tr h="2401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>
                          <a:effectLst/>
                        </a:rPr>
                        <a:t>Gazdasági, jogi és humán ismeretek (6-10 kredit)</a:t>
                      </a:r>
                      <a:endParaRPr lang="hu-H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7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0682872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 err="1">
                          <a:effectLst/>
                        </a:rPr>
                        <a:t>Geoinformatikai</a:t>
                      </a:r>
                      <a:r>
                        <a:rPr lang="hu-HU" sz="1400" b="0" dirty="0">
                          <a:effectLst/>
                        </a:rPr>
                        <a:t> szakmai ismeretek (75-80 kredit)</a:t>
                      </a:r>
                      <a:endParaRPr lang="hu-H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69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1576724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>
                          <a:effectLst/>
                        </a:rPr>
                        <a:t>Szabadon választható tárgyak (6 kredit)</a:t>
                      </a:r>
                      <a:endParaRPr lang="hu-H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825083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>
                          <a:effectLst/>
                        </a:rPr>
                        <a:t>Szakmai gyakorlat (8 kredit)</a:t>
                      </a:r>
                      <a:endParaRPr lang="hu-H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591157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>
                          <a:effectLst/>
                        </a:rPr>
                        <a:t>Szakdolgozat (20 kredit)</a:t>
                      </a:r>
                      <a:endParaRPr lang="hu-H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676358"/>
                  </a:ext>
                </a:extLst>
              </a:tr>
              <a:tr h="260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Összesen: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120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117778"/>
                  </a:ext>
                </a:extLst>
              </a:tr>
            </a:tbl>
          </a:graphicData>
        </a:graphic>
      </p:graphicFrame>
      <p:sp>
        <p:nvSpPr>
          <p:cNvPr id="108" name="TextBox 23">
            <a:extLst>
              <a:ext uri="{FF2B5EF4-FFF2-40B4-BE49-F238E27FC236}">
                <a16:creationId xmlns:a16="http://schemas.microsoft.com/office/drawing/2014/main" id="{C6ADF25C-D4D8-C2F6-8534-B93D7C2024B0}"/>
              </a:ext>
            </a:extLst>
          </p:cNvPr>
          <p:cNvSpPr txBox="1"/>
          <p:nvPr/>
        </p:nvSpPr>
        <p:spPr>
          <a:xfrm>
            <a:off x="3798002" y="4046081"/>
            <a:ext cx="433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UAV technológia alkalmazása</a:t>
            </a:r>
          </a:p>
        </p:txBody>
      </p:sp>
      <p:sp>
        <p:nvSpPr>
          <p:cNvPr id="109" name="Oval 22">
            <a:extLst>
              <a:ext uri="{FF2B5EF4-FFF2-40B4-BE49-F238E27FC236}">
                <a16:creationId xmlns:a16="http://schemas.microsoft.com/office/drawing/2014/main" id="{18CC137A-2B0C-2578-EC6D-083C5DB4B9FB}"/>
              </a:ext>
            </a:extLst>
          </p:cNvPr>
          <p:cNvSpPr/>
          <p:nvPr/>
        </p:nvSpPr>
        <p:spPr>
          <a:xfrm>
            <a:off x="3651706" y="413742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10" name="TextBox 23">
            <a:extLst>
              <a:ext uri="{FF2B5EF4-FFF2-40B4-BE49-F238E27FC236}">
                <a16:creationId xmlns:a16="http://schemas.microsoft.com/office/drawing/2014/main" id="{D2570E9F-543C-F9CF-A435-2421B4AC443A}"/>
              </a:ext>
            </a:extLst>
          </p:cNvPr>
          <p:cNvSpPr txBox="1"/>
          <p:nvPr/>
        </p:nvSpPr>
        <p:spPr>
          <a:xfrm>
            <a:off x="3789919" y="3795340"/>
            <a:ext cx="433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solidFill>
                  <a:schemeClr val="bg1"/>
                </a:solidFill>
                <a:cs typeface="Arial" pitchFamily="34" charset="0"/>
              </a:rPr>
              <a:t>Földmegfigyelés és térbeli adatok elemzése</a:t>
            </a:r>
          </a:p>
        </p:txBody>
      </p:sp>
      <p:sp>
        <p:nvSpPr>
          <p:cNvPr id="111" name="Oval 22">
            <a:extLst>
              <a:ext uri="{FF2B5EF4-FFF2-40B4-BE49-F238E27FC236}">
                <a16:creationId xmlns:a16="http://schemas.microsoft.com/office/drawing/2014/main" id="{399135D2-3560-43B6-E49D-10B1AFD11564}"/>
              </a:ext>
            </a:extLst>
          </p:cNvPr>
          <p:cNvSpPr/>
          <p:nvPr/>
        </p:nvSpPr>
        <p:spPr>
          <a:xfrm>
            <a:off x="3643623" y="388668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192895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EF334-7EDF-BA59-A018-C4F259121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A5C3B235-6E02-210E-8391-178745989181}"/>
              </a:ext>
            </a:extLst>
          </p:cNvPr>
          <p:cNvSpPr txBox="1">
            <a:spLocks/>
          </p:cNvSpPr>
          <p:nvPr/>
        </p:nvSpPr>
        <p:spPr>
          <a:xfrm>
            <a:off x="7752898" y="829146"/>
            <a:ext cx="4258235" cy="3337485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Mechatronikai mérnök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i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mesterszak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MSc</a:t>
            </a:r>
            <a:endParaRPr lang="en-US" altLang="ko-K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37" name="Kép helye 36">
            <a:extLst>
              <a:ext uri="{FF2B5EF4-FFF2-40B4-BE49-F238E27FC236}">
                <a16:creationId xmlns:a16="http://schemas.microsoft.com/office/drawing/2014/main" id="{BEDB60CA-D014-6A87-2101-B068BDAD55D7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9" name="Kép helye 38">
            <a:extLst>
              <a:ext uri="{FF2B5EF4-FFF2-40B4-BE49-F238E27FC236}">
                <a16:creationId xmlns:a16="http://schemas.microsoft.com/office/drawing/2014/main" id="{B7B145BC-E124-75C8-3873-7455C945C43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3" name="Group 92">
            <a:extLst>
              <a:ext uri="{FF2B5EF4-FFF2-40B4-BE49-F238E27FC236}">
                <a16:creationId xmlns:a16="http://schemas.microsoft.com/office/drawing/2014/main" id="{E9D772FF-123B-F2D5-C769-3829A7BA370A}"/>
              </a:ext>
            </a:extLst>
          </p:cNvPr>
          <p:cNvGrpSpPr/>
          <p:nvPr/>
        </p:nvGrpSpPr>
        <p:grpSpPr>
          <a:xfrm>
            <a:off x="-200299" y="3365665"/>
            <a:ext cx="4355125" cy="3260093"/>
            <a:chOff x="-255818" y="2855701"/>
            <a:chExt cx="5014204" cy="3753457"/>
          </a:xfrm>
        </p:grpSpPr>
        <p:grpSp>
          <p:nvGrpSpPr>
            <p:cNvPr id="5" name="Group 93">
              <a:extLst>
                <a:ext uri="{FF2B5EF4-FFF2-40B4-BE49-F238E27FC236}">
                  <a16:creationId xmlns:a16="http://schemas.microsoft.com/office/drawing/2014/main" id="{2C245C83-9602-4736-9C25-81984C135BA3}"/>
                </a:ext>
              </a:extLst>
            </p:cNvPr>
            <p:cNvGrpSpPr/>
            <p:nvPr/>
          </p:nvGrpSpPr>
          <p:grpSpPr>
            <a:xfrm>
              <a:off x="-255818" y="5774253"/>
              <a:ext cx="4939255" cy="729254"/>
              <a:chOff x="-255818" y="5774253"/>
              <a:chExt cx="4939255" cy="729254"/>
            </a:xfrm>
          </p:grpSpPr>
          <p:sp>
            <p:nvSpPr>
              <p:cNvPr id="62" name="Oval 117">
                <a:extLst>
                  <a:ext uri="{FF2B5EF4-FFF2-40B4-BE49-F238E27FC236}">
                    <a16:creationId xmlns:a16="http://schemas.microsoft.com/office/drawing/2014/main" id="{20F48ECD-D2FC-5886-A1CD-5AE64D51FB23}"/>
                  </a:ext>
                </a:extLst>
              </p:cNvPr>
              <p:cNvSpPr/>
              <p:nvPr/>
            </p:nvSpPr>
            <p:spPr>
              <a:xfrm rot="20779325">
                <a:off x="-255818" y="6021198"/>
                <a:ext cx="3495178" cy="48230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3" name="Oval 118">
                <a:extLst>
                  <a:ext uri="{FF2B5EF4-FFF2-40B4-BE49-F238E27FC236}">
                    <a16:creationId xmlns:a16="http://schemas.microsoft.com/office/drawing/2014/main" id="{E788C8BF-59C3-C0D0-B68D-162AF00A35AF}"/>
                  </a:ext>
                </a:extLst>
              </p:cNvPr>
              <p:cNvSpPr/>
              <p:nvPr/>
            </p:nvSpPr>
            <p:spPr>
              <a:xfrm>
                <a:off x="1327736" y="5774253"/>
                <a:ext cx="3355701" cy="48230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36" name="Group 94">
              <a:extLst>
                <a:ext uri="{FF2B5EF4-FFF2-40B4-BE49-F238E27FC236}">
                  <a16:creationId xmlns:a16="http://schemas.microsoft.com/office/drawing/2014/main" id="{C6C0F1EB-B5AA-A078-A0B3-B00F3FE93EA7}"/>
                </a:ext>
              </a:extLst>
            </p:cNvPr>
            <p:cNvGrpSpPr/>
            <p:nvPr/>
          </p:nvGrpSpPr>
          <p:grpSpPr>
            <a:xfrm>
              <a:off x="-25989" y="2855701"/>
              <a:ext cx="3031576" cy="3715552"/>
              <a:chOff x="-25989" y="2855701"/>
              <a:chExt cx="3031576" cy="3715552"/>
            </a:xfrm>
          </p:grpSpPr>
          <p:sp>
            <p:nvSpPr>
              <p:cNvPr id="51" name="Freeform: Shape 106">
                <a:extLst>
                  <a:ext uri="{FF2B5EF4-FFF2-40B4-BE49-F238E27FC236}">
                    <a16:creationId xmlns:a16="http://schemas.microsoft.com/office/drawing/2014/main" id="{1DE4FFE0-CDF6-458F-8563-5E9D72C76543}"/>
                  </a:ext>
                </a:extLst>
              </p:cNvPr>
              <p:cNvSpPr/>
              <p:nvPr/>
            </p:nvSpPr>
            <p:spPr>
              <a:xfrm flipH="1">
                <a:off x="-25989" y="3953013"/>
                <a:ext cx="2137656" cy="2618240"/>
              </a:xfrm>
              <a:custGeom>
                <a:avLst/>
                <a:gdLst>
                  <a:gd name="connsiteX0" fmla="*/ 1550356 w 2619983"/>
                  <a:gd name="connsiteY0" fmla="*/ 29716 h 2765267"/>
                  <a:gd name="connsiteX1" fmla="*/ 1818939 w 2619983"/>
                  <a:gd name="connsiteY1" fmla="*/ 176579 h 2765267"/>
                  <a:gd name="connsiteX2" fmla="*/ 2097809 w 2619983"/>
                  <a:gd name="connsiteY2" fmla="*/ 361731 h 2765267"/>
                  <a:gd name="connsiteX3" fmla="*/ 2502398 w 2619983"/>
                  <a:gd name="connsiteY3" fmla="*/ 974330 h 2765267"/>
                  <a:gd name="connsiteX4" fmla="*/ 2593831 w 2619983"/>
                  <a:gd name="connsiteY4" fmla="*/ 1389777 h 2765267"/>
                  <a:gd name="connsiteX5" fmla="*/ 2619547 w 2619983"/>
                  <a:gd name="connsiteY5" fmla="*/ 2749838 h 2765267"/>
                  <a:gd name="connsiteX6" fmla="*/ 2604118 w 2619983"/>
                  <a:gd name="connsiteY6" fmla="*/ 2765267 h 2765267"/>
                  <a:gd name="connsiteX7" fmla="*/ 2594403 w 2619983"/>
                  <a:gd name="connsiteY7" fmla="*/ 2764696 h 2765267"/>
                  <a:gd name="connsiteX8" fmla="*/ 52002 w 2619983"/>
                  <a:gd name="connsiteY8" fmla="*/ 2764696 h 2765267"/>
                  <a:gd name="connsiteX9" fmla="*/ 49145 w 2619983"/>
                  <a:gd name="connsiteY9" fmla="*/ 2764696 h 2765267"/>
                  <a:gd name="connsiteX10" fmla="*/ 66289 w 2619983"/>
                  <a:gd name="connsiteY10" fmla="*/ 2446396 h 2765267"/>
                  <a:gd name="connsiteX11" fmla="*/ 266298 w 2619983"/>
                  <a:gd name="connsiteY11" fmla="*/ 2153811 h 2765267"/>
                  <a:gd name="connsiteX12" fmla="*/ 269155 w 2619983"/>
                  <a:gd name="connsiteY12" fmla="*/ 2152668 h 2765267"/>
                  <a:gd name="connsiteX13" fmla="*/ 543453 w 2619983"/>
                  <a:gd name="connsiteY13" fmla="*/ 2153240 h 2765267"/>
                  <a:gd name="connsiteX14" fmla="*/ 549739 w 2619983"/>
                  <a:gd name="connsiteY14" fmla="*/ 2155526 h 2765267"/>
                  <a:gd name="connsiteX15" fmla="*/ 747462 w 2619983"/>
                  <a:gd name="connsiteY15" fmla="*/ 2181813 h 2765267"/>
                  <a:gd name="connsiteX16" fmla="*/ 750891 w 2619983"/>
                  <a:gd name="connsiteY16" fmla="*/ 2181813 h 2765267"/>
                  <a:gd name="connsiteX17" fmla="*/ 763463 w 2619983"/>
                  <a:gd name="connsiteY17" fmla="*/ 2156097 h 2765267"/>
                  <a:gd name="connsiteX18" fmla="*/ 753748 w 2619983"/>
                  <a:gd name="connsiteY18" fmla="*/ 2143525 h 2765267"/>
                  <a:gd name="connsiteX19" fmla="*/ 694317 w 2619983"/>
                  <a:gd name="connsiteY19" fmla="*/ 2010376 h 2765267"/>
                  <a:gd name="connsiteX20" fmla="*/ 665173 w 2619983"/>
                  <a:gd name="connsiteY20" fmla="*/ 1980661 h 2765267"/>
                  <a:gd name="connsiteX21" fmla="*/ 641172 w 2619983"/>
                  <a:gd name="connsiteY21" fmla="*/ 1970946 h 2765267"/>
                  <a:gd name="connsiteX22" fmla="*/ 555454 w 2619983"/>
                  <a:gd name="connsiteY22" fmla="*/ 1953231 h 2765267"/>
                  <a:gd name="connsiteX23" fmla="*/ 306299 w 2619983"/>
                  <a:gd name="connsiteY23" fmla="*/ 1973232 h 2765267"/>
                  <a:gd name="connsiteX24" fmla="*/ 70289 w 2619983"/>
                  <a:gd name="connsiteY24" fmla="*/ 1953802 h 2765267"/>
                  <a:gd name="connsiteX25" fmla="*/ 133149 w 2619983"/>
                  <a:gd name="connsiteY25" fmla="*/ 1856655 h 2765267"/>
                  <a:gd name="connsiteX26" fmla="*/ 127434 w 2619983"/>
                  <a:gd name="connsiteY26" fmla="*/ 1732078 h 2765267"/>
                  <a:gd name="connsiteX27" fmla="*/ 0 w 2619983"/>
                  <a:gd name="connsiteY27" fmla="*/ 1622930 h 2765267"/>
                  <a:gd name="connsiteX28" fmla="*/ 205724 w 2619983"/>
                  <a:gd name="connsiteY28" fmla="*/ 1596072 h 2765267"/>
                  <a:gd name="connsiteX29" fmla="*/ 257154 w 2619983"/>
                  <a:gd name="connsiteY29" fmla="*/ 1580071 h 2765267"/>
                  <a:gd name="connsiteX30" fmla="*/ 358873 w 2619983"/>
                  <a:gd name="connsiteY30" fmla="*/ 1557213 h 2765267"/>
                  <a:gd name="connsiteX31" fmla="*/ 389732 w 2619983"/>
                  <a:gd name="connsiteY31" fmla="*/ 1545212 h 2765267"/>
                  <a:gd name="connsiteX32" fmla="*/ 496594 w 2619983"/>
                  <a:gd name="connsiteY32" fmla="*/ 1495496 h 2765267"/>
                  <a:gd name="connsiteX33" fmla="*/ 561168 w 2619983"/>
                  <a:gd name="connsiteY33" fmla="*/ 1446922 h 2765267"/>
                  <a:gd name="connsiteX34" fmla="*/ 588598 w 2619983"/>
                  <a:gd name="connsiteY34" fmla="*/ 1332060 h 2765267"/>
                  <a:gd name="connsiteX35" fmla="*/ 595456 w 2619983"/>
                  <a:gd name="connsiteY35" fmla="*/ 1076048 h 2765267"/>
                  <a:gd name="connsiteX36" fmla="*/ 586884 w 2619983"/>
                  <a:gd name="connsiteY36" fmla="*/ 886897 h 2765267"/>
                  <a:gd name="connsiteX37" fmla="*/ 614313 w 2619983"/>
                  <a:gd name="connsiteY37" fmla="*/ 677745 h 2765267"/>
                  <a:gd name="connsiteX38" fmla="*/ 710318 w 2619983"/>
                  <a:gd name="connsiteY38" fmla="*/ 530881 h 2765267"/>
                  <a:gd name="connsiteX39" fmla="*/ 770320 w 2619983"/>
                  <a:gd name="connsiteY39" fmla="*/ 472021 h 2765267"/>
                  <a:gd name="connsiteX40" fmla="*/ 1458923 w 2619983"/>
                  <a:gd name="connsiteY40" fmla="*/ 0 h 2765267"/>
                  <a:gd name="connsiteX41" fmla="*/ 1460637 w 2619983"/>
                  <a:gd name="connsiteY41" fmla="*/ 0 h 2765267"/>
                  <a:gd name="connsiteX42" fmla="*/ 1550356 w 2619983"/>
                  <a:gd name="connsiteY42" fmla="*/ 29716 h 2765267"/>
                  <a:gd name="connsiteX0" fmla="*/ 1576316 w 2645944"/>
                  <a:gd name="connsiteY0" fmla="*/ 29716 h 2776917"/>
                  <a:gd name="connsiteX1" fmla="*/ 1844899 w 2645944"/>
                  <a:gd name="connsiteY1" fmla="*/ 176579 h 2776917"/>
                  <a:gd name="connsiteX2" fmla="*/ 2123769 w 2645944"/>
                  <a:gd name="connsiteY2" fmla="*/ 361731 h 2776917"/>
                  <a:gd name="connsiteX3" fmla="*/ 2528358 w 2645944"/>
                  <a:gd name="connsiteY3" fmla="*/ 974330 h 2776917"/>
                  <a:gd name="connsiteX4" fmla="*/ 2619791 w 2645944"/>
                  <a:gd name="connsiteY4" fmla="*/ 1389777 h 2776917"/>
                  <a:gd name="connsiteX5" fmla="*/ 2645507 w 2645944"/>
                  <a:gd name="connsiteY5" fmla="*/ 2749838 h 2776917"/>
                  <a:gd name="connsiteX6" fmla="*/ 2630078 w 2645944"/>
                  <a:gd name="connsiteY6" fmla="*/ 2765267 h 2776917"/>
                  <a:gd name="connsiteX7" fmla="*/ 2620363 w 2645944"/>
                  <a:gd name="connsiteY7" fmla="*/ 2764696 h 2776917"/>
                  <a:gd name="connsiteX8" fmla="*/ 77962 w 2645944"/>
                  <a:gd name="connsiteY8" fmla="*/ 2764696 h 2776917"/>
                  <a:gd name="connsiteX9" fmla="*/ 600594 w 2645944"/>
                  <a:gd name="connsiteY9" fmla="*/ 2776917 h 2776917"/>
                  <a:gd name="connsiteX10" fmla="*/ 92249 w 2645944"/>
                  <a:gd name="connsiteY10" fmla="*/ 2446396 h 2776917"/>
                  <a:gd name="connsiteX11" fmla="*/ 292258 w 2645944"/>
                  <a:gd name="connsiteY11" fmla="*/ 2153811 h 2776917"/>
                  <a:gd name="connsiteX12" fmla="*/ 295115 w 2645944"/>
                  <a:gd name="connsiteY12" fmla="*/ 2152668 h 2776917"/>
                  <a:gd name="connsiteX13" fmla="*/ 569413 w 2645944"/>
                  <a:gd name="connsiteY13" fmla="*/ 2153240 h 2776917"/>
                  <a:gd name="connsiteX14" fmla="*/ 575699 w 2645944"/>
                  <a:gd name="connsiteY14" fmla="*/ 2155526 h 2776917"/>
                  <a:gd name="connsiteX15" fmla="*/ 773422 w 2645944"/>
                  <a:gd name="connsiteY15" fmla="*/ 2181813 h 2776917"/>
                  <a:gd name="connsiteX16" fmla="*/ 776851 w 2645944"/>
                  <a:gd name="connsiteY16" fmla="*/ 2181813 h 2776917"/>
                  <a:gd name="connsiteX17" fmla="*/ 789423 w 2645944"/>
                  <a:gd name="connsiteY17" fmla="*/ 2156097 h 2776917"/>
                  <a:gd name="connsiteX18" fmla="*/ 779708 w 2645944"/>
                  <a:gd name="connsiteY18" fmla="*/ 2143525 h 2776917"/>
                  <a:gd name="connsiteX19" fmla="*/ 720277 w 2645944"/>
                  <a:gd name="connsiteY19" fmla="*/ 2010376 h 2776917"/>
                  <a:gd name="connsiteX20" fmla="*/ 691133 w 2645944"/>
                  <a:gd name="connsiteY20" fmla="*/ 1980661 h 2776917"/>
                  <a:gd name="connsiteX21" fmla="*/ 667132 w 2645944"/>
                  <a:gd name="connsiteY21" fmla="*/ 1970946 h 2776917"/>
                  <a:gd name="connsiteX22" fmla="*/ 581414 w 2645944"/>
                  <a:gd name="connsiteY22" fmla="*/ 1953231 h 2776917"/>
                  <a:gd name="connsiteX23" fmla="*/ 332259 w 2645944"/>
                  <a:gd name="connsiteY23" fmla="*/ 1973232 h 2776917"/>
                  <a:gd name="connsiteX24" fmla="*/ 96249 w 2645944"/>
                  <a:gd name="connsiteY24" fmla="*/ 1953802 h 2776917"/>
                  <a:gd name="connsiteX25" fmla="*/ 159109 w 2645944"/>
                  <a:gd name="connsiteY25" fmla="*/ 1856655 h 2776917"/>
                  <a:gd name="connsiteX26" fmla="*/ 153394 w 2645944"/>
                  <a:gd name="connsiteY26" fmla="*/ 1732078 h 2776917"/>
                  <a:gd name="connsiteX27" fmla="*/ 25960 w 2645944"/>
                  <a:gd name="connsiteY27" fmla="*/ 1622930 h 2776917"/>
                  <a:gd name="connsiteX28" fmla="*/ 231684 w 2645944"/>
                  <a:gd name="connsiteY28" fmla="*/ 1596072 h 2776917"/>
                  <a:gd name="connsiteX29" fmla="*/ 283114 w 2645944"/>
                  <a:gd name="connsiteY29" fmla="*/ 1580071 h 2776917"/>
                  <a:gd name="connsiteX30" fmla="*/ 384833 w 2645944"/>
                  <a:gd name="connsiteY30" fmla="*/ 1557213 h 2776917"/>
                  <a:gd name="connsiteX31" fmla="*/ 415692 w 2645944"/>
                  <a:gd name="connsiteY31" fmla="*/ 1545212 h 2776917"/>
                  <a:gd name="connsiteX32" fmla="*/ 522554 w 2645944"/>
                  <a:gd name="connsiteY32" fmla="*/ 1495496 h 2776917"/>
                  <a:gd name="connsiteX33" fmla="*/ 587128 w 2645944"/>
                  <a:gd name="connsiteY33" fmla="*/ 1446922 h 2776917"/>
                  <a:gd name="connsiteX34" fmla="*/ 614558 w 2645944"/>
                  <a:gd name="connsiteY34" fmla="*/ 1332060 h 2776917"/>
                  <a:gd name="connsiteX35" fmla="*/ 621416 w 2645944"/>
                  <a:gd name="connsiteY35" fmla="*/ 1076048 h 2776917"/>
                  <a:gd name="connsiteX36" fmla="*/ 612844 w 2645944"/>
                  <a:gd name="connsiteY36" fmla="*/ 886897 h 2776917"/>
                  <a:gd name="connsiteX37" fmla="*/ 640273 w 2645944"/>
                  <a:gd name="connsiteY37" fmla="*/ 677745 h 2776917"/>
                  <a:gd name="connsiteX38" fmla="*/ 736278 w 2645944"/>
                  <a:gd name="connsiteY38" fmla="*/ 530881 h 2776917"/>
                  <a:gd name="connsiteX39" fmla="*/ 796280 w 2645944"/>
                  <a:gd name="connsiteY39" fmla="*/ 472021 h 2776917"/>
                  <a:gd name="connsiteX40" fmla="*/ 1484883 w 2645944"/>
                  <a:gd name="connsiteY40" fmla="*/ 0 h 2776917"/>
                  <a:gd name="connsiteX41" fmla="*/ 1486597 w 2645944"/>
                  <a:gd name="connsiteY41" fmla="*/ 0 h 2776917"/>
                  <a:gd name="connsiteX42" fmla="*/ 1576316 w 2645944"/>
                  <a:gd name="connsiteY42" fmla="*/ 29716 h 2776917"/>
                  <a:gd name="connsiteX0" fmla="*/ 1550356 w 2619984"/>
                  <a:gd name="connsiteY0" fmla="*/ 29716 h 2776917"/>
                  <a:gd name="connsiteX1" fmla="*/ 1818939 w 2619984"/>
                  <a:gd name="connsiteY1" fmla="*/ 176579 h 2776917"/>
                  <a:gd name="connsiteX2" fmla="*/ 2097809 w 2619984"/>
                  <a:gd name="connsiteY2" fmla="*/ 361731 h 2776917"/>
                  <a:gd name="connsiteX3" fmla="*/ 2502398 w 2619984"/>
                  <a:gd name="connsiteY3" fmla="*/ 974330 h 2776917"/>
                  <a:gd name="connsiteX4" fmla="*/ 2593831 w 2619984"/>
                  <a:gd name="connsiteY4" fmla="*/ 1389777 h 2776917"/>
                  <a:gd name="connsiteX5" fmla="*/ 2619547 w 2619984"/>
                  <a:gd name="connsiteY5" fmla="*/ 2749838 h 2776917"/>
                  <a:gd name="connsiteX6" fmla="*/ 2604118 w 2619984"/>
                  <a:gd name="connsiteY6" fmla="*/ 2765267 h 2776917"/>
                  <a:gd name="connsiteX7" fmla="*/ 2594403 w 2619984"/>
                  <a:gd name="connsiteY7" fmla="*/ 2764696 h 2776917"/>
                  <a:gd name="connsiteX8" fmla="*/ 574634 w 2619984"/>
                  <a:gd name="connsiteY8" fmla="*/ 2776917 h 2776917"/>
                  <a:gd name="connsiteX9" fmla="*/ 66289 w 2619984"/>
                  <a:gd name="connsiteY9" fmla="*/ 2446396 h 2776917"/>
                  <a:gd name="connsiteX10" fmla="*/ 266298 w 2619984"/>
                  <a:gd name="connsiteY10" fmla="*/ 2153811 h 2776917"/>
                  <a:gd name="connsiteX11" fmla="*/ 269155 w 2619984"/>
                  <a:gd name="connsiteY11" fmla="*/ 2152668 h 2776917"/>
                  <a:gd name="connsiteX12" fmla="*/ 543453 w 2619984"/>
                  <a:gd name="connsiteY12" fmla="*/ 2153240 h 2776917"/>
                  <a:gd name="connsiteX13" fmla="*/ 549739 w 2619984"/>
                  <a:gd name="connsiteY13" fmla="*/ 2155526 h 2776917"/>
                  <a:gd name="connsiteX14" fmla="*/ 747462 w 2619984"/>
                  <a:gd name="connsiteY14" fmla="*/ 2181813 h 2776917"/>
                  <a:gd name="connsiteX15" fmla="*/ 750891 w 2619984"/>
                  <a:gd name="connsiteY15" fmla="*/ 2181813 h 2776917"/>
                  <a:gd name="connsiteX16" fmla="*/ 763463 w 2619984"/>
                  <a:gd name="connsiteY16" fmla="*/ 2156097 h 2776917"/>
                  <a:gd name="connsiteX17" fmla="*/ 753748 w 2619984"/>
                  <a:gd name="connsiteY17" fmla="*/ 2143525 h 2776917"/>
                  <a:gd name="connsiteX18" fmla="*/ 694317 w 2619984"/>
                  <a:gd name="connsiteY18" fmla="*/ 2010376 h 2776917"/>
                  <a:gd name="connsiteX19" fmla="*/ 665173 w 2619984"/>
                  <a:gd name="connsiteY19" fmla="*/ 1980661 h 2776917"/>
                  <a:gd name="connsiteX20" fmla="*/ 641172 w 2619984"/>
                  <a:gd name="connsiteY20" fmla="*/ 1970946 h 2776917"/>
                  <a:gd name="connsiteX21" fmla="*/ 555454 w 2619984"/>
                  <a:gd name="connsiteY21" fmla="*/ 1953231 h 2776917"/>
                  <a:gd name="connsiteX22" fmla="*/ 306299 w 2619984"/>
                  <a:gd name="connsiteY22" fmla="*/ 1973232 h 2776917"/>
                  <a:gd name="connsiteX23" fmla="*/ 70289 w 2619984"/>
                  <a:gd name="connsiteY23" fmla="*/ 1953802 h 2776917"/>
                  <a:gd name="connsiteX24" fmla="*/ 133149 w 2619984"/>
                  <a:gd name="connsiteY24" fmla="*/ 1856655 h 2776917"/>
                  <a:gd name="connsiteX25" fmla="*/ 127434 w 2619984"/>
                  <a:gd name="connsiteY25" fmla="*/ 1732078 h 2776917"/>
                  <a:gd name="connsiteX26" fmla="*/ 0 w 2619984"/>
                  <a:gd name="connsiteY26" fmla="*/ 1622930 h 2776917"/>
                  <a:gd name="connsiteX27" fmla="*/ 205724 w 2619984"/>
                  <a:gd name="connsiteY27" fmla="*/ 1596072 h 2776917"/>
                  <a:gd name="connsiteX28" fmla="*/ 257154 w 2619984"/>
                  <a:gd name="connsiteY28" fmla="*/ 1580071 h 2776917"/>
                  <a:gd name="connsiteX29" fmla="*/ 358873 w 2619984"/>
                  <a:gd name="connsiteY29" fmla="*/ 1557213 h 2776917"/>
                  <a:gd name="connsiteX30" fmla="*/ 389732 w 2619984"/>
                  <a:gd name="connsiteY30" fmla="*/ 1545212 h 2776917"/>
                  <a:gd name="connsiteX31" fmla="*/ 496594 w 2619984"/>
                  <a:gd name="connsiteY31" fmla="*/ 1495496 h 2776917"/>
                  <a:gd name="connsiteX32" fmla="*/ 561168 w 2619984"/>
                  <a:gd name="connsiteY32" fmla="*/ 1446922 h 2776917"/>
                  <a:gd name="connsiteX33" fmla="*/ 588598 w 2619984"/>
                  <a:gd name="connsiteY33" fmla="*/ 1332060 h 2776917"/>
                  <a:gd name="connsiteX34" fmla="*/ 595456 w 2619984"/>
                  <a:gd name="connsiteY34" fmla="*/ 1076048 h 2776917"/>
                  <a:gd name="connsiteX35" fmla="*/ 586884 w 2619984"/>
                  <a:gd name="connsiteY35" fmla="*/ 886897 h 2776917"/>
                  <a:gd name="connsiteX36" fmla="*/ 614313 w 2619984"/>
                  <a:gd name="connsiteY36" fmla="*/ 677745 h 2776917"/>
                  <a:gd name="connsiteX37" fmla="*/ 710318 w 2619984"/>
                  <a:gd name="connsiteY37" fmla="*/ 530881 h 2776917"/>
                  <a:gd name="connsiteX38" fmla="*/ 770320 w 2619984"/>
                  <a:gd name="connsiteY38" fmla="*/ 472021 h 2776917"/>
                  <a:gd name="connsiteX39" fmla="*/ 1458923 w 2619984"/>
                  <a:gd name="connsiteY39" fmla="*/ 0 h 2776917"/>
                  <a:gd name="connsiteX40" fmla="*/ 1460637 w 2619984"/>
                  <a:gd name="connsiteY40" fmla="*/ 0 h 2776917"/>
                  <a:gd name="connsiteX41" fmla="*/ 1550356 w 2619984"/>
                  <a:gd name="connsiteY41" fmla="*/ 29716 h 2776917"/>
                  <a:gd name="connsiteX0" fmla="*/ 1550356 w 2619984"/>
                  <a:gd name="connsiteY0" fmla="*/ 29716 h 2776917"/>
                  <a:gd name="connsiteX1" fmla="*/ 1818939 w 2619984"/>
                  <a:gd name="connsiteY1" fmla="*/ 176579 h 2776917"/>
                  <a:gd name="connsiteX2" fmla="*/ 2097809 w 2619984"/>
                  <a:gd name="connsiteY2" fmla="*/ 361731 h 2776917"/>
                  <a:gd name="connsiteX3" fmla="*/ 2502398 w 2619984"/>
                  <a:gd name="connsiteY3" fmla="*/ 974330 h 2776917"/>
                  <a:gd name="connsiteX4" fmla="*/ 2593831 w 2619984"/>
                  <a:gd name="connsiteY4" fmla="*/ 1389777 h 2776917"/>
                  <a:gd name="connsiteX5" fmla="*/ 2619547 w 2619984"/>
                  <a:gd name="connsiteY5" fmla="*/ 2749838 h 2776917"/>
                  <a:gd name="connsiteX6" fmla="*/ 2604118 w 2619984"/>
                  <a:gd name="connsiteY6" fmla="*/ 2765267 h 2776917"/>
                  <a:gd name="connsiteX7" fmla="*/ 2594403 w 2619984"/>
                  <a:gd name="connsiteY7" fmla="*/ 2764696 h 2776917"/>
                  <a:gd name="connsiteX8" fmla="*/ 574634 w 2619984"/>
                  <a:gd name="connsiteY8" fmla="*/ 2776917 h 2776917"/>
                  <a:gd name="connsiteX9" fmla="*/ 5185 w 2619984"/>
                  <a:gd name="connsiteY9" fmla="*/ 2593044 h 2776917"/>
                  <a:gd name="connsiteX10" fmla="*/ 266298 w 2619984"/>
                  <a:gd name="connsiteY10" fmla="*/ 2153811 h 2776917"/>
                  <a:gd name="connsiteX11" fmla="*/ 269155 w 2619984"/>
                  <a:gd name="connsiteY11" fmla="*/ 2152668 h 2776917"/>
                  <a:gd name="connsiteX12" fmla="*/ 543453 w 2619984"/>
                  <a:gd name="connsiteY12" fmla="*/ 2153240 h 2776917"/>
                  <a:gd name="connsiteX13" fmla="*/ 549739 w 2619984"/>
                  <a:gd name="connsiteY13" fmla="*/ 2155526 h 2776917"/>
                  <a:gd name="connsiteX14" fmla="*/ 747462 w 2619984"/>
                  <a:gd name="connsiteY14" fmla="*/ 2181813 h 2776917"/>
                  <a:gd name="connsiteX15" fmla="*/ 750891 w 2619984"/>
                  <a:gd name="connsiteY15" fmla="*/ 2181813 h 2776917"/>
                  <a:gd name="connsiteX16" fmla="*/ 763463 w 2619984"/>
                  <a:gd name="connsiteY16" fmla="*/ 2156097 h 2776917"/>
                  <a:gd name="connsiteX17" fmla="*/ 753748 w 2619984"/>
                  <a:gd name="connsiteY17" fmla="*/ 2143525 h 2776917"/>
                  <a:gd name="connsiteX18" fmla="*/ 694317 w 2619984"/>
                  <a:gd name="connsiteY18" fmla="*/ 2010376 h 2776917"/>
                  <a:gd name="connsiteX19" fmla="*/ 665173 w 2619984"/>
                  <a:gd name="connsiteY19" fmla="*/ 1980661 h 2776917"/>
                  <a:gd name="connsiteX20" fmla="*/ 641172 w 2619984"/>
                  <a:gd name="connsiteY20" fmla="*/ 1970946 h 2776917"/>
                  <a:gd name="connsiteX21" fmla="*/ 555454 w 2619984"/>
                  <a:gd name="connsiteY21" fmla="*/ 1953231 h 2776917"/>
                  <a:gd name="connsiteX22" fmla="*/ 306299 w 2619984"/>
                  <a:gd name="connsiteY22" fmla="*/ 1973232 h 2776917"/>
                  <a:gd name="connsiteX23" fmla="*/ 70289 w 2619984"/>
                  <a:gd name="connsiteY23" fmla="*/ 1953802 h 2776917"/>
                  <a:gd name="connsiteX24" fmla="*/ 133149 w 2619984"/>
                  <a:gd name="connsiteY24" fmla="*/ 1856655 h 2776917"/>
                  <a:gd name="connsiteX25" fmla="*/ 127434 w 2619984"/>
                  <a:gd name="connsiteY25" fmla="*/ 1732078 h 2776917"/>
                  <a:gd name="connsiteX26" fmla="*/ 0 w 2619984"/>
                  <a:gd name="connsiteY26" fmla="*/ 1622930 h 2776917"/>
                  <a:gd name="connsiteX27" fmla="*/ 205724 w 2619984"/>
                  <a:gd name="connsiteY27" fmla="*/ 1596072 h 2776917"/>
                  <a:gd name="connsiteX28" fmla="*/ 257154 w 2619984"/>
                  <a:gd name="connsiteY28" fmla="*/ 1580071 h 2776917"/>
                  <a:gd name="connsiteX29" fmla="*/ 358873 w 2619984"/>
                  <a:gd name="connsiteY29" fmla="*/ 1557213 h 2776917"/>
                  <a:gd name="connsiteX30" fmla="*/ 389732 w 2619984"/>
                  <a:gd name="connsiteY30" fmla="*/ 1545212 h 2776917"/>
                  <a:gd name="connsiteX31" fmla="*/ 496594 w 2619984"/>
                  <a:gd name="connsiteY31" fmla="*/ 1495496 h 2776917"/>
                  <a:gd name="connsiteX32" fmla="*/ 561168 w 2619984"/>
                  <a:gd name="connsiteY32" fmla="*/ 1446922 h 2776917"/>
                  <a:gd name="connsiteX33" fmla="*/ 588598 w 2619984"/>
                  <a:gd name="connsiteY33" fmla="*/ 1332060 h 2776917"/>
                  <a:gd name="connsiteX34" fmla="*/ 595456 w 2619984"/>
                  <a:gd name="connsiteY34" fmla="*/ 1076048 h 2776917"/>
                  <a:gd name="connsiteX35" fmla="*/ 586884 w 2619984"/>
                  <a:gd name="connsiteY35" fmla="*/ 886897 h 2776917"/>
                  <a:gd name="connsiteX36" fmla="*/ 614313 w 2619984"/>
                  <a:gd name="connsiteY36" fmla="*/ 677745 h 2776917"/>
                  <a:gd name="connsiteX37" fmla="*/ 710318 w 2619984"/>
                  <a:gd name="connsiteY37" fmla="*/ 530881 h 2776917"/>
                  <a:gd name="connsiteX38" fmla="*/ 770320 w 2619984"/>
                  <a:gd name="connsiteY38" fmla="*/ 472021 h 2776917"/>
                  <a:gd name="connsiteX39" fmla="*/ 1458923 w 2619984"/>
                  <a:gd name="connsiteY39" fmla="*/ 0 h 2776917"/>
                  <a:gd name="connsiteX40" fmla="*/ 1460637 w 2619984"/>
                  <a:gd name="connsiteY40" fmla="*/ 0 h 2776917"/>
                  <a:gd name="connsiteX41" fmla="*/ 1550356 w 2619984"/>
                  <a:gd name="connsiteY41" fmla="*/ 29716 h 2776917"/>
                  <a:gd name="connsiteX0" fmla="*/ 1550356 w 2731128"/>
                  <a:gd name="connsiteY0" fmla="*/ 29716 h 2801358"/>
                  <a:gd name="connsiteX1" fmla="*/ 1818939 w 2731128"/>
                  <a:gd name="connsiteY1" fmla="*/ 176579 h 2801358"/>
                  <a:gd name="connsiteX2" fmla="*/ 2097809 w 2731128"/>
                  <a:gd name="connsiteY2" fmla="*/ 361731 h 2801358"/>
                  <a:gd name="connsiteX3" fmla="*/ 2502398 w 2731128"/>
                  <a:gd name="connsiteY3" fmla="*/ 974330 h 2801358"/>
                  <a:gd name="connsiteX4" fmla="*/ 2593831 w 2731128"/>
                  <a:gd name="connsiteY4" fmla="*/ 1389777 h 2801358"/>
                  <a:gd name="connsiteX5" fmla="*/ 2619547 w 2731128"/>
                  <a:gd name="connsiteY5" fmla="*/ 2749838 h 2801358"/>
                  <a:gd name="connsiteX6" fmla="*/ 2604118 w 2731128"/>
                  <a:gd name="connsiteY6" fmla="*/ 2765267 h 2801358"/>
                  <a:gd name="connsiteX7" fmla="*/ 2594403 w 2731128"/>
                  <a:gd name="connsiteY7" fmla="*/ 2764696 h 2801358"/>
                  <a:gd name="connsiteX8" fmla="*/ 782385 w 2731128"/>
                  <a:gd name="connsiteY8" fmla="*/ 2801358 h 2801358"/>
                  <a:gd name="connsiteX9" fmla="*/ 5185 w 2731128"/>
                  <a:gd name="connsiteY9" fmla="*/ 2593044 h 2801358"/>
                  <a:gd name="connsiteX10" fmla="*/ 266298 w 2731128"/>
                  <a:gd name="connsiteY10" fmla="*/ 2153811 h 2801358"/>
                  <a:gd name="connsiteX11" fmla="*/ 269155 w 2731128"/>
                  <a:gd name="connsiteY11" fmla="*/ 2152668 h 2801358"/>
                  <a:gd name="connsiteX12" fmla="*/ 543453 w 2731128"/>
                  <a:gd name="connsiteY12" fmla="*/ 2153240 h 2801358"/>
                  <a:gd name="connsiteX13" fmla="*/ 549739 w 2731128"/>
                  <a:gd name="connsiteY13" fmla="*/ 2155526 h 2801358"/>
                  <a:gd name="connsiteX14" fmla="*/ 747462 w 2731128"/>
                  <a:gd name="connsiteY14" fmla="*/ 2181813 h 2801358"/>
                  <a:gd name="connsiteX15" fmla="*/ 750891 w 2731128"/>
                  <a:gd name="connsiteY15" fmla="*/ 2181813 h 2801358"/>
                  <a:gd name="connsiteX16" fmla="*/ 763463 w 2731128"/>
                  <a:gd name="connsiteY16" fmla="*/ 2156097 h 2801358"/>
                  <a:gd name="connsiteX17" fmla="*/ 753748 w 2731128"/>
                  <a:gd name="connsiteY17" fmla="*/ 2143525 h 2801358"/>
                  <a:gd name="connsiteX18" fmla="*/ 694317 w 2731128"/>
                  <a:gd name="connsiteY18" fmla="*/ 2010376 h 2801358"/>
                  <a:gd name="connsiteX19" fmla="*/ 665173 w 2731128"/>
                  <a:gd name="connsiteY19" fmla="*/ 1980661 h 2801358"/>
                  <a:gd name="connsiteX20" fmla="*/ 641172 w 2731128"/>
                  <a:gd name="connsiteY20" fmla="*/ 1970946 h 2801358"/>
                  <a:gd name="connsiteX21" fmla="*/ 555454 w 2731128"/>
                  <a:gd name="connsiteY21" fmla="*/ 1953231 h 2801358"/>
                  <a:gd name="connsiteX22" fmla="*/ 306299 w 2731128"/>
                  <a:gd name="connsiteY22" fmla="*/ 1973232 h 2801358"/>
                  <a:gd name="connsiteX23" fmla="*/ 70289 w 2731128"/>
                  <a:gd name="connsiteY23" fmla="*/ 1953802 h 2801358"/>
                  <a:gd name="connsiteX24" fmla="*/ 133149 w 2731128"/>
                  <a:gd name="connsiteY24" fmla="*/ 1856655 h 2801358"/>
                  <a:gd name="connsiteX25" fmla="*/ 127434 w 2731128"/>
                  <a:gd name="connsiteY25" fmla="*/ 1732078 h 2801358"/>
                  <a:gd name="connsiteX26" fmla="*/ 0 w 2731128"/>
                  <a:gd name="connsiteY26" fmla="*/ 1622930 h 2801358"/>
                  <a:gd name="connsiteX27" fmla="*/ 205724 w 2731128"/>
                  <a:gd name="connsiteY27" fmla="*/ 1596072 h 2801358"/>
                  <a:gd name="connsiteX28" fmla="*/ 257154 w 2731128"/>
                  <a:gd name="connsiteY28" fmla="*/ 1580071 h 2801358"/>
                  <a:gd name="connsiteX29" fmla="*/ 358873 w 2731128"/>
                  <a:gd name="connsiteY29" fmla="*/ 1557213 h 2801358"/>
                  <a:gd name="connsiteX30" fmla="*/ 389732 w 2731128"/>
                  <a:gd name="connsiteY30" fmla="*/ 1545212 h 2801358"/>
                  <a:gd name="connsiteX31" fmla="*/ 496594 w 2731128"/>
                  <a:gd name="connsiteY31" fmla="*/ 1495496 h 2801358"/>
                  <a:gd name="connsiteX32" fmla="*/ 561168 w 2731128"/>
                  <a:gd name="connsiteY32" fmla="*/ 1446922 h 2801358"/>
                  <a:gd name="connsiteX33" fmla="*/ 588598 w 2731128"/>
                  <a:gd name="connsiteY33" fmla="*/ 1332060 h 2801358"/>
                  <a:gd name="connsiteX34" fmla="*/ 595456 w 2731128"/>
                  <a:gd name="connsiteY34" fmla="*/ 1076048 h 2801358"/>
                  <a:gd name="connsiteX35" fmla="*/ 586884 w 2731128"/>
                  <a:gd name="connsiteY35" fmla="*/ 886897 h 2801358"/>
                  <a:gd name="connsiteX36" fmla="*/ 614313 w 2731128"/>
                  <a:gd name="connsiteY36" fmla="*/ 677745 h 2801358"/>
                  <a:gd name="connsiteX37" fmla="*/ 710318 w 2731128"/>
                  <a:gd name="connsiteY37" fmla="*/ 530881 h 2801358"/>
                  <a:gd name="connsiteX38" fmla="*/ 770320 w 2731128"/>
                  <a:gd name="connsiteY38" fmla="*/ 472021 h 2801358"/>
                  <a:gd name="connsiteX39" fmla="*/ 1458923 w 2731128"/>
                  <a:gd name="connsiteY39" fmla="*/ 0 h 2801358"/>
                  <a:gd name="connsiteX40" fmla="*/ 1460637 w 2731128"/>
                  <a:gd name="connsiteY40" fmla="*/ 0 h 2801358"/>
                  <a:gd name="connsiteX41" fmla="*/ 1550356 w 2731128"/>
                  <a:gd name="connsiteY41" fmla="*/ 29716 h 2801358"/>
                  <a:gd name="connsiteX0" fmla="*/ 1550356 w 2740446"/>
                  <a:gd name="connsiteY0" fmla="*/ 29716 h 3583481"/>
                  <a:gd name="connsiteX1" fmla="*/ 1818939 w 2740446"/>
                  <a:gd name="connsiteY1" fmla="*/ 176579 h 3583481"/>
                  <a:gd name="connsiteX2" fmla="*/ 2097809 w 2740446"/>
                  <a:gd name="connsiteY2" fmla="*/ 361731 h 3583481"/>
                  <a:gd name="connsiteX3" fmla="*/ 2502398 w 2740446"/>
                  <a:gd name="connsiteY3" fmla="*/ 974330 h 3583481"/>
                  <a:gd name="connsiteX4" fmla="*/ 2593831 w 2740446"/>
                  <a:gd name="connsiteY4" fmla="*/ 1389777 h 3583481"/>
                  <a:gd name="connsiteX5" fmla="*/ 2619547 w 2740446"/>
                  <a:gd name="connsiteY5" fmla="*/ 2749838 h 3583481"/>
                  <a:gd name="connsiteX6" fmla="*/ 2604118 w 2740446"/>
                  <a:gd name="connsiteY6" fmla="*/ 2765267 h 3583481"/>
                  <a:gd name="connsiteX7" fmla="*/ 2606624 w 2740446"/>
                  <a:gd name="connsiteY7" fmla="*/ 3583481 h 3583481"/>
                  <a:gd name="connsiteX8" fmla="*/ 782385 w 2740446"/>
                  <a:gd name="connsiteY8" fmla="*/ 2801358 h 3583481"/>
                  <a:gd name="connsiteX9" fmla="*/ 5185 w 2740446"/>
                  <a:gd name="connsiteY9" fmla="*/ 2593044 h 3583481"/>
                  <a:gd name="connsiteX10" fmla="*/ 266298 w 2740446"/>
                  <a:gd name="connsiteY10" fmla="*/ 2153811 h 3583481"/>
                  <a:gd name="connsiteX11" fmla="*/ 269155 w 2740446"/>
                  <a:gd name="connsiteY11" fmla="*/ 2152668 h 3583481"/>
                  <a:gd name="connsiteX12" fmla="*/ 543453 w 2740446"/>
                  <a:gd name="connsiteY12" fmla="*/ 2153240 h 3583481"/>
                  <a:gd name="connsiteX13" fmla="*/ 549739 w 2740446"/>
                  <a:gd name="connsiteY13" fmla="*/ 2155526 h 3583481"/>
                  <a:gd name="connsiteX14" fmla="*/ 747462 w 2740446"/>
                  <a:gd name="connsiteY14" fmla="*/ 2181813 h 3583481"/>
                  <a:gd name="connsiteX15" fmla="*/ 750891 w 2740446"/>
                  <a:gd name="connsiteY15" fmla="*/ 2181813 h 3583481"/>
                  <a:gd name="connsiteX16" fmla="*/ 763463 w 2740446"/>
                  <a:gd name="connsiteY16" fmla="*/ 2156097 h 3583481"/>
                  <a:gd name="connsiteX17" fmla="*/ 753748 w 2740446"/>
                  <a:gd name="connsiteY17" fmla="*/ 2143525 h 3583481"/>
                  <a:gd name="connsiteX18" fmla="*/ 694317 w 2740446"/>
                  <a:gd name="connsiteY18" fmla="*/ 2010376 h 3583481"/>
                  <a:gd name="connsiteX19" fmla="*/ 665173 w 2740446"/>
                  <a:gd name="connsiteY19" fmla="*/ 1980661 h 3583481"/>
                  <a:gd name="connsiteX20" fmla="*/ 641172 w 2740446"/>
                  <a:gd name="connsiteY20" fmla="*/ 1970946 h 3583481"/>
                  <a:gd name="connsiteX21" fmla="*/ 555454 w 2740446"/>
                  <a:gd name="connsiteY21" fmla="*/ 1953231 h 3583481"/>
                  <a:gd name="connsiteX22" fmla="*/ 306299 w 2740446"/>
                  <a:gd name="connsiteY22" fmla="*/ 1973232 h 3583481"/>
                  <a:gd name="connsiteX23" fmla="*/ 70289 w 2740446"/>
                  <a:gd name="connsiteY23" fmla="*/ 1953802 h 3583481"/>
                  <a:gd name="connsiteX24" fmla="*/ 133149 w 2740446"/>
                  <a:gd name="connsiteY24" fmla="*/ 1856655 h 3583481"/>
                  <a:gd name="connsiteX25" fmla="*/ 127434 w 2740446"/>
                  <a:gd name="connsiteY25" fmla="*/ 1732078 h 3583481"/>
                  <a:gd name="connsiteX26" fmla="*/ 0 w 2740446"/>
                  <a:gd name="connsiteY26" fmla="*/ 1622930 h 3583481"/>
                  <a:gd name="connsiteX27" fmla="*/ 205724 w 2740446"/>
                  <a:gd name="connsiteY27" fmla="*/ 1596072 h 3583481"/>
                  <a:gd name="connsiteX28" fmla="*/ 257154 w 2740446"/>
                  <a:gd name="connsiteY28" fmla="*/ 1580071 h 3583481"/>
                  <a:gd name="connsiteX29" fmla="*/ 358873 w 2740446"/>
                  <a:gd name="connsiteY29" fmla="*/ 1557213 h 3583481"/>
                  <a:gd name="connsiteX30" fmla="*/ 389732 w 2740446"/>
                  <a:gd name="connsiteY30" fmla="*/ 1545212 h 3583481"/>
                  <a:gd name="connsiteX31" fmla="*/ 496594 w 2740446"/>
                  <a:gd name="connsiteY31" fmla="*/ 1495496 h 3583481"/>
                  <a:gd name="connsiteX32" fmla="*/ 561168 w 2740446"/>
                  <a:gd name="connsiteY32" fmla="*/ 1446922 h 3583481"/>
                  <a:gd name="connsiteX33" fmla="*/ 588598 w 2740446"/>
                  <a:gd name="connsiteY33" fmla="*/ 1332060 h 3583481"/>
                  <a:gd name="connsiteX34" fmla="*/ 595456 w 2740446"/>
                  <a:gd name="connsiteY34" fmla="*/ 1076048 h 3583481"/>
                  <a:gd name="connsiteX35" fmla="*/ 586884 w 2740446"/>
                  <a:gd name="connsiteY35" fmla="*/ 886897 h 3583481"/>
                  <a:gd name="connsiteX36" fmla="*/ 614313 w 2740446"/>
                  <a:gd name="connsiteY36" fmla="*/ 677745 h 3583481"/>
                  <a:gd name="connsiteX37" fmla="*/ 710318 w 2740446"/>
                  <a:gd name="connsiteY37" fmla="*/ 530881 h 3583481"/>
                  <a:gd name="connsiteX38" fmla="*/ 770320 w 2740446"/>
                  <a:gd name="connsiteY38" fmla="*/ 472021 h 3583481"/>
                  <a:gd name="connsiteX39" fmla="*/ 1458923 w 2740446"/>
                  <a:gd name="connsiteY39" fmla="*/ 0 h 3583481"/>
                  <a:gd name="connsiteX40" fmla="*/ 1460637 w 2740446"/>
                  <a:gd name="connsiteY40" fmla="*/ 0 h 3583481"/>
                  <a:gd name="connsiteX41" fmla="*/ 1550356 w 2740446"/>
                  <a:gd name="connsiteY41" fmla="*/ 29716 h 3583481"/>
                  <a:gd name="connsiteX0" fmla="*/ 1550356 w 2619984"/>
                  <a:gd name="connsiteY0" fmla="*/ 29716 h 3583481"/>
                  <a:gd name="connsiteX1" fmla="*/ 1818939 w 2619984"/>
                  <a:gd name="connsiteY1" fmla="*/ 176579 h 3583481"/>
                  <a:gd name="connsiteX2" fmla="*/ 2097809 w 2619984"/>
                  <a:gd name="connsiteY2" fmla="*/ 361731 h 3583481"/>
                  <a:gd name="connsiteX3" fmla="*/ 2502398 w 2619984"/>
                  <a:gd name="connsiteY3" fmla="*/ 974330 h 3583481"/>
                  <a:gd name="connsiteX4" fmla="*/ 2593831 w 2619984"/>
                  <a:gd name="connsiteY4" fmla="*/ 1389777 h 3583481"/>
                  <a:gd name="connsiteX5" fmla="*/ 2619547 w 2619984"/>
                  <a:gd name="connsiteY5" fmla="*/ 2749838 h 3583481"/>
                  <a:gd name="connsiteX6" fmla="*/ 2604118 w 2619984"/>
                  <a:gd name="connsiteY6" fmla="*/ 2765267 h 3583481"/>
                  <a:gd name="connsiteX7" fmla="*/ 2606624 w 2619984"/>
                  <a:gd name="connsiteY7" fmla="*/ 3583481 h 3583481"/>
                  <a:gd name="connsiteX8" fmla="*/ 782385 w 2619984"/>
                  <a:gd name="connsiteY8" fmla="*/ 2801358 h 3583481"/>
                  <a:gd name="connsiteX9" fmla="*/ 5185 w 2619984"/>
                  <a:gd name="connsiteY9" fmla="*/ 2593044 h 3583481"/>
                  <a:gd name="connsiteX10" fmla="*/ 266298 w 2619984"/>
                  <a:gd name="connsiteY10" fmla="*/ 2153811 h 3583481"/>
                  <a:gd name="connsiteX11" fmla="*/ 269155 w 2619984"/>
                  <a:gd name="connsiteY11" fmla="*/ 2152668 h 3583481"/>
                  <a:gd name="connsiteX12" fmla="*/ 543453 w 2619984"/>
                  <a:gd name="connsiteY12" fmla="*/ 2153240 h 3583481"/>
                  <a:gd name="connsiteX13" fmla="*/ 549739 w 2619984"/>
                  <a:gd name="connsiteY13" fmla="*/ 2155526 h 3583481"/>
                  <a:gd name="connsiteX14" fmla="*/ 747462 w 2619984"/>
                  <a:gd name="connsiteY14" fmla="*/ 2181813 h 3583481"/>
                  <a:gd name="connsiteX15" fmla="*/ 750891 w 2619984"/>
                  <a:gd name="connsiteY15" fmla="*/ 2181813 h 3583481"/>
                  <a:gd name="connsiteX16" fmla="*/ 763463 w 2619984"/>
                  <a:gd name="connsiteY16" fmla="*/ 2156097 h 3583481"/>
                  <a:gd name="connsiteX17" fmla="*/ 753748 w 2619984"/>
                  <a:gd name="connsiteY17" fmla="*/ 2143525 h 3583481"/>
                  <a:gd name="connsiteX18" fmla="*/ 694317 w 2619984"/>
                  <a:gd name="connsiteY18" fmla="*/ 2010376 h 3583481"/>
                  <a:gd name="connsiteX19" fmla="*/ 665173 w 2619984"/>
                  <a:gd name="connsiteY19" fmla="*/ 1980661 h 3583481"/>
                  <a:gd name="connsiteX20" fmla="*/ 641172 w 2619984"/>
                  <a:gd name="connsiteY20" fmla="*/ 1970946 h 3583481"/>
                  <a:gd name="connsiteX21" fmla="*/ 555454 w 2619984"/>
                  <a:gd name="connsiteY21" fmla="*/ 1953231 h 3583481"/>
                  <a:gd name="connsiteX22" fmla="*/ 306299 w 2619984"/>
                  <a:gd name="connsiteY22" fmla="*/ 1973232 h 3583481"/>
                  <a:gd name="connsiteX23" fmla="*/ 70289 w 2619984"/>
                  <a:gd name="connsiteY23" fmla="*/ 1953802 h 3583481"/>
                  <a:gd name="connsiteX24" fmla="*/ 133149 w 2619984"/>
                  <a:gd name="connsiteY24" fmla="*/ 1856655 h 3583481"/>
                  <a:gd name="connsiteX25" fmla="*/ 127434 w 2619984"/>
                  <a:gd name="connsiteY25" fmla="*/ 1732078 h 3583481"/>
                  <a:gd name="connsiteX26" fmla="*/ 0 w 2619984"/>
                  <a:gd name="connsiteY26" fmla="*/ 1622930 h 3583481"/>
                  <a:gd name="connsiteX27" fmla="*/ 205724 w 2619984"/>
                  <a:gd name="connsiteY27" fmla="*/ 1596072 h 3583481"/>
                  <a:gd name="connsiteX28" fmla="*/ 257154 w 2619984"/>
                  <a:gd name="connsiteY28" fmla="*/ 1580071 h 3583481"/>
                  <a:gd name="connsiteX29" fmla="*/ 358873 w 2619984"/>
                  <a:gd name="connsiteY29" fmla="*/ 1557213 h 3583481"/>
                  <a:gd name="connsiteX30" fmla="*/ 389732 w 2619984"/>
                  <a:gd name="connsiteY30" fmla="*/ 1545212 h 3583481"/>
                  <a:gd name="connsiteX31" fmla="*/ 496594 w 2619984"/>
                  <a:gd name="connsiteY31" fmla="*/ 1495496 h 3583481"/>
                  <a:gd name="connsiteX32" fmla="*/ 561168 w 2619984"/>
                  <a:gd name="connsiteY32" fmla="*/ 1446922 h 3583481"/>
                  <a:gd name="connsiteX33" fmla="*/ 588598 w 2619984"/>
                  <a:gd name="connsiteY33" fmla="*/ 1332060 h 3583481"/>
                  <a:gd name="connsiteX34" fmla="*/ 595456 w 2619984"/>
                  <a:gd name="connsiteY34" fmla="*/ 1076048 h 3583481"/>
                  <a:gd name="connsiteX35" fmla="*/ 586884 w 2619984"/>
                  <a:gd name="connsiteY35" fmla="*/ 886897 h 3583481"/>
                  <a:gd name="connsiteX36" fmla="*/ 614313 w 2619984"/>
                  <a:gd name="connsiteY36" fmla="*/ 677745 h 3583481"/>
                  <a:gd name="connsiteX37" fmla="*/ 710318 w 2619984"/>
                  <a:gd name="connsiteY37" fmla="*/ 530881 h 3583481"/>
                  <a:gd name="connsiteX38" fmla="*/ 770320 w 2619984"/>
                  <a:gd name="connsiteY38" fmla="*/ 472021 h 3583481"/>
                  <a:gd name="connsiteX39" fmla="*/ 1458923 w 2619984"/>
                  <a:gd name="connsiteY39" fmla="*/ 0 h 3583481"/>
                  <a:gd name="connsiteX40" fmla="*/ 1460637 w 2619984"/>
                  <a:gd name="connsiteY40" fmla="*/ 0 h 3583481"/>
                  <a:gd name="connsiteX41" fmla="*/ 1550356 w 2619984"/>
                  <a:gd name="connsiteY41" fmla="*/ 29716 h 3583481"/>
                  <a:gd name="connsiteX0" fmla="*/ 1550356 w 2746639"/>
                  <a:gd name="connsiteY0" fmla="*/ 29716 h 3583481"/>
                  <a:gd name="connsiteX1" fmla="*/ 1818939 w 2746639"/>
                  <a:gd name="connsiteY1" fmla="*/ 176579 h 3583481"/>
                  <a:gd name="connsiteX2" fmla="*/ 2097809 w 2746639"/>
                  <a:gd name="connsiteY2" fmla="*/ 361731 h 3583481"/>
                  <a:gd name="connsiteX3" fmla="*/ 2502398 w 2746639"/>
                  <a:gd name="connsiteY3" fmla="*/ 974330 h 3583481"/>
                  <a:gd name="connsiteX4" fmla="*/ 2593831 w 2746639"/>
                  <a:gd name="connsiteY4" fmla="*/ 1389777 h 3583481"/>
                  <a:gd name="connsiteX5" fmla="*/ 2619547 w 2746639"/>
                  <a:gd name="connsiteY5" fmla="*/ 2749838 h 3583481"/>
                  <a:gd name="connsiteX6" fmla="*/ 2606624 w 2746639"/>
                  <a:gd name="connsiteY6" fmla="*/ 3583481 h 3583481"/>
                  <a:gd name="connsiteX7" fmla="*/ 782385 w 2746639"/>
                  <a:gd name="connsiteY7" fmla="*/ 2801358 h 3583481"/>
                  <a:gd name="connsiteX8" fmla="*/ 5185 w 2746639"/>
                  <a:gd name="connsiteY8" fmla="*/ 2593044 h 3583481"/>
                  <a:gd name="connsiteX9" fmla="*/ 266298 w 2746639"/>
                  <a:gd name="connsiteY9" fmla="*/ 2153811 h 3583481"/>
                  <a:gd name="connsiteX10" fmla="*/ 269155 w 2746639"/>
                  <a:gd name="connsiteY10" fmla="*/ 2152668 h 3583481"/>
                  <a:gd name="connsiteX11" fmla="*/ 543453 w 2746639"/>
                  <a:gd name="connsiteY11" fmla="*/ 2153240 h 3583481"/>
                  <a:gd name="connsiteX12" fmla="*/ 549739 w 2746639"/>
                  <a:gd name="connsiteY12" fmla="*/ 2155526 h 3583481"/>
                  <a:gd name="connsiteX13" fmla="*/ 747462 w 2746639"/>
                  <a:gd name="connsiteY13" fmla="*/ 2181813 h 3583481"/>
                  <a:gd name="connsiteX14" fmla="*/ 750891 w 2746639"/>
                  <a:gd name="connsiteY14" fmla="*/ 2181813 h 3583481"/>
                  <a:gd name="connsiteX15" fmla="*/ 763463 w 2746639"/>
                  <a:gd name="connsiteY15" fmla="*/ 2156097 h 3583481"/>
                  <a:gd name="connsiteX16" fmla="*/ 753748 w 2746639"/>
                  <a:gd name="connsiteY16" fmla="*/ 2143525 h 3583481"/>
                  <a:gd name="connsiteX17" fmla="*/ 694317 w 2746639"/>
                  <a:gd name="connsiteY17" fmla="*/ 2010376 h 3583481"/>
                  <a:gd name="connsiteX18" fmla="*/ 665173 w 2746639"/>
                  <a:gd name="connsiteY18" fmla="*/ 1980661 h 3583481"/>
                  <a:gd name="connsiteX19" fmla="*/ 641172 w 2746639"/>
                  <a:gd name="connsiteY19" fmla="*/ 1970946 h 3583481"/>
                  <a:gd name="connsiteX20" fmla="*/ 555454 w 2746639"/>
                  <a:gd name="connsiteY20" fmla="*/ 1953231 h 3583481"/>
                  <a:gd name="connsiteX21" fmla="*/ 306299 w 2746639"/>
                  <a:gd name="connsiteY21" fmla="*/ 1973232 h 3583481"/>
                  <a:gd name="connsiteX22" fmla="*/ 70289 w 2746639"/>
                  <a:gd name="connsiteY22" fmla="*/ 1953802 h 3583481"/>
                  <a:gd name="connsiteX23" fmla="*/ 133149 w 2746639"/>
                  <a:gd name="connsiteY23" fmla="*/ 1856655 h 3583481"/>
                  <a:gd name="connsiteX24" fmla="*/ 127434 w 2746639"/>
                  <a:gd name="connsiteY24" fmla="*/ 1732078 h 3583481"/>
                  <a:gd name="connsiteX25" fmla="*/ 0 w 2746639"/>
                  <a:gd name="connsiteY25" fmla="*/ 1622930 h 3583481"/>
                  <a:gd name="connsiteX26" fmla="*/ 205724 w 2746639"/>
                  <a:gd name="connsiteY26" fmla="*/ 1596072 h 3583481"/>
                  <a:gd name="connsiteX27" fmla="*/ 257154 w 2746639"/>
                  <a:gd name="connsiteY27" fmla="*/ 1580071 h 3583481"/>
                  <a:gd name="connsiteX28" fmla="*/ 358873 w 2746639"/>
                  <a:gd name="connsiteY28" fmla="*/ 1557213 h 3583481"/>
                  <a:gd name="connsiteX29" fmla="*/ 389732 w 2746639"/>
                  <a:gd name="connsiteY29" fmla="*/ 1545212 h 3583481"/>
                  <a:gd name="connsiteX30" fmla="*/ 496594 w 2746639"/>
                  <a:gd name="connsiteY30" fmla="*/ 1495496 h 3583481"/>
                  <a:gd name="connsiteX31" fmla="*/ 561168 w 2746639"/>
                  <a:gd name="connsiteY31" fmla="*/ 1446922 h 3583481"/>
                  <a:gd name="connsiteX32" fmla="*/ 588598 w 2746639"/>
                  <a:gd name="connsiteY32" fmla="*/ 1332060 h 3583481"/>
                  <a:gd name="connsiteX33" fmla="*/ 595456 w 2746639"/>
                  <a:gd name="connsiteY33" fmla="*/ 1076048 h 3583481"/>
                  <a:gd name="connsiteX34" fmla="*/ 586884 w 2746639"/>
                  <a:gd name="connsiteY34" fmla="*/ 886897 h 3583481"/>
                  <a:gd name="connsiteX35" fmla="*/ 614313 w 2746639"/>
                  <a:gd name="connsiteY35" fmla="*/ 677745 h 3583481"/>
                  <a:gd name="connsiteX36" fmla="*/ 710318 w 2746639"/>
                  <a:gd name="connsiteY36" fmla="*/ 530881 h 3583481"/>
                  <a:gd name="connsiteX37" fmla="*/ 770320 w 2746639"/>
                  <a:gd name="connsiteY37" fmla="*/ 472021 h 3583481"/>
                  <a:gd name="connsiteX38" fmla="*/ 1458923 w 2746639"/>
                  <a:gd name="connsiteY38" fmla="*/ 0 h 3583481"/>
                  <a:gd name="connsiteX39" fmla="*/ 1460637 w 2746639"/>
                  <a:gd name="connsiteY39" fmla="*/ 0 h 3583481"/>
                  <a:gd name="connsiteX40" fmla="*/ 1550356 w 2746639"/>
                  <a:gd name="connsiteY40" fmla="*/ 29716 h 3583481"/>
                  <a:gd name="connsiteX0" fmla="*/ 1550356 w 2741348"/>
                  <a:gd name="connsiteY0" fmla="*/ 29716 h 3583481"/>
                  <a:gd name="connsiteX1" fmla="*/ 1818939 w 2741348"/>
                  <a:gd name="connsiteY1" fmla="*/ 176579 h 3583481"/>
                  <a:gd name="connsiteX2" fmla="*/ 2097809 w 2741348"/>
                  <a:gd name="connsiteY2" fmla="*/ 361731 h 3583481"/>
                  <a:gd name="connsiteX3" fmla="*/ 2502398 w 2741348"/>
                  <a:gd name="connsiteY3" fmla="*/ 974330 h 3583481"/>
                  <a:gd name="connsiteX4" fmla="*/ 2593831 w 2741348"/>
                  <a:gd name="connsiteY4" fmla="*/ 1389777 h 3583481"/>
                  <a:gd name="connsiteX5" fmla="*/ 2606624 w 2741348"/>
                  <a:gd name="connsiteY5" fmla="*/ 3583481 h 3583481"/>
                  <a:gd name="connsiteX6" fmla="*/ 782385 w 2741348"/>
                  <a:gd name="connsiteY6" fmla="*/ 2801358 h 3583481"/>
                  <a:gd name="connsiteX7" fmla="*/ 5185 w 2741348"/>
                  <a:gd name="connsiteY7" fmla="*/ 2593044 h 3583481"/>
                  <a:gd name="connsiteX8" fmla="*/ 266298 w 2741348"/>
                  <a:gd name="connsiteY8" fmla="*/ 2153811 h 3583481"/>
                  <a:gd name="connsiteX9" fmla="*/ 269155 w 2741348"/>
                  <a:gd name="connsiteY9" fmla="*/ 2152668 h 3583481"/>
                  <a:gd name="connsiteX10" fmla="*/ 543453 w 2741348"/>
                  <a:gd name="connsiteY10" fmla="*/ 2153240 h 3583481"/>
                  <a:gd name="connsiteX11" fmla="*/ 549739 w 2741348"/>
                  <a:gd name="connsiteY11" fmla="*/ 2155526 h 3583481"/>
                  <a:gd name="connsiteX12" fmla="*/ 747462 w 2741348"/>
                  <a:gd name="connsiteY12" fmla="*/ 2181813 h 3583481"/>
                  <a:gd name="connsiteX13" fmla="*/ 750891 w 2741348"/>
                  <a:gd name="connsiteY13" fmla="*/ 2181813 h 3583481"/>
                  <a:gd name="connsiteX14" fmla="*/ 763463 w 2741348"/>
                  <a:gd name="connsiteY14" fmla="*/ 2156097 h 3583481"/>
                  <a:gd name="connsiteX15" fmla="*/ 753748 w 2741348"/>
                  <a:gd name="connsiteY15" fmla="*/ 2143525 h 3583481"/>
                  <a:gd name="connsiteX16" fmla="*/ 694317 w 2741348"/>
                  <a:gd name="connsiteY16" fmla="*/ 2010376 h 3583481"/>
                  <a:gd name="connsiteX17" fmla="*/ 665173 w 2741348"/>
                  <a:gd name="connsiteY17" fmla="*/ 1980661 h 3583481"/>
                  <a:gd name="connsiteX18" fmla="*/ 641172 w 2741348"/>
                  <a:gd name="connsiteY18" fmla="*/ 1970946 h 3583481"/>
                  <a:gd name="connsiteX19" fmla="*/ 555454 w 2741348"/>
                  <a:gd name="connsiteY19" fmla="*/ 1953231 h 3583481"/>
                  <a:gd name="connsiteX20" fmla="*/ 306299 w 2741348"/>
                  <a:gd name="connsiteY20" fmla="*/ 1973232 h 3583481"/>
                  <a:gd name="connsiteX21" fmla="*/ 70289 w 2741348"/>
                  <a:gd name="connsiteY21" fmla="*/ 1953802 h 3583481"/>
                  <a:gd name="connsiteX22" fmla="*/ 133149 w 2741348"/>
                  <a:gd name="connsiteY22" fmla="*/ 1856655 h 3583481"/>
                  <a:gd name="connsiteX23" fmla="*/ 127434 w 2741348"/>
                  <a:gd name="connsiteY23" fmla="*/ 1732078 h 3583481"/>
                  <a:gd name="connsiteX24" fmla="*/ 0 w 2741348"/>
                  <a:gd name="connsiteY24" fmla="*/ 1622930 h 3583481"/>
                  <a:gd name="connsiteX25" fmla="*/ 205724 w 2741348"/>
                  <a:gd name="connsiteY25" fmla="*/ 1596072 h 3583481"/>
                  <a:gd name="connsiteX26" fmla="*/ 257154 w 2741348"/>
                  <a:gd name="connsiteY26" fmla="*/ 1580071 h 3583481"/>
                  <a:gd name="connsiteX27" fmla="*/ 358873 w 2741348"/>
                  <a:gd name="connsiteY27" fmla="*/ 1557213 h 3583481"/>
                  <a:gd name="connsiteX28" fmla="*/ 389732 w 2741348"/>
                  <a:gd name="connsiteY28" fmla="*/ 1545212 h 3583481"/>
                  <a:gd name="connsiteX29" fmla="*/ 496594 w 2741348"/>
                  <a:gd name="connsiteY29" fmla="*/ 1495496 h 3583481"/>
                  <a:gd name="connsiteX30" fmla="*/ 561168 w 2741348"/>
                  <a:gd name="connsiteY30" fmla="*/ 1446922 h 3583481"/>
                  <a:gd name="connsiteX31" fmla="*/ 588598 w 2741348"/>
                  <a:gd name="connsiteY31" fmla="*/ 1332060 h 3583481"/>
                  <a:gd name="connsiteX32" fmla="*/ 595456 w 2741348"/>
                  <a:gd name="connsiteY32" fmla="*/ 1076048 h 3583481"/>
                  <a:gd name="connsiteX33" fmla="*/ 586884 w 2741348"/>
                  <a:gd name="connsiteY33" fmla="*/ 886897 h 3583481"/>
                  <a:gd name="connsiteX34" fmla="*/ 614313 w 2741348"/>
                  <a:gd name="connsiteY34" fmla="*/ 677745 h 3583481"/>
                  <a:gd name="connsiteX35" fmla="*/ 710318 w 2741348"/>
                  <a:gd name="connsiteY35" fmla="*/ 530881 h 3583481"/>
                  <a:gd name="connsiteX36" fmla="*/ 770320 w 2741348"/>
                  <a:gd name="connsiteY36" fmla="*/ 472021 h 3583481"/>
                  <a:gd name="connsiteX37" fmla="*/ 1458923 w 2741348"/>
                  <a:gd name="connsiteY37" fmla="*/ 0 h 3583481"/>
                  <a:gd name="connsiteX38" fmla="*/ 1460637 w 2741348"/>
                  <a:gd name="connsiteY38" fmla="*/ 0 h 3583481"/>
                  <a:gd name="connsiteX39" fmla="*/ 1550356 w 2741348"/>
                  <a:gd name="connsiteY39" fmla="*/ 29716 h 3583481"/>
                  <a:gd name="connsiteX0" fmla="*/ 1550356 w 2627289"/>
                  <a:gd name="connsiteY0" fmla="*/ 29716 h 3583481"/>
                  <a:gd name="connsiteX1" fmla="*/ 1818939 w 2627289"/>
                  <a:gd name="connsiteY1" fmla="*/ 176579 h 3583481"/>
                  <a:gd name="connsiteX2" fmla="*/ 2097809 w 2627289"/>
                  <a:gd name="connsiteY2" fmla="*/ 361731 h 3583481"/>
                  <a:gd name="connsiteX3" fmla="*/ 2502398 w 2627289"/>
                  <a:gd name="connsiteY3" fmla="*/ 974330 h 3583481"/>
                  <a:gd name="connsiteX4" fmla="*/ 2593831 w 2627289"/>
                  <a:gd name="connsiteY4" fmla="*/ 1389777 h 3583481"/>
                  <a:gd name="connsiteX5" fmla="*/ 2606624 w 2627289"/>
                  <a:gd name="connsiteY5" fmla="*/ 3583481 h 3583481"/>
                  <a:gd name="connsiteX6" fmla="*/ 782385 w 2627289"/>
                  <a:gd name="connsiteY6" fmla="*/ 2801358 h 3583481"/>
                  <a:gd name="connsiteX7" fmla="*/ 5185 w 2627289"/>
                  <a:gd name="connsiteY7" fmla="*/ 2593044 h 3583481"/>
                  <a:gd name="connsiteX8" fmla="*/ 266298 w 2627289"/>
                  <a:gd name="connsiteY8" fmla="*/ 2153811 h 3583481"/>
                  <a:gd name="connsiteX9" fmla="*/ 269155 w 2627289"/>
                  <a:gd name="connsiteY9" fmla="*/ 2152668 h 3583481"/>
                  <a:gd name="connsiteX10" fmla="*/ 543453 w 2627289"/>
                  <a:gd name="connsiteY10" fmla="*/ 2153240 h 3583481"/>
                  <a:gd name="connsiteX11" fmla="*/ 549739 w 2627289"/>
                  <a:gd name="connsiteY11" fmla="*/ 2155526 h 3583481"/>
                  <a:gd name="connsiteX12" fmla="*/ 747462 w 2627289"/>
                  <a:gd name="connsiteY12" fmla="*/ 2181813 h 3583481"/>
                  <a:gd name="connsiteX13" fmla="*/ 750891 w 2627289"/>
                  <a:gd name="connsiteY13" fmla="*/ 2181813 h 3583481"/>
                  <a:gd name="connsiteX14" fmla="*/ 763463 w 2627289"/>
                  <a:gd name="connsiteY14" fmla="*/ 2156097 h 3583481"/>
                  <a:gd name="connsiteX15" fmla="*/ 753748 w 2627289"/>
                  <a:gd name="connsiteY15" fmla="*/ 2143525 h 3583481"/>
                  <a:gd name="connsiteX16" fmla="*/ 694317 w 2627289"/>
                  <a:gd name="connsiteY16" fmla="*/ 2010376 h 3583481"/>
                  <a:gd name="connsiteX17" fmla="*/ 665173 w 2627289"/>
                  <a:gd name="connsiteY17" fmla="*/ 1980661 h 3583481"/>
                  <a:gd name="connsiteX18" fmla="*/ 641172 w 2627289"/>
                  <a:gd name="connsiteY18" fmla="*/ 1970946 h 3583481"/>
                  <a:gd name="connsiteX19" fmla="*/ 555454 w 2627289"/>
                  <a:gd name="connsiteY19" fmla="*/ 1953231 h 3583481"/>
                  <a:gd name="connsiteX20" fmla="*/ 306299 w 2627289"/>
                  <a:gd name="connsiteY20" fmla="*/ 1973232 h 3583481"/>
                  <a:gd name="connsiteX21" fmla="*/ 70289 w 2627289"/>
                  <a:gd name="connsiteY21" fmla="*/ 1953802 h 3583481"/>
                  <a:gd name="connsiteX22" fmla="*/ 133149 w 2627289"/>
                  <a:gd name="connsiteY22" fmla="*/ 1856655 h 3583481"/>
                  <a:gd name="connsiteX23" fmla="*/ 127434 w 2627289"/>
                  <a:gd name="connsiteY23" fmla="*/ 1732078 h 3583481"/>
                  <a:gd name="connsiteX24" fmla="*/ 0 w 2627289"/>
                  <a:gd name="connsiteY24" fmla="*/ 1622930 h 3583481"/>
                  <a:gd name="connsiteX25" fmla="*/ 205724 w 2627289"/>
                  <a:gd name="connsiteY25" fmla="*/ 1596072 h 3583481"/>
                  <a:gd name="connsiteX26" fmla="*/ 257154 w 2627289"/>
                  <a:gd name="connsiteY26" fmla="*/ 1580071 h 3583481"/>
                  <a:gd name="connsiteX27" fmla="*/ 358873 w 2627289"/>
                  <a:gd name="connsiteY27" fmla="*/ 1557213 h 3583481"/>
                  <a:gd name="connsiteX28" fmla="*/ 389732 w 2627289"/>
                  <a:gd name="connsiteY28" fmla="*/ 1545212 h 3583481"/>
                  <a:gd name="connsiteX29" fmla="*/ 496594 w 2627289"/>
                  <a:gd name="connsiteY29" fmla="*/ 1495496 h 3583481"/>
                  <a:gd name="connsiteX30" fmla="*/ 561168 w 2627289"/>
                  <a:gd name="connsiteY30" fmla="*/ 1446922 h 3583481"/>
                  <a:gd name="connsiteX31" fmla="*/ 588598 w 2627289"/>
                  <a:gd name="connsiteY31" fmla="*/ 1332060 h 3583481"/>
                  <a:gd name="connsiteX32" fmla="*/ 595456 w 2627289"/>
                  <a:gd name="connsiteY32" fmla="*/ 1076048 h 3583481"/>
                  <a:gd name="connsiteX33" fmla="*/ 586884 w 2627289"/>
                  <a:gd name="connsiteY33" fmla="*/ 886897 h 3583481"/>
                  <a:gd name="connsiteX34" fmla="*/ 614313 w 2627289"/>
                  <a:gd name="connsiteY34" fmla="*/ 677745 h 3583481"/>
                  <a:gd name="connsiteX35" fmla="*/ 710318 w 2627289"/>
                  <a:gd name="connsiteY35" fmla="*/ 530881 h 3583481"/>
                  <a:gd name="connsiteX36" fmla="*/ 770320 w 2627289"/>
                  <a:gd name="connsiteY36" fmla="*/ 472021 h 3583481"/>
                  <a:gd name="connsiteX37" fmla="*/ 1458923 w 2627289"/>
                  <a:gd name="connsiteY37" fmla="*/ 0 h 3583481"/>
                  <a:gd name="connsiteX38" fmla="*/ 1460637 w 2627289"/>
                  <a:gd name="connsiteY38" fmla="*/ 0 h 3583481"/>
                  <a:gd name="connsiteX39" fmla="*/ 1550356 w 2627289"/>
                  <a:gd name="connsiteY39" fmla="*/ 29716 h 3583481"/>
                  <a:gd name="connsiteX0" fmla="*/ 1550356 w 2627289"/>
                  <a:gd name="connsiteY0" fmla="*/ 29716 h 3583481"/>
                  <a:gd name="connsiteX1" fmla="*/ 1818939 w 2627289"/>
                  <a:gd name="connsiteY1" fmla="*/ 176579 h 3583481"/>
                  <a:gd name="connsiteX2" fmla="*/ 2097809 w 2627289"/>
                  <a:gd name="connsiteY2" fmla="*/ 361731 h 3583481"/>
                  <a:gd name="connsiteX3" fmla="*/ 2502398 w 2627289"/>
                  <a:gd name="connsiteY3" fmla="*/ 974330 h 3583481"/>
                  <a:gd name="connsiteX4" fmla="*/ 2593831 w 2627289"/>
                  <a:gd name="connsiteY4" fmla="*/ 1389777 h 3583481"/>
                  <a:gd name="connsiteX5" fmla="*/ 2606624 w 2627289"/>
                  <a:gd name="connsiteY5" fmla="*/ 3583481 h 3583481"/>
                  <a:gd name="connsiteX6" fmla="*/ 1124565 w 2627289"/>
                  <a:gd name="connsiteY6" fmla="*/ 3546819 h 3583481"/>
                  <a:gd name="connsiteX7" fmla="*/ 5185 w 2627289"/>
                  <a:gd name="connsiteY7" fmla="*/ 2593044 h 3583481"/>
                  <a:gd name="connsiteX8" fmla="*/ 266298 w 2627289"/>
                  <a:gd name="connsiteY8" fmla="*/ 2153811 h 3583481"/>
                  <a:gd name="connsiteX9" fmla="*/ 269155 w 2627289"/>
                  <a:gd name="connsiteY9" fmla="*/ 2152668 h 3583481"/>
                  <a:gd name="connsiteX10" fmla="*/ 543453 w 2627289"/>
                  <a:gd name="connsiteY10" fmla="*/ 2153240 h 3583481"/>
                  <a:gd name="connsiteX11" fmla="*/ 549739 w 2627289"/>
                  <a:gd name="connsiteY11" fmla="*/ 2155526 h 3583481"/>
                  <a:gd name="connsiteX12" fmla="*/ 747462 w 2627289"/>
                  <a:gd name="connsiteY12" fmla="*/ 2181813 h 3583481"/>
                  <a:gd name="connsiteX13" fmla="*/ 750891 w 2627289"/>
                  <a:gd name="connsiteY13" fmla="*/ 2181813 h 3583481"/>
                  <a:gd name="connsiteX14" fmla="*/ 763463 w 2627289"/>
                  <a:gd name="connsiteY14" fmla="*/ 2156097 h 3583481"/>
                  <a:gd name="connsiteX15" fmla="*/ 753748 w 2627289"/>
                  <a:gd name="connsiteY15" fmla="*/ 2143525 h 3583481"/>
                  <a:gd name="connsiteX16" fmla="*/ 694317 w 2627289"/>
                  <a:gd name="connsiteY16" fmla="*/ 2010376 h 3583481"/>
                  <a:gd name="connsiteX17" fmla="*/ 665173 w 2627289"/>
                  <a:gd name="connsiteY17" fmla="*/ 1980661 h 3583481"/>
                  <a:gd name="connsiteX18" fmla="*/ 641172 w 2627289"/>
                  <a:gd name="connsiteY18" fmla="*/ 1970946 h 3583481"/>
                  <a:gd name="connsiteX19" fmla="*/ 555454 w 2627289"/>
                  <a:gd name="connsiteY19" fmla="*/ 1953231 h 3583481"/>
                  <a:gd name="connsiteX20" fmla="*/ 306299 w 2627289"/>
                  <a:gd name="connsiteY20" fmla="*/ 1973232 h 3583481"/>
                  <a:gd name="connsiteX21" fmla="*/ 70289 w 2627289"/>
                  <a:gd name="connsiteY21" fmla="*/ 1953802 h 3583481"/>
                  <a:gd name="connsiteX22" fmla="*/ 133149 w 2627289"/>
                  <a:gd name="connsiteY22" fmla="*/ 1856655 h 3583481"/>
                  <a:gd name="connsiteX23" fmla="*/ 127434 w 2627289"/>
                  <a:gd name="connsiteY23" fmla="*/ 1732078 h 3583481"/>
                  <a:gd name="connsiteX24" fmla="*/ 0 w 2627289"/>
                  <a:gd name="connsiteY24" fmla="*/ 1622930 h 3583481"/>
                  <a:gd name="connsiteX25" fmla="*/ 205724 w 2627289"/>
                  <a:gd name="connsiteY25" fmla="*/ 1596072 h 3583481"/>
                  <a:gd name="connsiteX26" fmla="*/ 257154 w 2627289"/>
                  <a:gd name="connsiteY26" fmla="*/ 1580071 h 3583481"/>
                  <a:gd name="connsiteX27" fmla="*/ 358873 w 2627289"/>
                  <a:gd name="connsiteY27" fmla="*/ 1557213 h 3583481"/>
                  <a:gd name="connsiteX28" fmla="*/ 389732 w 2627289"/>
                  <a:gd name="connsiteY28" fmla="*/ 1545212 h 3583481"/>
                  <a:gd name="connsiteX29" fmla="*/ 496594 w 2627289"/>
                  <a:gd name="connsiteY29" fmla="*/ 1495496 h 3583481"/>
                  <a:gd name="connsiteX30" fmla="*/ 561168 w 2627289"/>
                  <a:gd name="connsiteY30" fmla="*/ 1446922 h 3583481"/>
                  <a:gd name="connsiteX31" fmla="*/ 588598 w 2627289"/>
                  <a:gd name="connsiteY31" fmla="*/ 1332060 h 3583481"/>
                  <a:gd name="connsiteX32" fmla="*/ 595456 w 2627289"/>
                  <a:gd name="connsiteY32" fmla="*/ 1076048 h 3583481"/>
                  <a:gd name="connsiteX33" fmla="*/ 586884 w 2627289"/>
                  <a:gd name="connsiteY33" fmla="*/ 886897 h 3583481"/>
                  <a:gd name="connsiteX34" fmla="*/ 614313 w 2627289"/>
                  <a:gd name="connsiteY34" fmla="*/ 677745 h 3583481"/>
                  <a:gd name="connsiteX35" fmla="*/ 710318 w 2627289"/>
                  <a:gd name="connsiteY35" fmla="*/ 530881 h 3583481"/>
                  <a:gd name="connsiteX36" fmla="*/ 770320 w 2627289"/>
                  <a:gd name="connsiteY36" fmla="*/ 472021 h 3583481"/>
                  <a:gd name="connsiteX37" fmla="*/ 1458923 w 2627289"/>
                  <a:gd name="connsiteY37" fmla="*/ 0 h 3583481"/>
                  <a:gd name="connsiteX38" fmla="*/ 1460637 w 2627289"/>
                  <a:gd name="connsiteY38" fmla="*/ 0 h 3583481"/>
                  <a:gd name="connsiteX39" fmla="*/ 1550356 w 2627289"/>
                  <a:gd name="connsiteY39" fmla="*/ 29716 h 3583481"/>
                  <a:gd name="connsiteX0" fmla="*/ 1550356 w 2627289"/>
                  <a:gd name="connsiteY0" fmla="*/ 29716 h 3583481"/>
                  <a:gd name="connsiteX1" fmla="*/ 1818939 w 2627289"/>
                  <a:gd name="connsiteY1" fmla="*/ 176579 h 3583481"/>
                  <a:gd name="connsiteX2" fmla="*/ 2097809 w 2627289"/>
                  <a:gd name="connsiteY2" fmla="*/ 361731 h 3583481"/>
                  <a:gd name="connsiteX3" fmla="*/ 2502398 w 2627289"/>
                  <a:gd name="connsiteY3" fmla="*/ 974330 h 3583481"/>
                  <a:gd name="connsiteX4" fmla="*/ 2593831 w 2627289"/>
                  <a:gd name="connsiteY4" fmla="*/ 1389777 h 3583481"/>
                  <a:gd name="connsiteX5" fmla="*/ 2606624 w 2627289"/>
                  <a:gd name="connsiteY5" fmla="*/ 3583481 h 3583481"/>
                  <a:gd name="connsiteX6" fmla="*/ 1161227 w 2627289"/>
                  <a:gd name="connsiteY6" fmla="*/ 3571260 h 3583481"/>
                  <a:gd name="connsiteX7" fmla="*/ 5185 w 2627289"/>
                  <a:gd name="connsiteY7" fmla="*/ 2593044 h 3583481"/>
                  <a:gd name="connsiteX8" fmla="*/ 266298 w 2627289"/>
                  <a:gd name="connsiteY8" fmla="*/ 2153811 h 3583481"/>
                  <a:gd name="connsiteX9" fmla="*/ 269155 w 2627289"/>
                  <a:gd name="connsiteY9" fmla="*/ 2152668 h 3583481"/>
                  <a:gd name="connsiteX10" fmla="*/ 543453 w 2627289"/>
                  <a:gd name="connsiteY10" fmla="*/ 2153240 h 3583481"/>
                  <a:gd name="connsiteX11" fmla="*/ 549739 w 2627289"/>
                  <a:gd name="connsiteY11" fmla="*/ 2155526 h 3583481"/>
                  <a:gd name="connsiteX12" fmla="*/ 747462 w 2627289"/>
                  <a:gd name="connsiteY12" fmla="*/ 2181813 h 3583481"/>
                  <a:gd name="connsiteX13" fmla="*/ 750891 w 2627289"/>
                  <a:gd name="connsiteY13" fmla="*/ 2181813 h 3583481"/>
                  <a:gd name="connsiteX14" fmla="*/ 763463 w 2627289"/>
                  <a:gd name="connsiteY14" fmla="*/ 2156097 h 3583481"/>
                  <a:gd name="connsiteX15" fmla="*/ 753748 w 2627289"/>
                  <a:gd name="connsiteY15" fmla="*/ 2143525 h 3583481"/>
                  <a:gd name="connsiteX16" fmla="*/ 694317 w 2627289"/>
                  <a:gd name="connsiteY16" fmla="*/ 2010376 h 3583481"/>
                  <a:gd name="connsiteX17" fmla="*/ 665173 w 2627289"/>
                  <a:gd name="connsiteY17" fmla="*/ 1980661 h 3583481"/>
                  <a:gd name="connsiteX18" fmla="*/ 641172 w 2627289"/>
                  <a:gd name="connsiteY18" fmla="*/ 1970946 h 3583481"/>
                  <a:gd name="connsiteX19" fmla="*/ 555454 w 2627289"/>
                  <a:gd name="connsiteY19" fmla="*/ 1953231 h 3583481"/>
                  <a:gd name="connsiteX20" fmla="*/ 306299 w 2627289"/>
                  <a:gd name="connsiteY20" fmla="*/ 1973232 h 3583481"/>
                  <a:gd name="connsiteX21" fmla="*/ 70289 w 2627289"/>
                  <a:gd name="connsiteY21" fmla="*/ 1953802 h 3583481"/>
                  <a:gd name="connsiteX22" fmla="*/ 133149 w 2627289"/>
                  <a:gd name="connsiteY22" fmla="*/ 1856655 h 3583481"/>
                  <a:gd name="connsiteX23" fmla="*/ 127434 w 2627289"/>
                  <a:gd name="connsiteY23" fmla="*/ 1732078 h 3583481"/>
                  <a:gd name="connsiteX24" fmla="*/ 0 w 2627289"/>
                  <a:gd name="connsiteY24" fmla="*/ 1622930 h 3583481"/>
                  <a:gd name="connsiteX25" fmla="*/ 205724 w 2627289"/>
                  <a:gd name="connsiteY25" fmla="*/ 1596072 h 3583481"/>
                  <a:gd name="connsiteX26" fmla="*/ 257154 w 2627289"/>
                  <a:gd name="connsiteY26" fmla="*/ 1580071 h 3583481"/>
                  <a:gd name="connsiteX27" fmla="*/ 358873 w 2627289"/>
                  <a:gd name="connsiteY27" fmla="*/ 1557213 h 3583481"/>
                  <a:gd name="connsiteX28" fmla="*/ 389732 w 2627289"/>
                  <a:gd name="connsiteY28" fmla="*/ 1545212 h 3583481"/>
                  <a:gd name="connsiteX29" fmla="*/ 496594 w 2627289"/>
                  <a:gd name="connsiteY29" fmla="*/ 1495496 h 3583481"/>
                  <a:gd name="connsiteX30" fmla="*/ 561168 w 2627289"/>
                  <a:gd name="connsiteY30" fmla="*/ 1446922 h 3583481"/>
                  <a:gd name="connsiteX31" fmla="*/ 588598 w 2627289"/>
                  <a:gd name="connsiteY31" fmla="*/ 1332060 h 3583481"/>
                  <a:gd name="connsiteX32" fmla="*/ 595456 w 2627289"/>
                  <a:gd name="connsiteY32" fmla="*/ 1076048 h 3583481"/>
                  <a:gd name="connsiteX33" fmla="*/ 586884 w 2627289"/>
                  <a:gd name="connsiteY33" fmla="*/ 886897 h 3583481"/>
                  <a:gd name="connsiteX34" fmla="*/ 614313 w 2627289"/>
                  <a:gd name="connsiteY34" fmla="*/ 677745 h 3583481"/>
                  <a:gd name="connsiteX35" fmla="*/ 710318 w 2627289"/>
                  <a:gd name="connsiteY35" fmla="*/ 530881 h 3583481"/>
                  <a:gd name="connsiteX36" fmla="*/ 770320 w 2627289"/>
                  <a:gd name="connsiteY36" fmla="*/ 472021 h 3583481"/>
                  <a:gd name="connsiteX37" fmla="*/ 1458923 w 2627289"/>
                  <a:gd name="connsiteY37" fmla="*/ 0 h 3583481"/>
                  <a:gd name="connsiteX38" fmla="*/ 1460637 w 2627289"/>
                  <a:gd name="connsiteY38" fmla="*/ 0 h 3583481"/>
                  <a:gd name="connsiteX39" fmla="*/ 1550356 w 2627289"/>
                  <a:gd name="connsiteY39" fmla="*/ 29716 h 3583481"/>
                  <a:gd name="connsiteX0" fmla="*/ 1550356 w 2627289"/>
                  <a:gd name="connsiteY0" fmla="*/ 29716 h 3583481"/>
                  <a:gd name="connsiteX1" fmla="*/ 1818939 w 2627289"/>
                  <a:gd name="connsiteY1" fmla="*/ 176579 h 3583481"/>
                  <a:gd name="connsiteX2" fmla="*/ 2097809 w 2627289"/>
                  <a:gd name="connsiteY2" fmla="*/ 361731 h 3583481"/>
                  <a:gd name="connsiteX3" fmla="*/ 2502398 w 2627289"/>
                  <a:gd name="connsiteY3" fmla="*/ 974330 h 3583481"/>
                  <a:gd name="connsiteX4" fmla="*/ 2593831 w 2627289"/>
                  <a:gd name="connsiteY4" fmla="*/ 1389777 h 3583481"/>
                  <a:gd name="connsiteX5" fmla="*/ 2606624 w 2627289"/>
                  <a:gd name="connsiteY5" fmla="*/ 3583481 h 3583481"/>
                  <a:gd name="connsiteX6" fmla="*/ 1258993 w 2627289"/>
                  <a:gd name="connsiteY6" fmla="*/ 2923564 h 3583481"/>
                  <a:gd name="connsiteX7" fmla="*/ 5185 w 2627289"/>
                  <a:gd name="connsiteY7" fmla="*/ 2593044 h 3583481"/>
                  <a:gd name="connsiteX8" fmla="*/ 266298 w 2627289"/>
                  <a:gd name="connsiteY8" fmla="*/ 2153811 h 3583481"/>
                  <a:gd name="connsiteX9" fmla="*/ 269155 w 2627289"/>
                  <a:gd name="connsiteY9" fmla="*/ 2152668 h 3583481"/>
                  <a:gd name="connsiteX10" fmla="*/ 543453 w 2627289"/>
                  <a:gd name="connsiteY10" fmla="*/ 2153240 h 3583481"/>
                  <a:gd name="connsiteX11" fmla="*/ 549739 w 2627289"/>
                  <a:gd name="connsiteY11" fmla="*/ 2155526 h 3583481"/>
                  <a:gd name="connsiteX12" fmla="*/ 747462 w 2627289"/>
                  <a:gd name="connsiteY12" fmla="*/ 2181813 h 3583481"/>
                  <a:gd name="connsiteX13" fmla="*/ 750891 w 2627289"/>
                  <a:gd name="connsiteY13" fmla="*/ 2181813 h 3583481"/>
                  <a:gd name="connsiteX14" fmla="*/ 763463 w 2627289"/>
                  <a:gd name="connsiteY14" fmla="*/ 2156097 h 3583481"/>
                  <a:gd name="connsiteX15" fmla="*/ 753748 w 2627289"/>
                  <a:gd name="connsiteY15" fmla="*/ 2143525 h 3583481"/>
                  <a:gd name="connsiteX16" fmla="*/ 694317 w 2627289"/>
                  <a:gd name="connsiteY16" fmla="*/ 2010376 h 3583481"/>
                  <a:gd name="connsiteX17" fmla="*/ 665173 w 2627289"/>
                  <a:gd name="connsiteY17" fmla="*/ 1980661 h 3583481"/>
                  <a:gd name="connsiteX18" fmla="*/ 641172 w 2627289"/>
                  <a:gd name="connsiteY18" fmla="*/ 1970946 h 3583481"/>
                  <a:gd name="connsiteX19" fmla="*/ 555454 w 2627289"/>
                  <a:gd name="connsiteY19" fmla="*/ 1953231 h 3583481"/>
                  <a:gd name="connsiteX20" fmla="*/ 306299 w 2627289"/>
                  <a:gd name="connsiteY20" fmla="*/ 1973232 h 3583481"/>
                  <a:gd name="connsiteX21" fmla="*/ 70289 w 2627289"/>
                  <a:gd name="connsiteY21" fmla="*/ 1953802 h 3583481"/>
                  <a:gd name="connsiteX22" fmla="*/ 133149 w 2627289"/>
                  <a:gd name="connsiteY22" fmla="*/ 1856655 h 3583481"/>
                  <a:gd name="connsiteX23" fmla="*/ 127434 w 2627289"/>
                  <a:gd name="connsiteY23" fmla="*/ 1732078 h 3583481"/>
                  <a:gd name="connsiteX24" fmla="*/ 0 w 2627289"/>
                  <a:gd name="connsiteY24" fmla="*/ 1622930 h 3583481"/>
                  <a:gd name="connsiteX25" fmla="*/ 205724 w 2627289"/>
                  <a:gd name="connsiteY25" fmla="*/ 1596072 h 3583481"/>
                  <a:gd name="connsiteX26" fmla="*/ 257154 w 2627289"/>
                  <a:gd name="connsiteY26" fmla="*/ 1580071 h 3583481"/>
                  <a:gd name="connsiteX27" fmla="*/ 358873 w 2627289"/>
                  <a:gd name="connsiteY27" fmla="*/ 1557213 h 3583481"/>
                  <a:gd name="connsiteX28" fmla="*/ 389732 w 2627289"/>
                  <a:gd name="connsiteY28" fmla="*/ 1545212 h 3583481"/>
                  <a:gd name="connsiteX29" fmla="*/ 496594 w 2627289"/>
                  <a:gd name="connsiteY29" fmla="*/ 1495496 h 3583481"/>
                  <a:gd name="connsiteX30" fmla="*/ 561168 w 2627289"/>
                  <a:gd name="connsiteY30" fmla="*/ 1446922 h 3583481"/>
                  <a:gd name="connsiteX31" fmla="*/ 588598 w 2627289"/>
                  <a:gd name="connsiteY31" fmla="*/ 1332060 h 3583481"/>
                  <a:gd name="connsiteX32" fmla="*/ 595456 w 2627289"/>
                  <a:gd name="connsiteY32" fmla="*/ 1076048 h 3583481"/>
                  <a:gd name="connsiteX33" fmla="*/ 586884 w 2627289"/>
                  <a:gd name="connsiteY33" fmla="*/ 886897 h 3583481"/>
                  <a:gd name="connsiteX34" fmla="*/ 614313 w 2627289"/>
                  <a:gd name="connsiteY34" fmla="*/ 677745 h 3583481"/>
                  <a:gd name="connsiteX35" fmla="*/ 710318 w 2627289"/>
                  <a:gd name="connsiteY35" fmla="*/ 530881 h 3583481"/>
                  <a:gd name="connsiteX36" fmla="*/ 770320 w 2627289"/>
                  <a:gd name="connsiteY36" fmla="*/ 472021 h 3583481"/>
                  <a:gd name="connsiteX37" fmla="*/ 1458923 w 2627289"/>
                  <a:gd name="connsiteY37" fmla="*/ 0 h 3583481"/>
                  <a:gd name="connsiteX38" fmla="*/ 1460637 w 2627289"/>
                  <a:gd name="connsiteY38" fmla="*/ 0 h 3583481"/>
                  <a:gd name="connsiteX39" fmla="*/ 1550356 w 2627289"/>
                  <a:gd name="connsiteY39" fmla="*/ 29716 h 3583481"/>
                  <a:gd name="connsiteX0" fmla="*/ 1550356 w 2627289"/>
                  <a:gd name="connsiteY0" fmla="*/ 29716 h 3583481"/>
                  <a:gd name="connsiteX1" fmla="*/ 1818939 w 2627289"/>
                  <a:gd name="connsiteY1" fmla="*/ 176579 h 3583481"/>
                  <a:gd name="connsiteX2" fmla="*/ 2097809 w 2627289"/>
                  <a:gd name="connsiteY2" fmla="*/ 361731 h 3583481"/>
                  <a:gd name="connsiteX3" fmla="*/ 2502398 w 2627289"/>
                  <a:gd name="connsiteY3" fmla="*/ 974330 h 3583481"/>
                  <a:gd name="connsiteX4" fmla="*/ 2593831 w 2627289"/>
                  <a:gd name="connsiteY4" fmla="*/ 1389777 h 3583481"/>
                  <a:gd name="connsiteX5" fmla="*/ 2606624 w 2627289"/>
                  <a:gd name="connsiteY5" fmla="*/ 3583481 h 3583481"/>
                  <a:gd name="connsiteX6" fmla="*/ 1258993 w 2627289"/>
                  <a:gd name="connsiteY6" fmla="*/ 2923564 h 3583481"/>
                  <a:gd name="connsiteX7" fmla="*/ 5185 w 2627289"/>
                  <a:gd name="connsiteY7" fmla="*/ 2593044 h 3583481"/>
                  <a:gd name="connsiteX8" fmla="*/ 266298 w 2627289"/>
                  <a:gd name="connsiteY8" fmla="*/ 2153811 h 3583481"/>
                  <a:gd name="connsiteX9" fmla="*/ 269155 w 2627289"/>
                  <a:gd name="connsiteY9" fmla="*/ 2152668 h 3583481"/>
                  <a:gd name="connsiteX10" fmla="*/ 543453 w 2627289"/>
                  <a:gd name="connsiteY10" fmla="*/ 2153240 h 3583481"/>
                  <a:gd name="connsiteX11" fmla="*/ 549739 w 2627289"/>
                  <a:gd name="connsiteY11" fmla="*/ 2155526 h 3583481"/>
                  <a:gd name="connsiteX12" fmla="*/ 747462 w 2627289"/>
                  <a:gd name="connsiteY12" fmla="*/ 2181813 h 3583481"/>
                  <a:gd name="connsiteX13" fmla="*/ 750891 w 2627289"/>
                  <a:gd name="connsiteY13" fmla="*/ 2181813 h 3583481"/>
                  <a:gd name="connsiteX14" fmla="*/ 763463 w 2627289"/>
                  <a:gd name="connsiteY14" fmla="*/ 2156097 h 3583481"/>
                  <a:gd name="connsiteX15" fmla="*/ 753748 w 2627289"/>
                  <a:gd name="connsiteY15" fmla="*/ 2143525 h 3583481"/>
                  <a:gd name="connsiteX16" fmla="*/ 694317 w 2627289"/>
                  <a:gd name="connsiteY16" fmla="*/ 2010376 h 3583481"/>
                  <a:gd name="connsiteX17" fmla="*/ 665173 w 2627289"/>
                  <a:gd name="connsiteY17" fmla="*/ 1980661 h 3583481"/>
                  <a:gd name="connsiteX18" fmla="*/ 641172 w 2627289"/>
                  <a:gd name="connsiteY18" fmla="*/ 1970946 h 3583481"/>
                  <a:gd name="connsiteX19" fmla="*/ 555454 w 2627289"/>
                  <a:gd name="connsiteY19" fmla="*/ 1953231 h 3583481"/>
                  <a:gd name="connsiteX20" fmla="*/ 306299 w 2627289"/>
                  <a:gd name="connsiteY20" fmla="*/ 1973232 h 3583481"/>
                  <a:gd name="connsiteX21" fmla="*/ 70289 w 2627289"/>
                  <a:gd name="connsiteY21" fmla="*/ 1953802 h 3583481"/>
                  <a:gd name="connsiteX22" fmla="*/ 133149 w 2627289"/>
                  <a:gd name="connsiteY22" fmla="*/ 1856655 h 3583481"/>
                  <a:gd name="connsiteX23" fmla="*/ 127434 w 2627289"/>
                  <a:gd name="connsiteY23" fmla="*/ 1732078 h 3583481"/>
                  <a:gd name="connsiteX24" fmla="*/ 0 w 2627289"/>
                  <a:gd name="connsiteY24" fmla="*/ 1622930 h 3583481"/>
                  <a:gd name="connsiteX25" fmla="*/ 205724 w 2627289"/>
                  <a:gd name="connsiteY25" fmla="*/ 1596072 h 3583481"/>
                  <a:gd name="connsiteX26" fmla="*/ 257154 w 2627289"/>
                  <a:gd name="connsiteY26" fmla="*/ 1580071 h 3583481"/>
                  <a:gd name="connsiteX27" fmla="*/ 358873 w 2627289"/>
                  <a:gd name="connsiteY27" fmla="*/ 1557213 h 3583481"/>
                  <a:gd name="connsiteX28" fmla="*/ 389732 w 2627289"/>
                  <a:gd name="connsiteY28" fmla="*/ 1545212 h 3583481"/>
                  <a:gd name="connsiteX29" fmla="*/ 496594 w 2627289"/>
                  <a:gd name="connsiteY29" fmla="*/ 1495496 h 3583481"/>
                  <a:gd name="connsiteX30" fmla="*/ 561168 w 2627289"/>
                  <a:gd name="connsiteY30" fmla="*/ 1446922 h 3583481"/>
                  <a:gd name="connsiteX31" fmla="*/ 588598 w 2627289"/>
                  <a:gd name="connsiteY31" fmla="*/ 1332060 h 3583481"/>
                  <a:gd name="connsiteX32" fmla="*/ 595456 w 2627289"/>
                  <a:gd name="connsiteY32" fmla="*/ 1076048 h 3583481"/>
                  <a:gd name="connsiteX33" fmla="*/ 586884 w 2627289"/>
                  <a:gd name="connsiteY33" fmla="*/ 886897 h 3583481"/>
                  <a:gd name="connsiteX34" fmla="*/ 614313 w 2627289"/>
                  <a:gd name="connsiteY34" fmla="*/ 677745 h 3583481"/>
                  <a:gd name="connsiteX35" fmla="*/ 710318 w 2627289"/>
                  <a:gd name="connsiteY35" fmla="*/ 530881 h 3583481"/>
                  <a:gd name="connsiteX36" fmla="*/ 770320 w 2627289"/>
                  <a:gd name="connsiteY36" fmla="*/ 472021 h 3583481"/>
                  <a:gd name="connsiteX37" fmla="*/ 1458923 w 2627289"/>
                  <a:gd name="connsiteY37" fmla="*/ 0 h 3583481"/>
                  <a:gd name="connsiteX38" fmla="*/ 1460637 w 2627289"/>
                  <a:gd name="connsiteY38" fmla="*/ 0 h 3583481"/>
                  <a:gd name="connsiteX39" fmla="*/ 1550356 w 2627289"/>
                  <a:gd name="connsiteY39" fmla="*/ 29716 h 3583481"/>
                  <a:gd name="connsiteX0" fmla="*/ 1550356 w 2676680"/>
                  <a:gd name="connsiteY0" fmla="*/ 29716 h 3700834"/>
                  <a:gd name="connsiteX1" fmla="*/ 1818939 w 2676680"/>
                  <a:gd name="connsiteY1" fmla="*/ 176579 h 3700834"/>
                  <a:gd name="connsiteX2" fmla="*/ 2097809 w 2676680"/>
                  <a:gd name="connsiteY2" fmla="*/ 361731 h 3700834"/>
                  <a:gd name="connsiteX3" fmla="*/ 2502398 w 2676680"/>
                  <a:gd name="connsiteY3" fmla="*/ 974330 h 3700834"/>
                  <a:gd name="connsiteX4" fmla="*/ 2593831 w 2676680"/>
                  <a:gd name="connsiteY4" fmla="*/ 1389777 h 3700834"/>
                  <a:gd name="connsiteX5" fmla="*/ 2606624 w 2676680"/>
                  <a:gd name="connsiteY5" fmla="*/ 3583481 h 3700834"/>
                  <a:gd name="connsiteX6" fmla="*/ 1655413 w 2676680"/>
                  <a:gd name="connsiteY6" fmla="*/ 3351860 h 3700834"/>
                  <a:gd name="connsiteX7" fmla="*/ 1258993 w 2676680"/>
                  <a:gd name="connsiteY7" fmla="*/ 2923564 h 3700834"/>
                  <a:gd name="connsiteX8" fmla="*/ 5185 w 2676680"/>
                  <a:gd name="connsiteY8" fmla="*/ 2593044 h 3700834"/>
                  <a:gd name="connsiteX9" fmla="*/ 266298 w 2676680"/>
                  <a:gd name="connsiteY9" fmla="*/ 2153811 h 3700834"/>
                  <a:gd name="connsiteX10" fmla="*/ 269155 w 2676680"/>
                  <a:gd name="connsiteY10" fmla="*/ 2152668 h 3700834"/>
                  <a:gd name="connsiteX11" fmla="*/ 543453 w 2676680"/>
                  <a:gd name="connsiteY11" fmla="*/ 2153240 h 3700834"/>
                  <a:gd name="connsiteX12" fmla="*/ 549739 w 2676680"/>
                  <a:gd name="connsiteY12" fmla="*/ 2155526 h 3700834"/>
                  <a:gd name="connsiteX13" fmla="*/ 747462 w 2676680"/>
                  <a:gd name="connsiteY13" fmla="*/ 2181813 h 3700834"/>
                  <a:gd name="connsiteX14" fmla="*/ 750891 w 2676680"/>
                  <a:gd name="connsiteY14" fmla="*/ 2181813 h 3700834"/>
                  <a:gd name="connsiteX15" fmla="*/ 763463 w 2676680"/>
                  <a:gd name="connsiteY15" fmla="*/ 2156097 h 3700834"/>
                  <a:gd name="connsiteX16" fmla="*/ 753748 w 2676680"/>
                  <a:gd name="connsiteY16" fmla="*/ 2143525 h 3700834"/>
                  <a:gd name="connsiteX17" fmla="*/ 694317 w 2676680"/>
                  <a:gd name="connsiteY17" fmla="*/ 2010376 h 3700834"/>
                  <a:gd name="connsiteX18" fmla="*/ 665173 w 2676680"/>
                  <a:gd name="connsiteY18" fmla="*/ 1980661 h 3700834"/>
                  <a:gd name="connsiteX19" fmla="*/ 641172 w 2676680"/>
                  <a:gd name="connsiteY19" fmla="*/ 1970946 h 3700834"/>
                  <a:gd name="connsiteX20" fmla="*/ 555454 w 2676680"/>
                  <a:gd name="connsiteY20" fmla="*/ 1953231 h 3700834"/>
                  <a:gd name="connsiteX21" fmla="*/ 306299 w 2676680"/>
                  <a:gd name="connsiteY21" fmla="*/ 1973232 h 3700834"/>
                  <a:gd name="connsiteX22" fmla="*/ 70289 w 2676680"/>
                  <a:gd name="connsiteY22" fmla="*/ 1953802 h 3700834"/>
                  <a:gd name="connsiteX23" fmla="*/ 133149 w 2676680"/>
                  <a:gd name="connsiteY23" fmla="*/ 1856655 h 3700834"/>
                  <a:gd name="connsiteX24" fmla="*/ 127434 w 2676680"/>
                  <a:gd name="connsiteY24" fmla="*/ 1732078 h 3700834"/>
                  <a:gd name="connsiteX25" fmla="*/ 0 w 2676680"/>
                  <a:gd name="connsiteY25" fmla="*/ 1622930 h 3700834"/>
                  <a:gd name="connsiteX26" fmla="*/ 205724 w 2676680"/>
                  <a:gd name="connsiteY26" fmla="*/ 1596072 h 3700834"/>
                  <a:gd name="connsiteX27" fmla="*/ 257154 w 2676680"/>
                  <a:gd name="connsiteY27" fmla="*/ 1580071 h 3700834"/>
                  <a:gd name="connsiteX28" fmla="*/ 358873 w 2676680"/>
                  <a:gd name="connsiteY28" fmla="*/ 1557213 h 3700834"/>
                  <a:gd name="connsiteX29" fmla="*/ 389732 w 2676680"/>
                  <a:gd name="connsiteY29" fmla="*/ 1545212 h 3700834"/>
                  <a:gd name="connsiteX30" fmla="*/ 496594 w 2676680"/>
                  <a:gd name="connsiteY30" fmla="*/ 1495496 h 3700834"/>
                  <a:gd name="connsiteX31" fmla="*/ 561168 w 2676680"/>
                  <a:gd name="connsiteY31" fmla="*/ 1446922 h 3700834"/>
                  <a:gd name="connsiteX32" fmla="*/ 588598 w 2676680"/>
                  <a:gd name="connsiteY32" fmla="*/ 1332060 h 3700834"/>
                  <a:gd name="connsiteX33" fmla="*/ 595456 w 2676680"/>
                  <a:gd name="connsiteY33" fmla="*/ 1076048 h 3700834"/>
                  <a:gd name="connsiteX34" fmla="*/ 586884 w 2676680"/>
                  <a:gd name="connsiteY34" fmla="*/ 886897 h 3700834"/>
                  <a:gd name="connsiteX35" fmla="*/ 614313 w 2676680"/>
                  <a:gd name="connsiteY35" fmla="*/ 677745 h 3700834"/>
                  <a:gd name="connsiteX36" fmla="*/ 710318 w 2676680"/>
                  <a:gd name="connsiteY36" fmla="*/ 530881 h 3700834"/>
                  <a:gd name="connsiteX37" fmla="*/ 770320 w 2676680"/>
                  <a:gd name="connsiteY37" fmla="*/ 472021 h 3700834"/>
                  <a:gd name="connsiteX38" fmla="*/ 1458923 w 2676680"/>
                  <a:gd name="connsiteY38" fmla="*/ 0 h 3700834"/>
                  <a:gd name="connsiteX39" fmla="*/ 1460637 w 2676680"/>
                  <a:gd name="connsiteY39" fmla="*/ 0 h 3700834"/>
                  <a:gd name="connsiteX40" fmla="*/ 1550356 w 2676680"/>
                  <a:gd name="connsiteY40" fmla="*/ 29716 h 3700834"/>
                  <a:gd name="connsiteX0" fmla="*/ 1550356 w 2676680"/>
                  <a:gd name="connsiteY0" fmla="*/ 29716 h 3765404"/>
                  <a:gd name="connsiteX1" fmla="*/ 1818939 w 2676680"/>
                  <a:gd name="connsiteY1" fmla="*/ 176579 h 3765404"/>
                  <a:gd name="connsiteX2" fmla="*/ 2097809 w 2676680"/>
                  <a:gd name="connsiteY2" fmla="*/ 361731 h 3765404"/>
                  <a:gd name="connsiteX3" fmla="*/ 2502398 w 2676680"/>
                  <a:gd name="connsiteY3" fmla="*/ 974330 h 3765404"/>
                  <a:gd name="connsiteX4" fmla="*/ 2593831 w 2676680"/>
                  <a:gd name="connsiteY4" fmla="*/ 1389777 h 3765404"/>
                  <a:gd name="connsiteX5" fmla="*/ 2606624 w 2676680"/>
                  <a:gd name="connsiteY5" fmla="*/ 3583481 h 3765404"/>
                  <a:gd name="connsiteX6" fmla="*/ 1349896 w 2676680"/>
                  <a:gd name="connsiteY6" fmla="*/ 3608495 h 3765404"/>
                  <a:gd name="connsiteX7" fmla="*/ 1258993 w 2676680"/>
                  <a:gd name="connsiteY7" fmla="*/ 2923564 h 3765404"/>
                  <a:gd name="connsiteX8" fmla="*/ 5185 w 2676680"/>
                  <a:gd name="connsiteY8" fmla="*/ 2593044 h 3765404"/>
                  <a:gd name="connsiteX9" fmla="*/ 266298 w 2676680"/>
                  <a:gd name="connsiteY9" fmla="*/ 2153811 h 3765404"/>
                  <a:gd name="connsiteX10" fmla="*/ 269155 w 2676680"/>
                  <a:gd name="connsiteY10" fmla="*/ 2152668 h 3765404"/>
                  <a:gd name="connsiteX11" fmla="*/ 543453 w 2676680"/>
                  <a:gd name="connsiteY11" fmla="*/ 2153240 h 3765404"/>
                  <a:gd name="connsiteX12" fmla="*/ 549739 w 2676680"/>
                  <a:gd name="connsiteY12" fmla="*/ 2155526 h 3765404"/>
                  <a:gd name="connsiteX13" fmla="*/ 747462 w 2676680"/>
                  <a:gd name="connsiteY13" fmla="*/ 2181813 h 3765404"/>
                  <a:gd name="connsiteX14" fmla="*/ 750891 w 2676680"/>
                  <a:gd name="connsiteY14" fmla="*/ 2181813 h 3765404"/>
                  <a:gd name="connsiteX15" fmla="*/ 763463 w 2676680"/>
                  <a:gd name="connsiteY15" fmla="*/ 2156097 h 3765404"/>
                  <a:gd name="connsiteX16" fmla="*/ 753748 w 2676680"/>
                  <a:gd name="connsiteY16" fmla="*/ 2143525 h 3765404"/>
                  <a:gd name="connsiteX17" fmla="*/ 694317 w 2676680"/>
                  <a:gd name="connsiteY17" fmla="*/ 2010376 h 3765404"/>
                  <a:gd name="connsiteX18" fmla="*/ 665173 w 2676680"/>
                  <a:gd name="connsiteY18" fmla="*/ 1980661 h 3765404"/>
                  <a:gd name="connsiteX19" fmla="*/ 641172 w 2676680"/>
                  <a:gd name="connsiteY19" fmla="*/ 1970946 h 3765404"/>
                  <a:gd name="connsiteX20" fmla="*/ 555454 w 2676680"/>
                  <a:gd name="connsiteY20" fmla="*/ 1953231 h 3765404"/>
                  <a:gd name="connsiteX21" fmla="*/ 306299 w 2676680"/>
                  <a:gd name="connsiteY21" fmla="*/ 1973232 h 3765404"/>
                  <a:gd name="connsiteX22" fmla="*/ 70289 w 2676680"/>
                  <a:gd name="connsiteY22" fmla="*/ 1953802 h 3765404"/>
                  <a:gd name="connsiteX23" fmla="*/ 133149 w 2676680"/>
                  <a:gd name="connsiteY23" fmla="*/ 1856655 h 3765404"/>
                  <a:gd name="connsiteX24" fmla="*/ 127434 w 2676680"/>
                  <a:gd name="connsiteY24" fmla="*/ 1732078 h 3765404"/>
                  <a:gd name="connsiteX25" fmla="*/ 0 w 2676680"/>
                  <a:gd name="connsiteY25" fmla="*/ 1622930 h 3765404"/>
                  <a:gd name="connsiteX26" fmla="*/ 205724 w 2676680"/>
                  <a:gd name="connsiteY26" fmla="*/ 1596072 h 3765404"/>
                  <a:gd name="connsiteX27" fmla="*/ 257154 w 2676680"/>
                  <a:gd name="connsiteY27" fmla="*/ 1580071 h 3765404"/>
                  <a:gd name="connsiteX28" fmla="*/ 358873 w 2676680"/>
                  <a:gd name="connsiteY28" fmla="*/ 1557213 h 3765404"/>
                  <a:gd name="connsiteX29" fmla="*/ 389732 w 2676680"/>
                  <a:gd name="connsiteY29" fmla="*/ 1545212 h 3765404"/>
                  <a:gd name="connsiteX30" fmla="*/ 496594 w 2676680"/>
                  <a:gd name="connsiteY30" fmla="*/ 1495496 h 3765404"/>
                  <a:gd name="connsiteX31" fmla="*/ 561168 w 2676680"/>
                  <a:gd name="connsiteY31" fmla="*/ 1446922 h 3765404"/>
                  <a:gd name="connsiteX32" fmla="*/ 588598 w 2676680"/>
                  <a:gd name="connsiteY32" fmla="*/ 1332060 h 3765404"/>
                  <a:gd name="connsiteX33" fmla="*/ 595456 w 2676680"/>
                  <a:gd name="connsiteY33" fmla="*/ 1076048 h 3765404"/>
                  <a:gd name="connsiteX34" fmla="*/ 586884 w 2676680"/>
                  <a:gd name="connsiteY34" fmla="*/ 886897 h 3765404"/>
                  <a:gd name="connsiteX35" fmla="*/ 614313 w 2676680"/>
                  <a:gd name="connsiteY35" fmla="*/ 677745 h 3765404"/>
                  <a:gd name="connsiteX36" fmla="*/ 710318 w 2676680"/>
                  <a:gd name="connsiteY36" fmla="*/ 530881 h 3765404"/>
                  <a:gd name="connsiteX37" fmla="*/ 770320 w 2676680"/>
                  <a:gd name="connsiteY37" fmla="*/ 472021 h 3765404"/>
                  <a:gd name="connsiteX38" fmla="*/ 1458923 w 2676680"/>
                  <a:gd name="connsiteY38" fmla="*/ 0 h 3765404"/>
                  <a:gd name="connsiteX39" fmla="*/ 1460637 w 2676680"/>
                  <a:gd name="connsiteY39" fmla="*/ 0 h 3765404"/>
                  <a:gd name="connsiteX40" fmla="*/ 1550356 w 2676680"/>
                  <a:gd name="connsiteY40" fmla="*/ 29716 h 3765404"/>
                  <a:gd name="connsiteX0" fmla="*/ 1550356 w 2676680"/>
                  <a:gd name="connsiteY0" fmla="*/ 29716 h 3732707"/>
                  <a:gd name="connsiteX1" fmla="*/ 1818939 w 2676680"/>
                  <a:gd name="connsiteY1" fmla="*/ 176579 h 3732707"/>
                  <a:gd name="connsiteX2" fmla="*/ 2097809 w 2676680"/>
                  <a:gd name="connsiteY2" fmla="*/ 361731 h 3732707"/>
                  <a:gd name="connsiteX3" fmla="*/ 2502398 w 2676680"/>
                  <a:gd name="connsiteY3" fmla="*/ 974330 h 3732707"/>
                  <a:gd name="connsiteX4" fmla="*/ 2593831 w 2676680"/>
                  <a:gd name="connsiteY4" fmla="*/ 1389777 h 3732707"/>
                  <a:gd name="connsiteX5" fmla="*/ 2606624 w 2676680"/>
                  <a:gd name="connsiteY5" fmla="*/ 3583481 h 3732707"/>
                  <a:gd name="connsiteX6" fmla="*/ 1349896 w 2676680"/>
                  <a:gd name="connsiteY6" fmla="*/ 3608495 h 3732707"/>
                  <a:gd name="connsiteX7" fmla="*/ 1258993 w 2676680"/>
                  <a:gd name="connsiteY7" fmla="*/ 2923564 h 3732707"/>
                  <a:gd name="connsiteX8" fmla="*/ 5185 w 2676680"/>
                  <a:gd name="connsiteY8" fmla="*/ 2593044 h 3732707"/>
                  <a:gd name="connsiteX9" fmla="*/ 266298 w 2676680"/>
                  <a:gd name="connsiteY9" fmla="*/ 2153811 h 3732707"/>
                  <a:gd name="connsiteX10" fmla="*/ 269155 w 2676680"/>
                  <a:gd name="connsiteY10" fmla="*/ 2152668 h 3732707"/>
                  <a:gd name="connsiteX11" fmla="*/ 543453 w 2676680"/>
                  <a:gd name="connsiteY11" fmla="*/ 2153240 h 3732707"/>
                  <a:gd name="connsiteX12" fmla="*/ 549739 w 2676680"/>
                  <a:gd name="connsiteY12" fmla="*/ 2155526 h 3732707"/>
                  <a:gd name="connsiteX13" fmla="*/ 747462 w 2676680"/>
                  <a:gd name="connsiteY13" fmla="*/ 2181813 h 3732707"/>
                  <a:gd name="connsiteX14" fmla="*/ 750891 w 2676680"/>
                  <a:gd name="connsiteY14" fmla="*/ 2181813 h 3732707"/>
                  <a:gd name="connsiteX15" fmla="*/ 763463 w 2676680"/>
                  <a:gd name="connsiteY15" fmla="*/ 2156097 h 3732707"/>
                  <a:gd name="connsiteX16" fmla="*/ 753748 w 2676680"/>
                  <a:gd name="connsiteY16" fmla="*/ 2143525 h 3732707"/>
                  <a:gd name="connsiteX17" fmla="*/ 694317 w 2676680"/>
                  <a:gd name="connsiteY17" fmla="*/ 2010376 h 3732707"/>
                  <a:gd name="connsiteX18" fmla="*/ 665173 w 2676680"/>
                  <a:gd name="connsiteY18" fmla="*/ 1980661 h 3732707"/>
                  <a:gd name="connsiteX19" fmla="*/ 641172 w 2676680"/>
                  <a:gd name="connsiteY19" fmla="*/ 1970946 h 3732707"/>
                  <a:gd name="connsiteX20" fmla="*/ 555454 w 2676680"/>
                  <a:gd name="connsiteY20" fmla="*/ 1953231 h 3732707"/>
                  <a:gd name="connsiteX21" fmla="*/ 306299 w 2676680"/>
                  <a:gd name="connsiteY21" fmla="*/ 1973232 h 3732707"/>
                  <a:gd name="connsiteX22" fmla="*/ 70289 w 2676680"/>
                  <a:gd name="connsiteY22" fmla="*/ 1953802 h 3732707"/>
                  <a:gd name="connsiteX23" fmla="*/ 133149 w 2676680"/>
                  <a:gd name="connsiteY23" fmla="*/ 1856655 h 3732707"/>
                  <a:gd name="connsiteX24" fmla="*/ 127434 w 2676680"/>
                  <a:gd name="connsiteY24" fmla="*/ 1732078 h 3732707"/>
                  <a:gd name="connsiteX25" fmla="*/ 0 w 2676680"/>
                  <a:gd name="connsiteY25" fmla="*/ 1622930 h 3732707"/>
                  <a:gd name="connsiteX26" fmla="*/ 205724 w 2676680"/>
                  <a:gd name="connsiteY26" fmla="*/ 1596072 h 3732707"/>
                  <a:gd name="connsiteX27" fmla="*/ 257154 w 2676680"/>
                  <a:gd name="connsiteY27" fmla="*/ 1580071 h 3732707"/>
                  <a:gd name="connsiteX28" fmla="*/ 358873 w 2676680"/>
                  <a:gd name="connsiteY28" fmla="*/ 1557213 h 3732707"/>
                  <a:gd name="connsiteX29" fmla="*/ 389732 w 2676680"/>
                  <a:gd name="connsiteY29" fmla="*/ 1545212 h 3732707"/>
                  <a:gd name="connsiteX30" fmla="*/ 496594 w 2676680"/>
                  <a:gd name="connsiteY30" fmla="*/ 1495496 h 3732707"/>
                  <a:gd name="connsiteX31" fmla="*/ 561168 w 2676680"/>
                  <a:gd name="connsiteY31" fmla="*/ 1446922 h 3732707"/>
                  <a:gd name="connsiteX32" fmla="*/ 588598 w 2676680"/>
                  <a:gd name="connsiteY32" fmla="*/ 1332060 h 3732707"/>
                  <a:gd name="connsiteX33" fmla="*/ 595456 w 2676680"/>
                  <a:gd name="connsiteY33" fmla="*/ 1076048 h 3732707"/>
                  <a:gd name="connsiteX34" fmla="*/ 586884 w 2676680"/>
                  <a:gd name="connsiteY34" fmla="*/ 886897 h 3732707"/>
                  <a:gd name="connsiteX35" fmla="*/ 614313 w 2676680"/>
                  <a:gd name="connsiteY35" fmla="*/ 677745 h 3732707"/>
                  <a:gd name="connsiteX36" fmla="*/ 710318 w 2676680"/>
                  <a:gd name="connsiteY36" fmla="*/ 530881 h 3732707"/>
                  <a:gd name="connsiteX37" fmla="*/ 770320 w 2676680"/>
                  <a:gd name="connsiteY37" fmla="*/ 472021 h 3732707"/>
                  <a:gd name="connsiteX38" fmla="*/ 1458923 w 2676680"/>
                  <a:gd name="connsiteY38" fmla="*/ 0 h 3732707"/>
                  <a:gd name="connsiteX39" fmla="*/ 1460637 w 2676680"/>
                  <a:gd name="connsiteY39" fmla="*/ 0 h 3732707"/>
                  <a:gd name="connsiteX40" fmla="*/ 1550356 w 2676680"/>
                  <a:gd name="connsiteY40" fmla="*/ 29716 h 3732707"/>
                  <a:gd name="connsiteX0" fmla="*/ 1550356 w 2676680"/>
                  <a:gd name="connsiteY0" fmla="*/ 29716 h 3608495"/>
                  <a:gd name="connsiteX1" fmla="*/ 1818939 w 2676680"/>
                  <a:gd name="connsiteY1" fmla="*/ 176579 h 3608495"/>
                  <a:gd name="connsiteX2" fmla="*/ 2097809 w 2676680"/>
                  <a:gd name="connsiteY2" fmla="*/ 361731 h 3608495"/>
                  <a:gd name="connsiteX3" fmla="*/ 2502398 w 2676680"/>
                  <a:gd name="connsiteY3" fmla="*/ 974330 h 3608495"/>
                  <a:gd name="connsiteX4" fmla="*/ 2593831 w 2676680"/>
                  <a:gd name="connsiteY4" fmla="*/ 1389777 h 3608495"/>
                  <a:gd name="connsiteX5" fmla="*/ 2606624 w 2676680"/>
                  <a:gd name="connsiteY5" fmla="*/ 3583481 h 3608495"/>
                  <a:gd name="connsiteX6" fmla="*/ 1349896 w 2676680"/>
                  <a:gd name="connsiteY6" fmla="*/ 3608495 h 3608495"/>
                  <a:gd name="connsiteX7" fmla="*/ 1258993 w 2676680"/>
                  <a:gd name="connsiteY7" fmla="*/ 2923564 h 3608495"/>
                  <a:gd name="connsiteX8" fmla="*/ 5185 w 2676680"/>
                  <a:gd name="connsiteY8" fmla="*/ 2593044 h 3608495"/>
                  <a:gd name="connsiteX9" fmla="*/ 266298 w 2676680"/>
                  <a:gd name="connsiteY9" fmla="*/ 2153811 h 3608495"/>
                  <a:gd name="connsiteX10" fmla="*/ 269155 w 2676680"/>
                  <a:gd name="connsiteY10" fmla="*/ 2152668 h 3608495"/>
                  <a:gd name="connsiteX11" fmla="*/ 543453 w 2676680"/>
                  <a:gd name="connsiteY11" fmla="*/ 2153240 h 3608495"/>
                  <a:gd name="connsiteX12" fmla="*/ 549739 w 2676680"/>
                  <a:gd name="connsiteY12" fmla="*/ 2155526 h 3608495"/>
                  <a:gd name="connsiteX13" fmla="*/ 747462 w 2676680"/>
                  <a:gd name="connsiteY13" fmla="*/ 2181813 h 3608495"/>
                  <a:gd name="connsiteX14" fmla="*/ 750891 w 2676680"/>
                  <a:gd name="connsiteY14" fmla="*/ 2181813 h 3608495"/>
                  <a:gd name="connsiteX15" fmla="*/ 763463 w 2676680"/>
                  <a:gd name="connsiteY15" fmla="*/ 2156097 h 3608495"/>
                  <a:gd name="connsiteX16" fmla="*/ 753748 w 2676680"/>
                  <a:gd name="connsiteY16" fmla="*/ 2143525 h 3608495"/>
                  <a:gd name="connsiteX17" fmla="*/ 694317 w 2676680"/>
                  <a:gd name="connsiteY17" fmla="*/ 2010376 h 3608495"/>
                  <a:gd name="connsiteX18" fmla="*/ 665173 w 2676680"/>
                  <a:gd name="connsiteY18" fmla="*/ 1980661 h 3608495"/>
                  <a:gd name="connsiteX19" fmla="*/ 641172 w 2676680"/>
                  <a:gd name="connsiteY19" fmla="*/ 1970946 h 3608495"/>
                  <a:gd name="connsiteX20" fmla="*/ 555454 w 2676680"/>
                  <a:gd name="connsiteY20" fmla="*/ 1953231 h 3608495"/>
                  <a:gd name="connsiteX21" fmla="*/ 306299 w 2676680"/>
                  <a:gd name="connsiteY21" fmla="*/ 1973232 h 3608495"/>
                  <a:gd name="connsiteX22" fmla="*/ 70289 w 2676680"/>
                  <a:gd name="connsiteY22" fmla="*/ 1953802 h 3608495"/>
                  <a:gd name="connsiteX23" fmla="*/ 133149 w 2676680"/>
                  <a:gd name="connsiteY23" fmla="*/ 1856655 h 3608495"/>
                  <a:gd name="connsiteX24" fmla="*/ 127434 w 2676680"/>
                  <a:gd name="connsiteY24" fmla="*/ 1732078 h 3608495"/>
                  <a:gd name="connsiteX25" fmla="*/ 0 w 2676680"/>
                  <a:gd name="connsiteY25" fmla="*/ 1622930 h 3608495"/>
                  <a:gd name="connsiteX26" fmla="*/ 205724 w 2676680"/>
                  <a:gd name="connsiteY26" fmla="*/ 1596072 h 3608495"/>
                  <a:gd name="connsiteX27" fmla="*/ 257154 w 2676680"/>
                  <a:gd name="connsiteY27" fmla="*/ 1580071 h 3608495"/>
                  <a:gd name="connsiteX28" fmla="*/ 358873 w 2676680"/>
                  <a:gd name="connsiteY28" fmla="*/ 1557213 h 3608495"/>
                  <a:gd name="connsiteX29" fmla="*/ 389732 w 2676680"/>
                  <a:gd name="connsiteY29" fmla="*/ 1545212 h 3608495"/>
                  <a:gd name="connsiteX30" fmla="*/ 496594 w 2676680"/>
                  <a:gd name="connsiteY30" fmla="*/ 1495496 h 3608495"/>
                  <a:gd name="connsiteX31" fmla="*/ 561168 w 2676680"/>
                  <a:gd name="connsiteY31" fmla="*/ 1446922 h 3608495"/>
                  <a:gd name="connsiteX32" fmla="*/ 588598 w 2676680"/>
                  <a:gd name="connsiteY32" fmla="*/ 1332060 h 3608495"/>
                  <a:gd name="connsiteX33" fmla="*/ 595456 w 2676680"/>
                  <a:gd name="connsiteY33" fmla="*/ 1076048 h 3608495"/>
                  <a:gd name="connsiteX34" fmla="*/ 586884 w 2676680"/>
                  <a:gd name="connsiteY34" fmla="*/ 886897 h 3608495"/>
                  <a:gd name="connsiteX35" fmla="*/ 614313 w 2676680"/>
                  <a:gd name="connsiteY35" fmla="*/ 677745 h 3608495"/>
                  <a:gd name="connsiteX36" fmla="*/ 710318 w 2676680"/>
                  <a:gd name="connsiteY36" fmla="*/ 530881 h 3608495"/>
                  <a:gd name="connsiteX37" fmla="*/ 770320 w 2676680"/>
                  <a:gd name="connsiteY37" fmla="*/ 472021 h 3608495"/>
                  <a:gd name="connsiteX38" fmla="*/ 1458923 w 2676680"/>
                  <a:gd name="connsiteY38" fmla="*/ 0 h 3608495"/>
                  <a:gd name="connsiteX39" fmla="*/ 1460637 w 2676680"/>
                  <a:gd name="connsiteY39" fmla="*/ 0 h 3608495"/>
                  <a:gd name="connsiteX40" fmla="*/ 1550356 w 2676680"/>
                  <a:gd name="connsiteY40" fmla="*/ 29716 h 3608495"/>
                  <a:gd name="connsiteX0" fmla="*/ 1550356 w 2606624"/>
                  <a:gd name="connsiteY0" fmla="*/ 29716 h 3608495"/>
                  <a:gd name="connsiteX1" fmla="*/ 1818939 w 2606624"/>
                  <a:gd name="connsiteY1" fmla="*/ 176579 h 3608495"/>
                  <a:gd name="connsiteX2" fmla="*/ 2097809 w 2606624"/>
                  <a:gd name="connsiteY2" fmla="*/ 361731 h 3608495"/>
                  <a:gd name="connsiteX3" fmla="*/ 2502398 w 2606624"/>
                  <a:gd name="connsiteY3" fmla="*/ 974330 h 3608495"/>
                  <a:gd name="connsiteX4" fmla="*/ 2593831 w 2606624"/>
                  <a:gd name="connsiteY4" fmla="*/ 1389777 h 3608495"/>
                  <a:gd name="connsiteX5" fmla="*/ 2606624 w 2606624"/>
                  <a:gd name="connsiteY5" fmla="*/ 3583481 h 3608495"/>
                  <a:gd name="connsiteX6" fmla="*/ 1349896 w 2606624"/>
                  <a:gd name="connsiteY6" fmla="*/ 3608495 h 3608495"/>
                  <a:gd name="connsiteX7" fmla="*/ 1258993 w 2606624"/>
                  <a:gd name="connsiteY7" fmla="*/ 2923564 h 3608495"/>
                  <a:gd name="connsiteX8" fmla="*/ 5185 w 2606624"/>
                  <a:gd name="connsiteY8" fmla="*/ 2593044 h 3608495"/>
                  <a:gd name="connsiteX9" fmla="*/ 266298 w 2606624"/>
                  <a:gd name="connsiteY9" fmla="*/ 2153811 h 3608495"/>
                  <a:gd name="connsiteX10" fmla="*/ 269155 w 2606624"/>
                  <a:gd name="connsiteY10" fmla="*/ 2152668 h 3608495"/>
                  <a:gd name="connsiteX11" fmla="*/ 543453 w 2606624"/>
                  <a:gd name="connsiteY11" fmla="*/ 2153240 h 3608495"/>
                  <a:gd name="connsiteX12" fmla="*/ 549739 w 2606624"/>
                  <a:gd name="connsiteY12" fmla="*/ 2155526 h 3608495"/>
                  <a:gd name="connsiteX13" fmla="*/ 747462 w 2606624"/>
                  <a:gd name="connsiteY13" fmla="*/ 2181813 h 3608495"/>
                  <a:gd name="connsiteX14" fmla="*/ 750891 w 2606624"/>
                  <a:gd name="connsiteY14" fmla="*/ 2181813 h 3608495"/>
                  <a:gd name="connsiteX15" fmla="*/ 763463 w 2606624"/>
                  <a:gd name="connsiteY15" fmla="*/ 2156097 h 3608495"/>
                  <a:gd name="connsiteX16" fmla="*/ 753748 w 2606624"/>
                  <a:gd name="connsiteY16" fmla="*/ 2143525 h 3608495"/>
                  <a:gd name="connsiteX17" fmla="*/ 694317 w 2606624"/>
                  <a:gd name="connsiteY17" fmla="*/ 2010376 h 3608495"/>
                  <a:gd name="connsiteX18" fmla="*/ 665173 w 2606624"/>
                  <a:gd name="connsiteY18" fmla="*/ 1980661 h 3608495"/>
                  <a:gd name="connsiteX19" fmla="*/ 641172 w 2606624"/>
                  <a:gd name="connsiteY19" fmla="*/ 1970946 h 3608495"/>
                  <a:gd name="connsiteX20" fmla="*/ 555454 w 2606624"/>
                  <a:gd name="connsiteY20" fmla="*/ 1953231 h 3608495"/>
                  <a:gd name="connsiteX21" fmla="*/ 306299 w 2606624"/>
                  <a:gd name="connsiteY21" fmla="*/ 1973232 h 3608495"/>
                  <a:gd name="connsiteX22" fmla="*/ 70289 w 2606624"/>
                  <a:gd name="connsiteY22" fmla="*/ 1953802 h 3608495"/>
                  <a:gd name="connsiteX23" fmla="*/ 133149 w 2606624"/>
                  <a:gd name="connsiteY23" fmla="*/ 1856655 h 3608495"/>
                  <a:gd name="connsiteX24" fmla="*/ 127434 w 2606624"/>
                  <a:gd name="connsiteY24" fmla="*/ 1732078 h 3608495"/>
                  <a:gd name="connsiteX25" fmla="*/ 0 w 2606624"/>
                  <a:gd name="connsiteY25" fmla="*/ 1622930 h 3608495"/>
                  <a:gd name="connsiteX26" fmla="*/ 205724 w 2606624"/>
                  <a:gd name="connsiteY26" fmla="*/ 1596072 h 3608495"/>
                  <a:gd name="connsiteX27" fmla="*/ 257154 w 2606624"/>
                  <a:gd name="connsiteY27" fmla="*/ 1580071 h 3608495"/>
                  <a:gd name="connsiteX28" fmla="*/ 358873 w 2606624"/>
                  <a:gd name="connsiteY28" fmla="*/ 1557213 h 3608495"/>
                  <a:gd name="connsiteX29" fmla="*/ 389732 w 2606624"/>
                  <a:gd name="connsiteY29" fmla="*/ 1545212 h 3608495"/>
                  <a:gd name="connsiteX30" fmla="*/ 496594 w 2606624"/>
                  <a:gd name="connsiteY30" fmla="*/ 1495496 h 3608495"/>
                  <a:gd name="connsiteX31" fmla="*/ 561168 w 2606624"/>
                  <a:gd name="connsiteY31" fmla="*/ 1446922 h 3608495"/>
                  <a:gd name="connsiteX32" fmla="*/ 588598 w 2606624"/>
                  <a:gd name="connsiteY32" fmla="*/ 1332060 h 3608495"/>
                  <a:gd name="connsiteX33" fmla="*/ 595456 w 2606624"/>
                  <a:gd name="connsiteY33" fmla="*/ 1076048 h 3608495"/>
                  <a:gd name="connsiteX34" fmla="*/ 586884 w 2606624"/>
                  <a:gd name="connsiteY34" fmla="*/ 886897 h 3608495"/>
                  <a:gd name="connsiteX35" fmla="*/ 614313 w 2606624"/>
                  <a:gd name="connsiteY35" fmla="*/ 677745 h 3608495"/>
                  <a:gd name="connsiteX36" fmla="*/ 710318 w 2606624"/>
                  <a:gd name="connsiteY36" fmla="*/ 530881 h 3608495"/>
                  <a:gd name="connsiteX37" fmla="*/ 770320 w 2606624"/>
                  <a:gd name="connsiteY37" fmla="*/ 472021 h 3608495"/>
                  <a:gd name="connsiteX38" fmla="*/ 1458923 w 2606624"/>
                  <a:gd name="connsiteY38" fmla="*/ 0 h 3608495"/>
                  <a:gd name="connsiteX39" fmla="*/ 1460637 w 2606624"/>
                  <a:gd name="connsiteY39" fmla="*/ 0 h 3608495"/>
                  <a:gd name="connsiteX40" fmla="*/ 1550356 w 2606624"/>
                  <a:gd name="connsiteY40" fmla="*/ 29716 h 3608495"/>
                  <a:gd name="connsiteX0" fmla="*/ 1550356 w 2606624"/>
                  <a:gd name="connsiteY0" fmla="*/ 29716 h 3608495"/>
                  <a:gd name="connsiteX1" fmla="*/ 1818939 w 2606624"/>
                  <a:gd name="connsiteY1" fmla="*/ 176579 h 3608495"/>
                  <a:gd name="connsiteX2" fmla="*/ 2097809 w 2606624"/>
                  <a:gd name="connsiteY2" fmla="*/ 361731 h 3608495"/>
                  <a:gd name="connsiteX3" fmla="*/ 2502398 w 2606624"/>
                  <a:gd name="connsiteY3" fmla="*/ 974330 h 3608495"/>
                  <a:gd name="connsiteX4" fmla="*/ 2593831 w 2606624"/>
                  <a:gd name="connsiteY4" fmla="*/ 1389777 h 3608495"/>
                  <a:gd name="connsiteX5" fmla="*/ 2606624 w 2606624"/>
                  <a:gd name="connsiteY5" fmla="*/ 3583481 h 3608495"/>
                  <a:gd name="connsiteX6" fmla="*/ 1349896 w 2606624"/>
                  <a:gd name="connsiteY6" fmla="*/ 3608495 h 3608495"/>
                  <a:gd name="connsiteX7" fmla="*/ 1258993 w 2606624"/>
                  <a:gd name="connsiteY7" fmla="*/ 2923564 h 3608495"/>
                  <a:gd name="connsiteX8" fmla="*/ 5185 w 2606624"/>
                  <a:gd name="connsiteY8" fmla="*/ 2593044 h 3608495"/>
                  <a:gd name="connsiteX9" fmla="*/ 266298 w 2606624"/>
                  <a:gd name="connsiteY9" fmla="*/ 2153811 h 3608495"/>
                  <a:gd name="connsiteX10" fmla="*/ 269155 w 2606624"/>
                  <a:gd name="connsiteY10" fmla="*/ 2152668 h 3608495"/>
                  <a:gd name="connsiteX11" fmla="*/ 543453 w 2606624"/>
                  <a:gd name="connsiteY11" fmla="*/ 2153240 h 3608495"/>
                  <a:gd name="connsiteX12" fmla="*/ 549739 w 2606624"/>
                  <a:gd name="connsiteY12" fmla="*/ 2155526 h 3608495"/>
                  <a:gd name="connsiteX13" fmla="*/ 747462 w 2606624"/>
                  <a:gd name="connsiteY13" fmla="*/ 2181813 h 3608495"/>
                  <a:gd name="connsiteX14" fmla="*/ 750891 w 2606624"/>
                  <a:gd name="connsiteY14" fmla="*/ 2181813 h 3608495"/>
                  <a:gd name="connsiteX15" fmla="*/ 763463 w 2606624"/>
                  <a:gd name="connsiteY15" fmla="*/ 2156097 h 3608495"/>
                  <a:gd name="connsiteX16" fmla="*/ 753748 w 2606624"/>
                  <a:gd name="connsiteY16" fmla="*/ 2143525 h 3608495"/>
                  <a:gd name="connsiteX17" fmla="*/ 694317 w 2606624"/>
                  <a:gd name="connsiteY17" fmla="*/ 2010376 h 3608495"/>
                  <a:gd name="connsiteX18" fmla="*/ 665173 w 2606624"/>
                  <a:gd name="connsiteY18" fmla="*/ 1980661 h 3608495"/>
                  <a:gd name="connsiteX19" fmla="*/ 641172 w 2606624"/>
                  <a:gd name="connsiteY19" fmla="*/ 1970946 h 3608495"/>
                  <a:gd name="connsiteX20" fmla="*/ 555454 w 2606624"/>
                  <a:gd name="connsiteY20" fmla="*/ 1953231 h 3608495"/>
                  <a:gd name="connsiteX21" fmla="*/ 306299 w 2606624"/>
                  <a:gd name="connsiteY21" fmla="*/ 1973232 h 3608495"/>
                  <a:gd name="connsiteX22" fmla="*/ 70289 w 2606624"/>
                  <a:gd name="connsiteY22" fmla="*/ 1953802 h 3608495"/>
                  <a:gd name="connsiteX23" fmla="*/ 133149 w 2606624"/>
                  <a:gd name="connsiteY23" fmla="*/ 1856655 h 3608495"/>
                  <a:gd name="connsiteX24" fmla="*/ 127434 w 2606624"/>
                  <a:gd name="connsiteY24" fmla="*/ 1732078 h 3608495"/>
                  <a:gd name="connsiteX25" fmla="*/ 0 w 2606624"/>
                  <a:gd name="connsiteY25" fmla="*/ 1622930 h 3608495"/>
                  <a:gd name="connsiteX26" fmla="*/ 205724 w 2606624"/>
                  <a:gd name="connsiteY26" fmla="*/ 1596072 h 3608495"/>
                  <a:gd name="connsiteX27" fmla="*/ 257154 w 2606624"/>
                  <a:gd name="connsiteY27" fmla="*/ 1580071 h 3608495"/>
                  <a:gd name="connsiteX28" fmla="*/ 358873 w 2606624"/>
                  <a:gd name="connsiteY28" fmla="*/ 1557213 h 3608495"/>
                  <a:gd name="connsiteX29" fmla="*/ 389732 w 2606624"/>
                  <a:gd name="connsiteY29" fmla="*/ 1545212 h 3608495"/>
                  <a:gd name="connsiteX30" fmla="*/ 496594 w 2606624"/>
                  <a:gd name="connsiteY30" fmla="*/ 1495496 h 3608495"/>
                  <a:gd name="connsiteX31" fmla="*/ 561168 w 2606624"/>
                  <a:gd name="connsiteY31" fmla="*/ 1446922 h 3608495"/>
                  <a:gd name="connsiteX32" fmla="*/ 588598 w 2606624"/>
                  <a:gd name="connsiteY32" fmla="*/ 1332060 h 3608495"/>
                  <a:gd name="connsiteX33" fmla="*/ 595456 w 2606624"/>
                  <a:gd name="connsiteY33" fmla="*/ 1076048 h 3608495"/>
                  <a:gd name="connsiteX34" fmla="*/ 586884 w 2606624"/>
                  <a:gd name="connsiteY34" fmla="*/ 886897 h 3608495"/>
                  <a:gd name="connsiteX35" fmla="*/ 614313 w 2606624"/>
                  <a:gd name="connsiteY35" fmla="*/ 677745 h 3608495"/>
                  <a:gd name="connsiteX36" fmla="*/ 710318 w 2606624"/>
                  <a:gd name="connsiteY36" fmla="*/ 530881 h 3608495"/>
                  <a:gd name="connsiteX37" fmla="*/ 770320 w 2606624"/>
                  <a:gd name="connsiteY37" fmla="*/ 472021 h 3608495"/>
                  <a:gd name="connsiteX38" fmla="*/ 1458923 w 2606624"/>
                  <a:gd name="connsiteY38" fmla="*/ 0 h 3608495"/>
                  <a:gd name="connsiteX39" fmla="*/ 1460637 w 2606624"/>
                  <a:gd name="connsiteY39" fmla="*/ 0 h 3608495"/>
                  <a:gd name="connsiteX40" fmla="*/ 1550356 w 2606624"/>
                  <a:gd name="connsiteY40" fmla="*/ 29716 h 3608495"/>
                  <a:gd name="connsiteX0" fmla="*/ 1550356 w 2606624"/>
                  <a:gd name="connsiteY0" fmla="*/ 29716 h 3588335"/>
                  <a:gd name="connsiteX1" fmla="*/ 1818939 w 2606624"/>
                  <a:gd name="connsiteY1" fmla="*/ 176579 h 3588335"/>
                  <a:gd name="connsiteX2" fmla="*/ 2097809 w 2606624"/>
                  <a:gd name="connsiteY2" fmla="*/ 361731 h 3588335"/>
                  <a:gd name="connsiteX3" fmla="*/ 2502398 w 2606624"/>
                  <a:gd name="connsiteY3" fmla="*/ 974330 h 3588335"/>
                  <a:gd name="connsiteX4" fmla="*/ 2593831 w 2606624"/>
                  <a:gd name="connsiteY4" fmla="*/ 1389777 h 3588335"/>
                  <a:gd name="connsiteX5" fmla="*/ 2606624 w 2606624"/>
                  <a:gd name="connsiteY5" fmla="*/ 3583481 h 3588335"/>
                  <a:gd name="connsiteX6" fmla="*/ 1508764 w 2606624"/>
                  <a:gd name="connsiteY6" fmla="*/ 3559613 h 3588335"/>
                  <a:gd name="connsiteX7" fmla="*/ 1258993 w 2606624"/>
                  <a:gd name="connsiteY7" fmla="*/ 2923564 h 3588335"/>
                  <a:gd name="connsiteX8" fmla="*/ 5185 w 2606624"/>
                  <a:gd name="connsiteY8" fmla="*/ 2593044 h 3588335"/>
                  <a:gd name="connsiteX9" fmla="*/ 266298 w 2606624"/>
                  <a:gd name="connsiteY9" fmla="*/ 2153811 h 3588335"/>
                  <a:gd name="connsiteX10" fmla="*/ 269155 w 2606624"/>
                  <a:gd name="connsiteY10" fmla="*/ 2152668 h 3588335"/>
                  <a:gd name="connsiteX11" fmla="*/ 543453 w 2606624"/>
                  <a:gd name="connsiteY11" fmla="*/ 2153240 h 3588335"/>
                  <a:gd name="connsiteX12" fmla="*/ 549739 w 2606624"/>
                  <a:gd name="connsiteY12" fmla="*/ 2155526 h 3588335"/>
                  <a:gd name="connsiteX13" fmla="*/ 747462 w 2606624"/>
                  <a:gd name="connsiteY13" fmla="*/ 2181813 h 3588335"/>
                  <a:gd name="connsiteX14" fmla="*/ 750891 w 2606624"/>
                  <a:gd name="connsiteY14" fmla="*/ 2181813 h 3588335"/>
                  <a:gd name="connsiteX15" fmla="*/ 763463 w 2606624"/>
                  <a:gd name="connsiteY15" fmla="*/ 2156097 h 3588335"/>
                  <a:gd name="connsiteX16" fmla="*/ 753748 w 2606624"/>
                  <a:gd name="connsiteY16" fmla="*/ 2143525 h 3588335"/>
                  <a:gd name="connsiteX17" fmla="*/ 694317 w 2606624"/>
                  <a:gd name="connsiteY17" fmla="*/ 2010376 h 3588335"/>
                  <a:gd name="connsiteX18" fmla="*/ 665173 w 2606624"/>
                  <a:gd name="connsiteY18" fmla="*/ 1980661 h 3588335"/>
                  <a:gd name="connsiteX19" fmla="*/ 641172 w 2606624"/>
                  <a:gd name="connsiteY19" fmla="*/ 1970946 h 3588335"/>
                  <a:gd name="connsiteX20" fmla="*/ 555454 w 2606624"/>
                  <a:gd name="connsiteY20" fmla="*/ 1953231 h 3588335"/>
                  <a:gd name="connsiteX21" fmla="*/ 306299 w 2606624"/>
                  <a:gd name="connsiteY21" fmla="*/ 1973232 h 3588335"/>
                  <a:gd name="connsiteX22" fmla="*/ 70289 w 2606624"/>
                  <a:gd name="connsiteY22" fmla="*/ 1953802 h 3588335"/>
                  <a:gd name="connsiteX23" fmla="*/ 133149 w 2606624"/>
                  <a:gd name="connsiteY23" fmla="*/ 1856655 h 3588335"/>
                  <a:gd name="connsiteX24" fmla="*/ 127434 w 2606624"/>
                  <a:gd name="connsiteY24" fmla="*/ 1732078 h 3588335"/>
                  <a:gd name="connsiteX25" fmla="*/ 0 w 2606624"/>
                  <a:gd name="connsiteY25" fmla="*/ 1622930 h 3588335"/>
                  <a:gd name="connsiteX26" fmla="*/ 205724 w 2606624"/>
                  <a:gd name="connsiteY26" fmla="*/ 1596072 h 3588335"/>
                  <a:gd name="connsiteX27" fmla="*/ 257154 w 2606624"/>
                  <a:gd name="connsiteY27" fmla="*/ 1580071 h 3588335"/>
                  <a:gd name="connsiteX28" fmla="*/ 358873 w 2606624"/>
                  <a:gd name="connsiteY28" fmla="*/ 1557213 h 3588335"/>
                  <a:gd name="connsiteX29" fmla="*/ 389732 w 2606624"/>
                  <a:gd name="connsiteY29" fmla="*/ 1545212 h 3588335"/>
                  <a:gd name="connsiteX30" fmla="*/ 496594 w 2606624"/>
                  <a:gd name="connsiteY30" fmla="*/ 1495496 h 3588335"/>
                  <a:gd name="connsiteX31" fmla="*/ 561168 w 2606624"/>
                  <a:gd name="connsiteY31" fmla="*/ 1446922 h 3588335"/>
                  <a:gd name="connsiteX32" fmla="*/ 588598 w 2606624"/>
                  <a:gd name="connsiteY32" fmla="*/ 1332060 h 3588335"/>
                  <a:gd name="connsiteX33" fmla="*/ 595456 w 2606624"/>
                  <a:gd name="connsiteY33" fmla="*/ 1076048 h 3588335"/>
                  <a:gd name="connsiteX34" fmla="*/ 586884 w 2606624"/>
                  <a:gd name="connsiteY34" fmla="*/ 886897 h 3588335"/>
                  <a:gd name="connsiteX35" fmla="*/ 614313 w 2606624"/>
                  <a:gd name="connsiteY35" fmla="*/ 677745 h 3588335"/>
                  <a:gd name="connsiteX36" fmla="*/ 710318 w 2606624"/>
                  <a:gd name="connsiteY36" fmla="*/ 530881 h 3588335"/>
                  <a:gd name="connsiteX37" fmla="*/ 770320 w 2606624"/>
                  <a:gd name="connsiteY37" fmla="*/ 472021 h 3588335"/>
                  <a:gd name="connsiteX38" fmla="*/ 1458923 w 2606624"/>
                  <a:gd name="connsiteY38" fmla="*/ 0 h 3588335"/>
                  <a:gd name="connsiteX39" fmla="*/ 1460637 w 2606624"/>
                  <a:gd name="connsiteY39" fmla="*/ 0 h 3588335"/>
                  <a:gd name="connsiteX40" fmla="*/ 1550356 w 2606624"/>
                  <a:gd name="connsiteY40" fmla="*/ 29716 h 3588335"/>
                  <a:gd name="connsiteX0" fmla="*/ 1550356 w 2606624"/>
                  <a:gd name="connsiteY0" fmla="*/ 29716 h 3636079"/>
                  <a:gd name="connsiteX1" fmla="*/ 1818939 w 2606624"/>
                  <a:gd name="connsiteY1" fmla="*/ 176579 h 3636079"/>
                  <a:gd name="connsiteX2" fmla="*/ 2097809 w 2606624"/>
                  <a:gd name="connsiteY2" fmla="*/ 361731 h 3636079"/>
                  <a:gd name="connsiteX3" fmla="*/ 2502398 w 2606624"/>
                  <a:gd name="connsiteY3" fmla="*/ 974330 h 3636079"/>
                  <a:gd name="connsiteX4" fmla="*/ 2593831 w 2606624"/>
                  <a:gd name="connsiteY4" fmla="*/ 1389777 h 3636079"/>
                  <a:gd name="connsiteX5" fmla="*/ 2606624 w 2606624"/>
                  <a:gd name="connsiteY5" fmla="*/ 3583481 h 3636079"/>
                  <a:gd name="connsiteX6" fmla="*/ 1258993 w 2606624"/>
                  <a:gd name="connsiteY6" fmla="*/ 2923564 h 3636079"/>
                  <a:gd name="connsiteX7" fmla="*/ 5185 w 2606624"/>
                  <a:gd name="connsiteY7" fmla="*/ 2593044 h 3636079"/>
                  <a:gd name="connsiteX8" fmla="*/ 266298 w 2606624"/>
                  <a:gd name="connsiteY8" fmla="*/ 2153811 h 3636079"/>
                  <a:gd name="connsiteX9" fmla="*/ 269155 w 2606624"/>
                  <a:gd name="connsiteY9" fmla="*/ 2152668 h 3636079"/>
                  <a:gd name="connsiteX10" fmla="*/ 543453 w 2606624"/>
                  <a:gd name="connsiteY10" fmla="*/ 2153240 h 3636079"/>
                  <a:gd name="connsiteX11" fmla="*/ 549739 w 2606624"/>
                  <a:gd name="connsiteY11" fmla="*/ 2155526 h 3636079"/>
                  <a:gd name="connsiteX12" fmla="*/ 747462 w 2606624"/>
                  <a:gd name="connsiteY12" fmla="*/ 2181813 h 3636079"/>
                  <a:gd name="connsiteX13" fmla="*/ 750891 w 2606624"/>
                  <a:gd name="connsiteY13" fmla="*/ 2181813 h 3636079"/>
                  <a:gd name="connsiteX14" fmla="*/ 763463 w 2606624"/>
                  <a:gd name="connsiteY14" fmla="*/ 2156097 h 3636079"/>
                  <a:gd name="connsiteX15" fmla="*/ 753748 w 2606624"/>
                  <a:gd name="connsiteY15" fmla="*/ 2143525 h 3636079"/>
                  <a:gd name="connsiteX16" fmla="*/ 694317 w 2606624"/>
                  <a:gd name="connsiteY16" fmla="*/ 2010376 h 3636079"/>
                  <a:gd name="connsiteX17" fmla="*/ 665173 w 2606624"/>
                  <a:gd name="connsiteY17" fmla="*/ 1980661 h 3636079"/>
                  <a:gd name="connsiteX18" fmla="*/ 641172 w 2606624"/>
                  <a:gd name="connsiteY18" fmla="*/ 1970946 h 3636079"/>
                  <a:gd name="connsiteX19" fmla="*/ 555454 w 2606624"/>
                  <a:gd name="connsiteY19" fmla="*/ 1953231 h 3636079"/>
                  <a:gd name="connsiteX20" fmla="*/ 306299 w 2606624"/>
                  <a:gd name="connsiteY20" fmla="*/ 1973232 h 3636079"/>
                  <a:gd name="connsiteX21" fmla="*/ 70289 w 2606624"/>
                  <a:gd name="connsiteY21" fmla="*/ 1953802 h 3636079"/>
                  <a:gd name="connsiteX22" fmla="*/ 133149 w 2606624"/>
                  <a:gd name="connsiteY22" fmla="*/ 1856655 h 3636079"/>
                  <a:gd name="connsiteX23" fmla="*/ 127434 w 2606624"/>
                  <a:gd name="connsiteY23" fmla="*/ 1732078 h 3636079"/>
                  <a:gd name="connsiteX24" fmla="*/ 0 w 2606624"/>
                  <a:gd name="connsiteY24" fmla="*/ 1622930 h 3636079"/>
                  <a:gd name="connsiteX25" fmla="*/ 205724 w 2606624"/>
                  <a:gd name="connsiteY25" fmla="*/ 1596072 h 3636079"/>
                  <a:gd name="connsiteX26" fmla="*/ 257154 w 2606624"/>
                  <a:gd name="connsiteY26" fmla="*/ 1580071 h 3636079"/>
                  <a:gd name="connsiteX27" fmla="*/ 358873 w 2606624"/>
                  <a:gd name="connsiteY27" fmla="*/ 1557213 h 3636079"/>
                  <a:gd name="connsiteX28" fmla="*/ 389732 w 2606624"/>
                  <a:gd name="connsiteY28" fmla="*/ 1545212 h 3636079"/>
                  <a:gd name="connsiteX29" fmla="*/ 496594 w 2606624"/>
                  <a:gd name="connsiteY29" fmla="*/ 1495496 h 3636079"/>
                  <a:gd name="connsiteX30" fmla="*/ 561168 w 2606624"/>
                  <a:gd name="connsiteY30" fmla="*/ 1446922 h 3636079"/>
                  <a:gd name="connsiteX31" fmla="*/ 588598 w 2606624"/>
                  <a:gd name="connsiteY31" fmla="*/ 1332060 h 3636079"/>
                  <a:gd name="connsiteX32" fmla="*/ 595456 w 2606624"/>
                  <a:gd name="connsiteY32" fmla="*/ 1076048 h 3636079"/>
                  <a:gd name="connsiteX33" fmla="*/ 586884 w 2606624"/>
                  <a:gd name="connsiteY33" fmla="*/ 886897 h 3636079"/>
                  <a:gd name="connsiteX34" fmla="*/ 614313 w 2606624"/>
                  <a:gd name="connsiteY34" fmla="*/ 677745 h 3636079"/>
                  <a:gd name="connsiteX35" fmla="*/ 710318 w 2606624"/>
                  <a:gd name="connsiteY35" fmla="*/ 530881 h 3636079"/>
                  <a:gd name="connsiteX36" fmla="*/ 770320 w 2606624"/>
                  <a:gd name="connsiteY36" fmla="*/ 472021 h 3636079"/>
                  <a:gd name="connsiteX37" fmla="*/ 1458923 w 2606624"/>
                  <a:gd name="connsiteY37" fmla="*/ 0 h 3636079"/>
                  <a:gd name="connsiteX38" fmla="*/ 1460637 w 2606624"/>
                  <a:gd name="connsiteY38" fmla="*/ 0 h 3636079"/>
                  <a:gd name="connsiteX39" fmla="*/ 1550356 w 2606624"/>
                  <a:gd name="connsiteY39" fmla="*/ 29716 h 3636079"/>
                  <a:gd name="connsiteX0" fmla="*/ 1550356 w 2618845"/>
                  <a:gd name="connsiteY0" fmla="*/ 29716 h 3090297"/>
                  <a:gd name="connsiteX1" fmla="*/ 1818939 w 2618845"/>
                  <a:gd name="connsiteY1" fmla="*/ 176579 h 3090297"/>
                  <a:gd name="connsiteX2" fmla="*/ 2097809 w 2618845"/>
                  <a:gd name="connsiteY2" fmla="*/ 361731 h 3090297"/>
                  <a:gd name="connsiteX3" fmla="*/ 2502398 w 2618845"/>
                  <a:gd name="connsiteY3" fmla="*/ 974330 h 3090297"/>
                  <a:gd name="connsiteX4" fmla="*/ 2593831 w 2618845"/>
                  <a:gd name="connsiteY4" fmla="*/ 1389777 h 3090297"/>
                  <a:gd name="connsiteX5" fmla="*/ 2618845 w 2618845"/>
                  <a:gd name="connsiteY5" fmla="*/ 2935785 h 3090297"/>
                  <a:gd name="connsiteX6" fmla="*/ 1258993 w 2618845"/>
                  <a:gd name="connsiteY6" fmla="*/ 2923564 h 3090297"/>
                  <a:gd name="connsiteX7" fmla="*/ 5185 w 2618845"/>
                  <a:gd name="connsiteY7" fmla="*/ 2593044 h 3090297"/>
                  <a:gd name="connsiteX8" fmla="*/ 266298 w 2618845"/>
                  <a:gd name="connsiteY8" fmla="*/ 2153811 h 3090297"/>
                  <a:gd name="connsiteX9" fmla="*/ 269155 w 2618845"/>
                  <a:gd name="connsiteY9" fmla="*/ 2152668 h 3090297"/>
                  <a:gd name="connsiteX10" fmla="*/ 543453 w 2618845"/>
                  <a:gd name="connsiteY10" fmla="*/ 2153240 h 3090297"/>
                  <a:gd name="connsiteX11" fmla="*/ 549739 w 2618845"/>
                  <a:gd name="connsiteY11" fmla="*/ 2155526 h 3090297"/>
                  <a:gd name="connsiteX12" fmla="*/ 747462 w 2618845"/>
                  <a:gd name="connsiteY12" fmla="*/ 2181813 h 3090297"/>
                  <a:gd name="connsiteX13" fmla="*/ 750891 w 2618845"/>
                  <a:gd name="connsiteY13" fmla="*/ 2181813 h 3090297"/>
                  <a:gd name="connsiteX14" fmla="*/ 763463 w 2618845"/>
                  <a:gd name="connsiteY14" fmla="*/ 2156097 h 3090297"/>
                  <a:gd name="connsiteX15" fmla="*/ 753748 w 2618845"/>
                  <a:gd name="connsiteY15" fmla="*/ 2143525 h 3090297"/>
                  <a:gd name="connsiteX16" fmla="*/ 694317 w 2618845"/>
                  <a:gd name="connsiteY16" fmla="*/ 2010376 h 3090297"/>
                  <a:gd name="connsiteX17" fmla="*/ 665173 w 2618845"/>
                  <a:gd name="connsiteY17" fmla="*/ 1980661 h 3090297"/>
                  <a:gd name="connsiteX18" fmla="*/ 641172 w 2618845"/>
                  <a:gd name="connsiteY18" fmla="*/ 1970946 h 3090297"/>
                  <a:gd name="connsiteX19" fmla="*/ 555454 w 2618845"/>
                  <a:gd name="connsiteY19" fmla="*/ 1953231 h 3090297"/>
                  <a:gd name="connsiteX20" fmla="*/ 306299 w 2618845"/>
                  <a:gd name="connsiteY20" fmla="*/ 1973232 h 3090297"/>
                  <a:gd name="connsiteX21" fmla="*/ 70289 w 2618845"/>
                  <a:gd name="connsiteY21" fmla="*/ 1953802 h 3090297"/>
                  <a:gd name="connsiteX22" fmla="*/ 133149 w 2618845"/>
                  <a:gd name="connsiteY22" fmla="*/ 1856655 h 3090297"/>
                  <a:gd name="connsiteX23" fmla="*/ 127434 w 2618845"/>
                  <a:gd name="connsiteY23" fmla="*/ 1732078 h 3090297"/>
                  <a:gd name="connsiteX24" fmla="*/ 0 w 2618845"/>
                  <a:gd name="connsiteY24" fmla="*/ 1622930 h 3090297"/>
                  <a:gd name="connsiteX25" fmla="*/ 205724 w 2618845"/>
                  <a:gd name="connsiteY25" fmla="*/ 1596072 h 3090297"/>
                  <a:gd name="connsiteX26" fmla="*/ 257154 w 2618845"/>
                  <a:gd name="connsiteY26" fmla="*/ 1580071 h 3090297"/>
                  <a:gd name="connsiteX27" fmla="*/ 358873 w 2618845"/>
                  <a:gd name="connsiteY27" fmla="*/ 1557213 h 3090297"/>
                  <a:gd name="connsiteX28" fmla="*/ 389732 w 2618845"/>
                  <a:gd name="connsiteY28" fmla="*/ 1545212 h 3090297"/>
                  <a:gd name="connsiteX29" fmla="*/ 496594 w 2618845"/>
                  <a:gd name="connsiteY29" fmla="*/ 1495496 h 3090297"/>
                  <a:gd name="connsiteX30" fmla="*/ 561168 w 2618845"/>
                  <a:gd name="connsiteY30" fmla="*/ 1446922 h 3090297"/>
                  <a:gd name="connsiteX31" fmla="*/ 588598 w 2618845"/>
                  <a:gd name="connsiteY31" fmla="*/ 1332060 h 3090297"/>
                  <a:gd name="connsiteX32" fmla="*/ 595456 w 2618845"/>
                  <a:gd name="connsiteY32" fmla="*/ 1076048 h 3090297"/>
                  <a:gd name="connsiteX33" fmla="*/ 586884 w 2618845"/>
                  <a:gd name="connsiteY33" fmla="*/ 886897 h 3090297"/>
                  <a:gd name="connsiteX34" fmla="*/ 614313 w 2618845"/>
                  <a:gd name="connsiteY34" fmla="*/ 677745 h 3090297"/>
                  <a:gd name="connsiteX35" fmla="*/ 710318 w 2618845"/>
                  <a:gd name="connsiteY35" fmla="*/ 530881 h 3090297"/>
                  <a:gd name="connsiteX36" fmla="*/ 770320 w 2618845"/>
                  <a:gd name="connsiteY36" fmla="*/ 472021 h 3090297"/>
                  <a:gd name="connsiteX37" fmla="*/ 1458923 w 2618845"/>
                  <a:gd name="connsiteY37" fmla="*/ 0 h 3090297"/>
                  <a:gd name="connsiteX38" fmla="*/ 1460637 w 2618845"/>
                  <a:gd name="connsiteY38" fmla="*/ 0 h 3090297"/>
                  <a:gd name="connsiteX39" fmla="*/ 1550356 w 2618845"/>
                  <a:gd name="connsiteY39" fmla="*/ 29716 h 3090297"/>
                  <a:gd name="connsiteX0" fmla="*/ 1550356 w 2618845"/>
                  <a:gd name="connsiteY0" fmla="*/ 29716 h 3302282"/>
                  <a:gd name="connsiteX1" fmla="*/ 1818939 w 2618845"/>
                  <a:gd name="connsiteY1" fmla="*/ 176579 h 3302282"/>
                  <a:gd name="connsiteX2" fmla="*/ 2097809 w 2618845"/>
                  <a:gd name="connsiteY2" fmla="*/ 361731 h 3302282"/>
                  <a:gd name="connsiteX3" fmla="*/ 2502398 w 2618845"/>
                  <a:gd name="connsiteY3" fmla="*/ 974330 h 3302282"/>
                  <a:gd name="connsiteX4" fmla="*/ 2593831 w 2618845"/>
                  <a:gd name="connsiteY4" fmla="*/ 1389777 h 3302282"/>
                  <a:gd name="connsiteX5" fmla="*/ 2618845 w 2618845"/>
                  <a:gd name="connsiteY5" fmla="*/ 3216861 h 3302282"/>
                  <a:gd name="connsiteX6" fmla="*/ 1258993 w 2618845"/>
                  <a:gd name="connsiteY6" fmla="*/ 2923564 h 3302282"/>
                  <a:gd name="connsiteX7" fmla="*/ 5185 w 2618845"/>
                  <a:gd name="connsiteY7" fmla="*/ 2593044 h 3302282"/>
                  <a:gd name="connsiteX8" fmla="*/ 266298 w 2618845"/>
                  <a:gd name="connsiteY8" fmla="*/ 2153811 h 3302282"/>
                  <a:gd name="connsiteX9" fmla="*/ 269155 w 2618845"/>
                  <a:gd name="connsiteY9" fmla="*/ 2152668 h 3302282"/>
                  <a:gd name="connsiteX10" fmla="*/ 543453 w 2618845"/>
                  <a:gd name="connsiteY10" fmla="*/ 2153240 h 3302282"/>
                  <a:gd name="connsiteX11" fmla="*/ 549739 w 2618845"/>
                  <a:gd name="connsiteY11" fmla="*/ 2155526 h 3302282"/>
                  <a:gd name="connsiteX12" fmla="*/ 747462 w 2618845"/>
                  <a:gd name="connsiteY12" fmla="*/ 2181813 h 3302282"/>
                  <a:gd name="connsiteX13" fmla="*/ 750891 w 2618845"/>
                  <a:gd name="connsiteY13" fmla="*/ 2181813 h 3302282"/>
                  <a:gd name="connsiteX14" fmla="*/ 763463 w 2618845"/>
                  <a:gd name="connsiteY14" fmla="*/ 2156097 h 3302282"/>
                  <a:gd name="connsiteX15" fmla="*/ 753748 w 2618845"/>
                  <a:gd name="connsiteY15" fmla="*/ 2143525 h 3302282"/>
                  <a:gd name="connsiteX16" fmla="*/ 694317 w 2618845"/>
                  <a:gd name="connsiteY16" fmla="*/ 2010376 h 3302282"/>
                  <a:gd name="connsiteX17" fmla="*/ 665173 w 2618845"/>
                  <a:gd name="connsiteY17" fmla="*/ 1980661 h 3302282"/>
                  <a:gd name="connsiteX18" fmla="*/ 641172 w 2618845"/>
                  <a:gd name="connsiteY18" fmla="*/ 1970946 h 3302282"/>
                  <a:gd name="connsiteX19" fmla="*/ 555454 w 2618845"/>
                  <a:gd name="connsiteY19" fmla="*/ 1953231 h 3302282"/>
                  <a:gd name="connsiteX20" fmla="*/ 306299 w 2618845"/>
                  <a:gd name="connsiteY20" fmla="*/ 1973232 h 3302282"/>
                  <a:gd name="connsiteX21" fmla="*/ 70289 w 2618845"/>
                  <a:gd name="connsiteY21" fmla="*/ 1953802 h 3302282"/>
                  <a:gd name="connsiteX22" fmla="*/ 133149 w 2618845"/>
                  <a:gd name="connsiteY22" fmla="*/ 1856655 h 3302282"/>
                  <a:gd name="connsiteX23" fmla="*/ 127434 w 2618845"/>
                  <a:gd name="connsiteY23" fmla="*/ 1732078 h 3302282"/>
                  <a:gd name="connsiteX24" fmla="*/ 0 w 2618845"/>
                  <a:gd name="connsiteY24" fmla="*/ 1622930 h 3302282"/>
                  <a:gd name="connsiteX25" fmla="*/ 205724 w 2618845"/>
                  <a:gd name="connsiteY25" fmla="*/ 1596072 h 3302282"/>
                  <a:gd name="connsiteX26" fmla="*/ 257154 w 2618845"/>
                  <a:gd name="connsiteY26" fmla="*/ 1580071 h 3302282"/>
                  <a:gd name="connsiteX27" fmla="*/ 358873 w 2618845"/>
                  <a:gd name="connsiteY27" fmla="*/ 1557213 h 3302282"/>
                  <a:gd name="connsiteX28" fmla="*/ 389732 w 2618845"/>
                  <a:gd name="connsiteY28" fmla="*/ 1545212 h 3302282"/>
                  <a:gd name="connsiteX29" fmla="*/ 496594 w 2618845"/>
                  <a:gd name="connsiteY29" fmla="*/ 1495496 h 3302282"/>
                  <a:gd name="connsiteX30" fmla="*/ 561168 w 2618845"/>
                  <a:gd name="connsiteY30" fmla="*/ 1446922 h 3302282"/>
                  <a:gd name="connsiteX31" fmla="*/ 588598 w 2618845"/>
                  <a:gd name="connsiteY31" fmla="*/ 1332060 h 3302282"/>
                  <a:gd name="connsiteX32" fmla="*/ 595456 w 2618845"/>
                  <a:gd name="connsiteY32" fmla="*/ 1076048 h 3302282"/>
                  <a:gd name="connsiteX33" fmla="*/ 586884 w 2618845"/>
                  <a:gd name="connsiteY33" fmla="*/ 886897 h 3302282"/>
                  <a:gd name="connsiteX34" fmla="*/ 614313 w 2618845"/>
                  <a:gd name="connsiteY34" fmla="*/ 677745 h 3302282"/>
                  <a:gd name="connsiteX35" fmla="*/ 710318 w 2618845"/>
                  <a:gd name="connsiteY35" fmla="*/ 530881 h 3302282"/>
                  <a:gd name="connsiteX36" fmla="*/ 770320 w 2618845"/>
                  <a:gd name="connsiteY36" fmla="*/ 472021 h 3302282"/>
                  <a:gd name="connsiteX37" fmla="*/ 1458923 w 2618845"/>
                  <a:gd name="connsiteY37" fmla="*/ 0 h 3302282"/>
                  <a:gd name="connsiteX38" fmla="*/ 1460637 w 2618845"/>
                  <a:gd name="connsiteY38" fmla="*/ 0 h 3302282"/>
                  <a:gd name="connsiteX39" fmla="*/ 1550356 w 2618845"/>
                  <a:gd name="connsiteY39" fmla="*/ 29716 h 3302282"/>
                  <a:gd name="connsiteX0" fmla="*/ 1550356 w 2618845"/>
                  <a:gd name="connsiteY0" fmla="*/ 29716 h 3219264"/>
                  <a:gd name="connsiteX1" fmla="*/ 1818939 w 2618845"/>
                  <a:gd name="connsiteY1" fmla="*/ 176579 h 3219264"/>
                  <a:gd name="connsiteX2" fmla="*/ 2097809 w 2618845"/>
                  <a:gd name="connsiteY2" fmla="*/ 361731 h 3219264"/>
                  <a:gd name="connsiteX3" fmla="*/ 2502398 w 2618845"/>
                  <a:gd name="connsiteY3" fmla="*/ 974330 h 3219264"/>
                  <a:gd name="connsiteX4" fmla="*/ 2593831 w 2618845"/>
                  <a:gd name="connsiteY4" fmla="*/ 1389777 h 3219264"/>
                  <a:gd name="connsiteX5" fmla="*/ 2618845 w 2618845"/>
                  <a:gd name="connsiteY5" fmla="*/ 3216861 h 3219264"/>
                  <a:gd name="connsiteX6" fmla="*/ 1258993 w 2618845"/>
                  <a:gd name="connsiteY6" fmla="*/ 2923564 h 3219264"/>
                  <a:gd name="connsiteX7" fmla="*/ 5185 w 2618845"/>
                  <a:gd name="connsiteY7" fmla="*/ 2593044 h 3219264"/>
                  <a:gd name="connsiteX8" fmla="*/ 266298 w 2618845"/>
                  <a:gd name="connsiteY8" fmla="*/ 2153811 h 3219264"/>
                  <a:gd name="connsiteX9" fmla="*/ 269155 w 2618845"/>
                  <a:gd name="connsiteY9" fmla="*/ 2152668 h 3219264"/>
                  <a:gd name="connsiteX10" fmla="*/ 543453 w 2618845"/>
                  <a:gd name="connsiteY10" fmla="*/ 2153240 h 3219264"/>
                  <a:gd name="connsiteX11" fmla="*/ 549739 w 2618845"/>
                  <a:gd name="connsiteY11" fmla="*/ 2155526 h 3219264"/>
                  <a:gd name="connsiteX12" fmla="*/ 747462 w 2618845"/>
                  <a:gd name="connsiteY12" fmla="*/ 2181813 h 3219264"/>
                  <a:gd name="connsiteX13" fmla="*/ 750891 w 2618845"/>
                  <a:gd name="connsiteY13" fmla="*/ 2181813 h 3219264"/>
                  <a:gd name="connsiteX14" fmla="*/ 763463 w 2618845"/>
                  <a:gd name="connsiteY14" fmla="*/ 2156097 h 3219264"/>
                  <a:gd name="connsiteX15" fmla="*/ 753748 w 2618845"/>
                  <a:gd name="connsiteY15" fmla="*/ 2143525 h 3219264"/>
                  <a:gd name="connsiteX16" fmla="*/ 694317 w 2618845"/>
                  <a:gd name="connsiteY16" fmla="*/ 2010376 h 3219264"/>
                  <a:gd name="connsiteX17" fmla="*/ 665173 w 2618845"/>
                  <a:gd name="connsiteY17" fmla="*/ 1980661 h 3219264"/>
                  <a:gd name="connsiteX18" fmla="*/ 641172 w 2618845"/>
                  <a:gd name="connsiteY18" fmla="*/ 1970946 h 3219264"/>
                  <a:gd name="connsiteX19" fmla="*/ 555454 w 2618845"/>
                  <a:gd name="connsiteY19" fmla="*/ 1953231 h 3219264"/>
                  <a:gd name="connsiteX20" fmla="*/ 306299 w 2618845"/>
                  <a:gd name="connsiteY20" fmla="*/ 1973232 h 3219264"/>
                  <a:gd name="connsiteX21" fmla="*/ 70289 w 2618845"/>
                  <a:gd name="connsiteY21" fmla="*/ 1953802 h 3219264"/>
                  <a:gd name="connsiteX22" fmla="*/ 133149 w 2618845"/>
                  <a:gd name="connsiteY22" fmla="*/ 1856655 h 3219264"/>
                  <a:gd name="connsiteX23" fmla="*/ 127434 w 2618845"/>
                  <a:gd name="connsiteY23" fmla="*/ 1732078 h 3219264"/>
                  <a:gd name="connsiteX24" fmla="*/ 0 w 2618845"/>
                  <a:gd name="connsiteY24" fmla="*/ 1622930 h 3219264"/>
                  <a:gd name="connsiteX25" fmla="*/ 205724 w 2618845"/>
                  <a:gd name="connsiteY25" fmla="*/ 1596072 h 3219264"/>
                  <a:gd name="connsiteX26" fmla="*/ 257154 w 2618845"/>
                  <a:gd name="connsiteY26" fmla="*/ 1580071 h 3219264"/>
                  <a:gd name="connsiteX27" fmla="*/ 358873 w 2618845"/>
                  <a:gd name="connsiteY27" fmla="*/ 1557213 h 3219264"/>
                  <a:gd name="connsiteX28" fmla="*/ 389732 w 2618845"/>
                  <a:gd name="connsiteY28" fmla="*/ 1545212 h 3219264"/>
                  <a:gd name="connsiteX29" fmla="*/ 496594 w 2618845"/>
                  <a:gd name="connsiteY29" fmla="*/ 1495496 h 3219264"/>
                  <a:gd name="connsiteX30" fmla="*/ 561168 w 2618845"/>
                  <a:gd name="connsiteY30" fmla="*/ 1446922 h 3219264"/>
                  <a:gd name="connsiteX31" fmla="*/ 588598 w 2618845"/>
                  <a:gd name="connsiteY31" fmla="*/ 1332060 h 3219264"/>
                  <a:gd name="connsiteX32" fmla="*/ 595456 w 2618845"/>
                  <a:gd name="connsiteY32" fmla="*/ 1076048 h 3219264"/>
                  <a:gd name="connsiteX33" fmla="*/ 586884 w 2618845"/>
                  <a:gd name="connsiteY33" fmla="*/ 886897 h 3219264"/>
                  <a:gd name="connsiteX34" fmla="*/ 614313 w 2618845"/>
                  <a:gd name="connsiteY34" fmla="*/ 677745 h 3219264"/>
                  <a:gd name="connsiteX35" fmla="*/ 710318 w 2618845"/>
                  <a:gd name="connsiteY35" fmla="*/ 530881 h 3219264"/>
                  <a:gd name="connsiteX36" fmla="*/ 770320 w 2618845"/>
                  <a:gd name="connsiteY36" fmla="*/ 472021 h 3219264"/>
                  <a:gd name="connsiteX37" fmla="*/ 1458923 w 2618845"/>
                  <a:gd name="connsiteY37" fmla="*/ 0 h 3219264"/>
                  <a:gd name="connsiteX38" fmla="*/ 1460637 w 2618845"/>
                  <a:gd name="connsiteY38" fmla="*/ 0 h 3219264"/>
                  <a:gd name="connsiteX39" fmla="*/ 1550356 w 2618845"/>
                  <a:gd name="connsiteY39" fmla="*/ 29716 h 3219264"/>
                  <a:gd name="connsiteX0" fmla="*/ 1550356 w 2618845"/>
                  <a:gd name="connsiteY0" fmla="*/ 29716 h 3219264"/>
                  <a:gd name="connsiteX1" fmla="*/ 1818939 w 2618845"/>
                  <a:gd name="connsiteY1" fmla="*/ 176579 h 3219264"/>
                  <a:gd name="connsiteX2" fmla="*/ 2097809 w 2618845"/>
                  <a:gd name="connsiteY2" fmla="*/ 361731 h 3219264"/>
                  <a:gd name="connsiteX3" fmla="*/ 2502398 w 2618845"/>
                  <a:gd name="connsiteY3" fmla="*/ 974330 h 3219264"/>
                  <a:gd name="connsiteX4" fmla="*/ 2604962 w 2618845"/>
                  <a:gd name="connsiteY4" fmla="*/ 1434304 h 3219264"/>
                  <a:gd name="connsiteX5" fmla="*/ 2618845 w 2618845"/>
                  <a:gd name="connsiteY5" fmla="*/ 3216861 h 3219264"/>
                  <a:gd name="connsiteX6" fmla="*/ 1258993 w 2618845"/>
                  <a:gd name="connsiteY6" fmla="*/ 2923564 h 3219264"/>
                  <a:gd name="connsiteX7" fmla="*/ 5185 w 2618845"/>
                  <a:gd name="connsiteY7" fmla="*/ 2593044 h 3219264"/>
                  <a:gd name="connsiteX8" fmla="*/ 266298 w 2618845"/>
                  <a:gd name="connsiteY8" fmla="*/ 2153811 h 3219264"/>
                  <a:gd name="connsiteX9" fmla="*/ 269155 w 2618845"/>
                  <a:gd name="connsiteY9" fmla="*/ 2152668 h 3219264"/>
                  <a:gd name="connsiteX10" fmla="*/ 543453 w 2618845"/>
                  <a:gd name="connsiteY10" fmla="*/ 2153240 h 3219264"/>
                  <a:gd name="connsiteX11" fmla="*/ 549739 w 2618845"/>
                  <a:gd name="connsiteY11" fmla="*/ 2155526 h 3219264"/>
                  <a:gd name="connsiteX12" fmla="*/ 747462 w 2618845"/>
                  <a:gd name="connsiteY12" fmla="*/ 2181813 h 3219264"/>
                  <a:gd name="connsiteX13" fmla="*/ 750891 w 2618845"/>
                  <a:gd name="connsiteY13" fmla="*/ 2181813 h 3219264"/>
                  <a:gd name="connsiteX14" fmla="*/ 763463 w 2618845"/>
                  <a:gd name="connsiteY14" fmla="*/ 2156097 h 3219264"/>
                  <a:gd name="connsiteX15" fmla="*/ 753748 w 2618845"/>
                  <a:gd name="connsiteY15" fmla="*/ 2143525 h 3219264"/>
                  <a:gd name="connsiteX16" fmla="*/ 694317 w 2618845"/>
                  <a:gd name="connsiteY16" fmla="*/ 2010376 h 3219264"/>
                  <a:gd name="connsiteX17" fmla="*/ 665173 w 2618845"/>
                  <a:gd name="connsiteY17" fmla="*/ 1980661 h 3219264"/>
                  <a:gd name="connsiteX18" fmla="*/ 641172 w 2618845"/>
                  <a:gd name="connsiteY18" fmla="*/ 1970946 h 3219264"/>
                  <a:gd name="connsiteX19" fmla="*/ 555454 w 2618845"/>
                  <a:gd name="connsiteY19" fmla="*/ 1953231 h 3219264"/>
                  <a:gd name="connsiteX20" fmla="*/ 306299 w 2618845"/>
                  <a:gd name="connsiteY20" fmla="*/ 1973232 h 3219264"/>
                  <a:gd name="connsiteX21" fmla="*/ 70289 w 2618845"/>
                  <a:gd name="connsiteY21" fmla="*/ 1953802 h 3219264"/>
                  <a:gd name="connsiteX22" fmla="*/ 133149 w 2618845"/>
                  <a:gd name="connsiteY22" fmla="*/ 1856655 h 3219264"/>
                  <a:gd name="connsiteX23" fmla="*/ 127434 w 2618845"/>
                  <a:gd name="connsiteY23" fmla="*/ 1732078 h 3219264"/>
                  <a:gd name="connsiteX24" fmla="*/ 0 w 2618845"/>
                  <a:gd name="connsiteY24" fmla="*/ 1622930 h 3219264"/>
                  <a:gd name="connsiteX25" fmla="*/ 205724 w 2618845"/>
                  <a:gd name="connsiteY25" fmla="*/ 1596072 h 3219264"/>
                  <a:gd name="connsiteX26" fmla="*/ 257154 w 2618845"/>
                  <a:gd name="connsiteY26" fmla="*/ 1580071 h 3219264"/>
                  <a:gd name="connsiteX27" fmla="*/ 358873 w 2618845"/>
                  <a:gd name="connsiteY27" fmla="*/ 1557213 h 3219264"/>
                  <a:gd name="connsiteX28" fmla="*/ 389732 w 2618845"/>
                  <a:gd name="connsiteY28" fmla="*/ 1545212 h 3219264"/>
                  <a:gd name="connsiteX29" fmla="*/ 496594 w 2618845"/>
                  <a:gd name="connsiteY29" fmla="*/ 1495496 h 3219264"/>
                  <a:gd name="connsiteX30" fmla="*/ 561168 w 2618845"/>
                  <a:gd name="connsiteY30" fmla="*/ 1446922 h 3219264"/>
                  <a:gd name="connsiteX31" fmla="*/ 588598 w 2618845"/>
                  <a:gd name="connsiteY31" fmla="*/ 1332060 h 3219264"/>
                  <a:gd name="connsiteX32" fmla="*/ 595456 w 2618845"/>
                  <a:gd name="connsiteY32" fmla="*/ 1076048 h 3219264"/>
                  <a:gd name="connsiteX33" fmla="*/ 586884 w 2618845"/>
                  <a:gd name="connsiteY33" fmla="*/ 886897 h 3219264"/>
                  <a:gd name="connsiteX34" fmla="*/ 614313 w 2618845"/>
                  <a:gd name="connsiteY34" fmla="*/ 677745 h 3219264"/>
                  <a:gd name="connsiteX35" fmla="*/ 710318 w 2618845"/>
                  <a:gd name="connsiteY35" fmla="*/ 530881 h 3219264"/>
                  <a:gd name="connsiteX36" fmla="*/ 770320 w 2618845"/>
                  <a:gd name="connsiteY36" fmla="*/ 472021 h 3219264"/>
                  <a:gd name="connsiteX37" fmla="*/ 1458923 w 2618845"/>
                  <a:gd name="connsiteY37" fmla="*/ 0 h 3219264"/>
                  <a:gd name="connsiteX38" fmla="*/ 1460637 w 2618845"/>
                  <a:gd name="connsiteY38" fmla="*/ 0 h 3219264"/>
                  <a:gd name="connsiteX39" fmla="*/ 1550356 w 2618845"/>
                  <a:gd name="connsiteY39" fmla="*/ 29716 h 3219264"/>
                  <a:gd name="connsiteX0" fmla="*/ 1550356 w 2628361"/>
                  <a:gd name="connsiteY0" fmla="*/ 29716 h 3219264"/>
                  <a:gd name="connsiteX1" fmla="*/ 1818939 w 2628361"/>
                  <a:gd name="connsiteY1" fmla="*/ 176579 h 3219264"/>
                  <a:gd name="connsiteX2" fmla="*/ 2097809 w 2628361"/>
                  <a:gd name="connsiteY2" fmla="*/ 361731 h 3219264"/>
                  <a:gd name="connsiteX3" fmla="*/ 2502398 w 2628361"/>
                  <a:gd name="connsiteY3" fmla="*/ 974330 h 3219264"/>
                  <a:gd name="connsiteX4" fmla="*/ 2604962 w 2628361"/>
                  <a:gd name="connsiteY4" fmla="*/ 1434304 h 3219264"/>
                  <a:gd name="connsiteX5" fmla="*/ 2618845 w 2628361"/>
                  <a:gd name="connsiteY5" fmla="*/ 3216861 h 3219264"/>
                  <a:gd name="connsiteX6" fmla="*/ 1258993 w 2628361"/>
                  <a:gd name="connsiteY6" fmla="*/ 2923564 h 3219264"/>
                  <a:gd name="connsiteX7" fmla="*/ 5185 w 2628361"/>
                  <a:gd name="connsiteY7" fmla="*/ 2593044 h 3219264"/>
                  <a:gd name="connsiteX8" fmla="*/ 266298 w 2628361"/>
                  <a:gd name="connsiteY8" fmla="*/ 2153811 h 3219264"/>
                  <a:gd name="connsiteX9" fmla="*/ 269155 w 2628361"/>
                  <a:gd name="connsiteY9" fmla="*/ 2152668 h 3219264"/>
                  <a:gd name="connsiteX10" fmla="*/ 543453 w 2628361"/>
                  <a:gd name="connsiteY10" fmla="*/ 2153240 h 3219264"/>
                  <a:gd name="connsiteX11" fmla="*/ 549739 w 2628361"/>
                  <a:gd name="connsiteY11" fmla="*/ 2155526 h 3219264"/>
                  <a:gd name="connsiteX12" fmla="*/ 747462 w 2628361"/>
                  <a:gd name="connsiteY12" fmla="*/ 2181813 h 3219264"/>
                  <a:gd name="connsiteX13" fmla="*/ 750891 w 2628361"/>
                  <a:gd name="connsiteY13" fmla="*/ 2181813 h 3219264"/>
                  <a:gd name="connsiteX14" fmla="*/ 763463 w 2628361"/>
                  <a:gd name="connsiteY14" fmla="*/ 2156097 h 3219264"/>
                  <a:gd name="connsiteX15" fmla="*/ 753748 w 2628361"/>
                  <a:gd name="connsiteY15" fmla="*/ 2143525 h 3219264"/>
                  <a:gd name="connsiteX16" fmla="*/ 694317 w 2628361"/>
                  <a:gd name="connsiteY16" fmla="*/ 2010376 h 3219264"/>
                  <a:gd name="connsiteX17" fmla="*/ 665173 w 2628361"/>
                  <a:gd name="connsiteY17" fmla="*/ 1980661 h 3219264"/>
                  <a:gd name="connsiteX18" fmla="*/ 641172 w 2628361"/>
                  <a:gd name="connsiteY18" fmla="*/ 1970946 h 3219264"/>
                  <a:gd name="connsiteX19" fmla="*/ 555454 w 2628361"/>
                  <a:gd name="connsiteY19" fmla="*/ 1953231 h 3219264"/>
                  <a:gd name="connsiteX20" fmla="*/ 306299 w 2628361"/>
                  <a:gd name="connsiteY20" fmla="*/ 1973232 h 3219264"/>
                  <a:gd name="connsiteX21" fmla="*/ 70289 w 2628361"/>
                  <a:gd name="connsiteY21" fmla="*/ 1953802 h 3219264"/>
                  <a:gd name="connsiteX22" fmla="*/ 133149 w 2628361"/>
                  <a:gd name="connsiteY22" fmla="*/ 1856655 h 3219264"/>
                  <a:gd name="connsiteX23" fmla="*/ 127434 w 2628361"/>
                  <a:gd name="connsiteY23" fmla="*/ 1732078 h 3219264"/>
                  <a:gd name="connsiteX24" fmla="*/ 0 w 2628361"/>
                  <a:gd name="connsiteY24" fmla="*/ 1622930 h 3219264"/>
                  <a:gd name="connsiteX25" fmla="*/ 205724 w 2628361"/>
                  <a:gd name="connsiteY25" fmla="*/ 1596072 h 3219264"/>
                  <a:gd name="connsiteX26" fmla="*/ 257154 w 2628361"/>
                  <a:gd name="connsiteY26" fmla="*/ 1580071 h 3219264"/>
                  <a:gd name="connsiteX27" fmla="*/ 358873 w 2628361"/>
                  <a:gd name="connsiteY27" fmla="*/ 1557213 h 3219264"/>
                  <a:gd name="connsiteX28" fmla="*/ 389732 w 2628361"/>
                  <a:gd name="connsiteY28" fmla="*/ 1545212 h 3219264"/>
                  <a:gd name="connsiteX29" fmla="*/ 496594 w 2628361"/>
                  <a:gd name="connsiteY29" fmla="*/ 1495496 h 3219264"/>
                  <a:gd name="connsiteX30" fmla="*/ 561168 w 2628361"/>
                  <a:gd name="connsiteY30" fmla="*/ 1446922 h 3219264"/>
                  <a:gd name="connsiteX31" fmla="*/ 588598 w 2628361"/>
                  <a:gd name="connsiteY31" fmla="*/ 1332060 h 3219264"/>
                  <a:gd name="connsiteX32" fmla="*/ 595456 w 2628361"/>
                  <a:gd name="connsiteY32" fmla="*/ 1076048 h 3219264"/>
                  <a:gd name="connsiteX33" fmla="*/ 586884 w 2628361"/>
                  <a:gd name="connsiteY33" fmla="*/ 886897 h 3219264"/>
                  <a:gd name="connsiteX34" fmla="*/ 614313 w 2628361"/>
                  <a:gd name="connsiteY34" fmla="*/ 677745 h 3219264"/>
                  <a:gd name="connsiteX35" fmla="*/ 710318 w 2628361"/>
                  <a:gd name="connsiteY35" fmla="*/ 530881 h 3219264"/>
                  <a:gd name="connsiteX36" fmla="*/ 770320 w 2628361"/>
                  <a:gd name="connsiteY36" fmla="*/ 472021 h 3219264"/>
                  <a:gd name="connsiteX37" fmla="*/ 1458923 w 2628361"/>
                  <a:gd name="connsiteY37" fmla="*/ 0 h 3219264"/>
                  <a:gd name="connsiteX38" fmla="*/ 1460637 w 2628361"/>
                  <a:gd name="connsiteY38" fmla="*/ 0 h 3219264"/>
                  <a:gd name="connsiteX39" fmla="*/ 1550356 w 2628361"/>
                  <a:gd name="connsiteY39" fmla="*/ 29716 h 321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628361" h="3219264">
                    <a:moveTo>
                      <a:pt x="1550356" y="29716"/>
                    </a:moveTo>
                    <a:cubicBezTo>
                      <a:pt x="1627502" y="102862"/>
                      <a:pt x="1718363" y="145149"/>
                      <a:pt x="1818939" y="176579"/>
                    </a:cubicBezTo>
                    <a:cubicBezTo>
                      <a:pt x="1926944" y="210867"/>
                      <a:pt x="2018948" y="279441"/>
                      <a:pt x="2097809" y="361731"/>
                    </a:cubicBezTo>
                    <a:cubicBezTo>
                      <a:pt x="2269245" y="541739"/>
                      <a:pt x="2406394" y="745176"/>
                      <a:pt x="2502398" y="974330"/>
                    </a:cubicBezTo>
                    <a:cubicBezTo>
                      <a:pt x="2558401" y="1106907"/>
                      <a:pt x="2585554" y="1060549"/>
                      <a:pt x="2604962" y="1434304"/>
                    </a:cubicBezTo>
                    <a:cubicBezTo>
                      <a:pt x="2624370" y="1808059"/>
                      <a:pt x="2638642" y="2634302"/>
                      <a:pt x="2618845" y="3216861"/>
                    </a:cubicBezTo>
                    <a:cubicBezTo>
                      <a:pt x="2261945" y="3240299"/>
                      <a:pt x="1692566" y="3088637"/>
                      <a:pt x="1258993" y="2923564"/>
                    </a:cubicBezTo>
                    <a:cubicBezTo>
                      <a:pt x="1242421" y="2912135"/>
                      <a:pt x="-3387" y="2659333"/>
                      <a:pt x="5185" y="2593044"/>
                    </a:cubicBezTo>
                    <a:cubicBezTo>
                      <a:pt x="21757" y="2460467"/>
                      <a:pt x="154293" y="2220672"/>
                      <a:pt x="266298" y="2153811"/>
                    </a:cubicBezTo>
                    <a:cubicBezTo>
                      <a:pt x="269727" y="2152668"/>
                      <a:pt x="265155" y="2153240"/>
                      <a:pt x="269155" y="2152668"/>
                    </a:cubicBezTo>
                    <a:cubicBezTo>
                      <a:pt x="360588" y="2143525"/>
                      <a:pt x="452020" y="2141811"/>
                      <a:pt x="543453" y="2153240"/>
                    </a:cubicBezTo>
                    <a:cubicBezTo>
                      <a:pt x="545739" y="2153240"/>
                      <a:pt x="548025" y="2154383"/>
                      <a:pt x="549739" y="2155526"/>
                    </a:cubicBezTo>
                    <a:cubicBezTo>
                      <a:pt x="611456" y="2194384"/>
                      <a:pt x="677745" y="2198385"/>
                      <a:pt x="747462" y="2181813"/>
                    </a:cubicBezTo>
                    <a:lnTo>
                      <a:pt x="750891" y="2181813"/>
                    </a:lnTo>
                    <a:cubicBezTo>
                      <a:pt x="764035" y="2181813"/>
                      <a:pt x="771463" y="2166383"/>
                      <a:pt x="763463" y="2156097"/>
                    </a:cubicBezTo>
                    <a:cubicBezTo>
                      <a:pt x="760034" y="2152097"/>
                      <a:pt x="756605" y="2147526"/>
                      <a:pt x="753748" y="2143525"/>
                    </a:cubicBezTo>
                    <a:cubicBezTo>
                      <a:pt x="722890" y="2104095"/>
                      <a:pt x="696603" y="2062950"/>
                      <a:pt x="694317" y="2010376"/>
                    </a:cubicBezTo>
                    <a:cubicBezTo>
                      <a:pt x="693745" y="1991518"/>
                      <a:pt x="687460" y="1978946"/>
                      <a:pt x="665173" y="1980661"/>
                    </a:cubicBezTo>
                    <a:cubicBezTo>
                      <a:pt x="656601" y="1981232"/>
                      <a:pt x="648601" y="1976089"/>
                      <a:pt x="641172" y="1970946"/>
                    </a:cubicBezTo>
                    <a:cubicBezTo>
                      <a:pt x="615456" y="1950945"/>
                      <a:pt x="586312" y="1948659"/>
                      <a:pt x="555454" y="1953231"/>
                    </a:cubicBezTo>
                    <a:cubicBezTo>
                      <a:pt x="473164" y="1965803"/>
                      <a:pt x="390303" y="1978946"/>
                      <a:pt x="306299" y="1973232"/>
                    </a:cubicBezTo>
                    <a:cubicBezTo>
                      <a:pt x="242297" y="1972660"/>
                      <a:pt x="61717" y="1961231"/>
                      <a:pt x="70289" y="1953802"/>
                    </a:cubicBezTo>
                    <a:cubicBezTo>
                      <a:pt x="110862" y="1918372"/>
                      <a:pt x="128577" y="1880656"/>
                      <a:pt x="133149" y="1856655"/>
                    </a:cubicBezTo>
                    <a:cubicBezTo>
                      <a:pt x="140578" y="1813225"/>
                      <a:pt x="134863" y="1774937"/>
                      <a:pt x="127434" y="1732078"/>
                    </a:cubicBezTo>
                    <a:cubicBezTo>
                      <a:pt x="118862" y="1684076"/>
                      <a:pt x="81718" y="1634359"/>
                      <a:pt x="0" y="1622930"/>
                    </a:cubicBezTo>
                    <a:cubicBezTo>
                      <a:pt x="0" y="1622930"/>
                      <a:pt x="151435" y="1584643"/>
                      <a:pt x="205724" y="1596072"/>
                    </a:cubicBezTo>
                    <a:cubicBezTo>
                      <a:pt x="225153" y="1600072"/>
                      <a:pt x="241154" y="1589786"/>
                      <a:pt x="257154" y="1580071"/>
                    </a:cubicBezTo>
                    <a:cubicBezTo>
                      <a:pt x="288584" y="1562356"/>
                      <a:pt x="317728" y="1536641"/>
                      <a:pt x="358873" y="1557213"/>
                    </a:cubicBezTo>
                    <a:cubicBezTo>
                      <a:pt x="369731" y="1562928"/>
                      <a:pt x="380588" y="1552641"/>
                      <a:pt x="389732" y="1545212"/>
                    </a:cubicBezTo>
                    <a:cubicBezTo>
                      <a:pt x="421162" y="1519497"/>
                      <a:pt x="455449" y="1501782"/>
                      <a:pt x="496594" y="1495496"/>
                    </a:cubicBezTo>
                    <a:cubicBezTo>
                      <a:pt x="526881" y="1490924"/>
                      <a:pt x="547453" y="1473781"/>
                      <a:pt x="561168" y="1446922"/>
                    </a:cubicBezTo>
                    <a:cubicBezTo>
                      <a:pt x="580026" y="1410921"/>
                      <a:pt x="588026" y="1372062"/>
                      <a:pt x="588598" y="1332060"/>
                    </a:cubicBezTo>
                    <a:cubicBezTo>
                      <a:pt x="589169" y="1246913"/>
                      <a:pt x="590312" y="1161195"/>
                      <a:pt x="595456" y="1076048"/>
                    </a:cubicBezTo>
                    <a:cubicBezTo>
                      <a:pt x="598884" y="1013188"/>
                      <a:pt x="589741" y="949757"/>
                      <a:pt x="586884" y="886897"/>
                    </a:cubicBezTo>
                    <a:cubicBezTo>
                      <a:pt x="583455" y="815465"/>
                      <a:pt x="592598" y="745176"/>
                      <a:pt x="614313" y="677745"/>
                    </a:cubicBezTo>
                    <a:cubicBezTo>
                      <a:pt x="633171" y="620028"/>
                      <a:pt x="666887" y="572597"/>
                      <a:pt x="710318" y="530881"/>
                    </a:cubicBezTo>
                    <a:cubicBezTo>
                      <a:pt x="730319" y="512023"/>
                      <a:pt x="749177" y="490879"/>
                      <a:pt x="770320" y="472021"/>
                    </a:cubicBezTo>
                    <a:cubicBezTo>
                      <a:pt x="1295487" y="24572"/>
                      <a:pt x="1411492" y="571"/>
                      <a:pt x="1458923" y="0"/>
                    </a:cubicBezTo>
                    <a:lnTo>
                      <a:pt x="1460637" y="0"/>
                    </a:lnTo>
                    <a:cubicBezTo>
                      <a:pt x="1468638" y="1143"/>
                      <a:pt x="1528069" y="8000"/>
                      <a:pt x="1550356" y="2971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65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21594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107">
                <a:extLst>
                  <a:ext uri="{FF2B5EF4-FFF2-40B4-BE49-F238E27FC236}">
                    <a16:creationId xmlns:a16="http://schemas.microsoft.com/office/drawing/2014/main" id="{88194DC8-481C-6DEF-2993-BA1A46A41925}"/>
                  </a:ext>
                </a:extLst>
              </p:cNvPr>
              <p:cNvSpPr/>
              <p:nvPr/>
            </p:nvSpPr>
            <p:spPr>
              <a:xfrm flipH="1">
                <a:off x="2055742" y="5517255"/>
                <a:ext cx="949845" cy="527151"/>
              </a:xfrm>
              <a:custGeom>
                <a:avLst/>
                <a:gdLst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180662 w 1167884"/>
                  <a:gd name="connsiteY25" fmla="*/ 39594 h 651968"/>
                  <a:gd name="connsiteX26" fmla="*/ 609586 w 1167884"/>
                  <a:gd name="connsiteY26" fmla="*/ 0 h 651968"/>
                  <a:gd name="connsiteX27" fmla="*/ 651942 w 1167884"/>
                  <a:gd name="connsiteY27" fmla="*/ 10204 h 651968"/>
                  <a:gd name="connsiteX28" fmla="*/ 650052 w 1167884"/>
                  <a:gd name="connsiteY28" fmla="*/ 10364 h 651968"/>
                  <a:gd name="connsiteX29" fmla="*/ 609751 w 1167884"/>
                  <a:gd name="connsiteY29" fmla="*/ 138 h 651968"/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436121 w 1167884"/>
                  <a:gd name="connsiteY25" fmla="*/ 9766 h 651968"/>
                  <a:gd name="connsiteX26" fmla="*/ 609586 w 1167884"/>
                  <a:gd name="connsiteY26" fmla="*/ 0 h 651968"/>
                  <a:gd name="connsiteX27" fmla="*/ 651942 w 1167884"/>
                  <a:gd name="connsiteY27" fmla="*/ 10204 h 651968"/>
                  <a:gd name="connsiteX28" fmla="*/ 650052 w 1167884"/>
                  <a:gd name="connsiteY28" fmla="*/ 10364 h 651968"/>
                  <a:gd name="connsiteX29" fmla="*/ 609751 w 1167884"/>
                  <a:gd name="connsiteY29" fmla="*/ 138 h 651968"/>
                  <a:gd name="connsiteX30" fmla="*/ 609586 w 1167884"/>
                  <a:gd name="connsiteY30" fmla="*/ 0 h 651968"/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436121 w 1167884"/>
                  <a:gd name="connsiteY25" fmla="*/ 9766 h 651968"/>
                  <a:gd name="connsiteX26" fmla="*/ 609586 w 1167884"/>
                  <a:gd name="connsiteY26" fmla="*/ 0 h 651968"/>
                  <a:gd name="connsiteX27" fmla="*/ 651942 w 1167884"/>
                  <a:gd name="connsiteY27" fmla="*/ 10204 h 651968"/>
                  <a:gd name="connsiteX28" fmla="*/ 609751 w 1167884"/>
                  <a:gd name="connsiteY28" fmla="*/ 138 h 651968"/>
                  <a:gd name="connsiteX29" fmla="*/ 609586 w 1167884"/>
                  <a:gd name="connsiteY29" fmla="*/ 0 h 651968"/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436121 w 1167884"/>
                  <a:gd name="connsiteY25" fmla="*/ 9766 h 651968"/>
                  <a:gd name="connsiteX26" fmla="*/ 609586 w 1167884"/>
                  <a:gd name="connsiteY26" fmla="*/ 0 h 651968"/>
                  <a:gd name="connsiteX27" fmla="*/ 609751 w 1167884"/>
                  <a:gd name="connsiteY27" fmla="*/ 138 h 651968"/>
                  <a:gd name="connsiteX28" fmla="*/ 609586 w 1167884"/>
                  <a:gd name="connsiteY28" fmla="*/ 0 h 651968"/>
                  <a:gd name="connsiteX0" fmla="*/ 436121 w 1167884"/>
                  <a:gd name="connsiteY0" fmla="*/ 9766 h 648160"/>
                  <a:gd name="connsiteX1" fmla="*/ 435279 w 1167884"/>
                  <a:gd name="connsiteY1" fmla="*/ 11299 h 648160"/>
                  <a:gd name="connsiteX2" fmla="*/ 534712 w 1167884"/>
                  <a:gd name="connsiteY2" fmla="*/ 11870 h 648160"/>
                  <a:gd name="connsiteX3" fmla="*/ 637574 w 1167884"/>
                  <a:gd name="connsiteY3" fmla="*/ 34157 h 648160"/>
                  <a:gd name="connsiteX4" fmla="*/ 766723 w 1167884"/>
                  <a:gd name="connsiteY4" fmla="*/ 101017 h 648160"/>
                  <a:gd name="connsiteX5" fmla="*/ 847869 w 1167884"/>
                  <a:gd name="connsiteY5" fmla="*/ 146733 h 648160"/>
                  <a:gd name="connsiteX6" fmla="*/ 966732 w 1167884"/>
                  <a:gd name="connsiteY6" fmla="*/ 190736 h 648160"/>
                  <a:gd name="connsiteX7" fmla="*/ 1167884 w 1167884"/>
                  <a:gd name="connsiteY7" fmla="*/ 226166 h 648160"/>
                  <a:gd name="connsiteX8" fmla="*/ 1109595 w 1167884"/>
                  <a:gd name="connsiteY8" fmla="*/ 251310 h 648160"/>
                  <a:gd name="connsiteX9" fmla="*/ 990733 w 1167884"/>
                  <a:gd name="connsiteY9" fmla="*/ 491892 h 648160"/>
                  <a:gd name="connsiteX10" fmla="*/ 1039307 w 1167884"/>
                  <a:gd name="connsiteY10" fmla="*/ 646756 h 648160"/>
                  <a:gd name="connsiteX11" fmla="*/ 889585 w 1167884"/>
                  <a:gd name="connsiteY11" fmla="*/ 567324 h 648160"/>
                  <a:gd name="connsiteX12" fmla="*/ 759294 w 1167884"/>
                  <a:gd name="connsiteY12" fmla="*/ 547895 h 648160"/>
                  <a:gd name="connsiteX13" fmla="*/ 566714 w 1167884"/>
                  <a:gd name="connsiteY13" fmla="*/ 489035 h 648160"/>
                  <a:gd name="connsiteX14" fmla="*/ 210126 w 1167884"/>
                  <a:gd name="connsiteY14" fmla="*/ 308455 h 648160"/>
                  <a:gd name="connsiteX15" fmla="*/ 186697 w 1167884"/>
                  <a:gd name="connsiteY15" fmla="*/ 296455 h 648160"/>
                  <a:gd name="connsiteX16" fmla="*/ 124408 w 1167884"/>
                  <a:gd name="connsiteY16" fmla="*/ 323313 h 648160"/>
                  <a:gd name="connsiteX17" fmla="*/ 96978 w 1167884"/>
                  <a:gd name="connsiteY17" fmla="*/ 387316 h 648160"/>
                  <a:gd name="connsiteX18" fmla="*/ 56977 w 1167884"/>
                  <a:gd name="connsiteY18" fmla="*/ 410745 h 648160"/>
                  <a:gd name="connsiteX19" fmla="*/ 18118 w 1167884"/>
                  <a:gd name="connsiteY19" fmla="*/ 373601 h 648160"/>
                  <a:gd name="connsiteX20" fmla="*/ 7260 w 1167884"/>
                  <a:gd name="connsiteY20" fmla="*/ 286169 h 648160"/>
                  <a:gd name="connsiteX21" fmla="*/ 122122 w 1167884"/>
                  <a:gd name="connsiteY21" fmla="*/ 90160 h 648160"/>
                  <a:gd name="connsiteX22" fmla="*/ 147838 w 1167884"/>
                  <a:gd name="connsiteY22" fmla="*/ 71873 h 648160"/>
                  <a:gd name="connsiteX23" fmla="*/ 179482 w 1167884"/>
                  <a:gd name="connsiteY23" fmla="*/ 47944 h 648160"/>
                  <a:gd name="connsiteX24" fmla="*/ 436121 w 1167884"/>
                  <a:gd name="connsiteY24" fmla="*/ 9766 h 648160"/>
                  <a:gd name="connsiteX25" fmla="*/ 609586 w 1167884"/>
                  <a:gd name="connsiteY25" fmla="*/ 0 h 648160"/>
                  <a:gd name="connsiteX26" fmla="*/ 609751 w 1167884"/>
                  <a:gd name="connsiteY26" fmla="*/ 138 h 648160"/>
                  <a:gd name="connsiteX27" fmla="*/ 609586 w 1167884"/>
                  <a:gd name="connsiteY27" fmla="*/ 0 h 648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7884" h="648160">
                    <a:moveTo>
                      <a:pt x="436121" y="9766"/>
                    </a:moveTo>
                    <a:lnTo>
                      <a:pt x="435279" y="11299"/>
                    </a:lnTo>
                    <a:cubicBezTo>
                      <a:pt x="470138" y="7299"/>
                      <a:pt x="502139" y="17585"/>
                      <a:pt x="534712" y="11870"/>
                    </a:cubicBezTo>
                    <a:cubicBezTo>
                      <a:pt x="571285" y="5585"/>
                      <a:pt x="606144" y="13585"/>
                      <a:pt x="637574" y="34157"/>
                    </a:cubicBezTo>
                    <a:cubicBezTo>
                      <a:pt x="678147" y="61587"/>
                      <a:pt x="722149" y="82159"/>
                      <a:pt x="766723" y="101017"/>
                    </a:cubicBezTo>
                    <a:cubicBezTo>
                      <a:pt x="795295" y="113018"/>
                      <a:pt x="822154" y="129019"/>
                      <a:pt x="847869" y="146733"/>
                    </a:cubicBezTo>
                    <a:cubicBezTo>
                      <a:pt x="883871" y="171306"/>
                      <a:pt x="923873" y="185021"/>
                      <a:pt x="966732" y="190736"/>
                    </a:cubicBezTo>
                    <a:cubicBezTo>
                      <a:pt x="1014734" y="197593"/>
                      <a:pt x="1135882" y="216451"/>
                      <a:pt x="1167884" y="226166"/>
                    </a:cubicBezTo>
                    <a:cubicBezTo>
                      <a:pt x="1160455" y="238738"/>
                      <a:pt x="1121596" y="245595"/>
                      <a:pt x="1109595" y="251310"/>
                    </a:cubicBezTo>
                    <a:cubicBezTo>
                      <a:pt x="1031306" y="289597"/>
                      <a:pt x="982733" y="402174"/>
                      <a:pt x="990733" y="491892"/>
                    </a:cubicBezTo>
                    <a:cubicBezTo>
                      <a:pt x="998733" y="549037"/>
                      <a:pt x="1005591" y="599325"/>
                      <a:pt x="1039307" y="646756"/>
                    </a:cubicBezTo>
                    <a:cubicBezTo>
                      <a:pt x="1022449" y="659328"/>
                      <a:pt x="936254" y="583801"/>
                      <a:pt x="889585" y="567324"/>
                    </a:cubicBezTo>
                    <a:cubicBezTo>
                      <a:pt x="842916" y="550847"/>
                      <a:pt x="803867" y="546180"/>
                      <a:pt x="759294" y="547895"/>
                    </a:cubicBezTo>
                    <a:cubicBezTo>
                      <a:pt x="693577" y="533037"/>
                      <a:pt x="627859" y="519893"/>
                      <a:pt x="566714" y="489035"/>
                    </a:cubicBezTo>
                    <a:cubicBezTo>
                      <a:pt x="447851" y="428461"/>
                      <a:pt x="319274" y="388459"/>
                      <a:pt x="210126" y="308455"/>
                    </a:cubicBezTo>
                    <a:cubicBezTo>
                      <a:pt x="202697" y="303312"/>
                      <a:pt x="195268" y="299884"/>
                      <a:pt x="186697" y="296455"/>
                    </a:cubicBezTo>
                    <a:cubicBezTo>
                      <a:pt x="151838" y="281597"/>
                      <a:pt x="137552" y="288454"/>
                      <a:pt x="124408" y="323313"/>
                    </a:cubicBezTo>
                    <a:cubicBezTo>
                      <a:pt x="116408" y="345028"/>
                      <a:pt x="110122" y="367315"/>
                      <a:pt x="96978" y="387316"/>
                    </a:cubicBezTo>
                    <a:cubicBezTo>
                      <a:pt x="87264" y="402174"/>
                      <a:pt x="75834" y="413603"/>
                      <a:pt x="56977" y="410745"/>
                    </a:cubicBezTo>
                    <a:cubicBezTo>
                      <a:pt x="38118" y="408460"/>
                      <a:pt x="24404" y="374173"/>
                      <a:pt x="18118" y="373601"/>
                    </a:cubicBezTo>
                    <a:cubicBezTo>
                      <a:pt x="-7598" y="346743"/>
                      <a:pt x="-740" y="315313"/>
                      <a:pt x="7260" y="286169"/>
                    </a:cubicBezTo>
                    <a:cubicBezTo>
                      <a:pt x="28404" y="210736"/>
                      <a:pt x="72977" y="149019"/>
                      <a:pt x="122122" y="90160"/>
                    </a:cubicBezTo>
                    <a:cubicBezTo>
                      <a:pt x="128408" y="82159"/>
                      <a:pt x="138123" y="75302"/>
                      <a:pt x="147838" y="71873"/>
                    </a:cubicBezTo>
                    <a:cubicBezTo>
                      <a:pt x="164125" y="66730"/>
                      <a:pt x="173982" y="58587"/>
                      <a:pt x="179482" y="47944"/>
                    </a:cubicBezTo>
                    <a:lnTo>
                      <a:pt x="436121" y="9766"/>
                    </a:lnTo>
                    <a:close/>
                    <a:moveTo>
                      <a:pt x="609586" y="0"/>
                    </a:moveTo>
                    <a:lnTo>
                      <a:pt x="609751" y="138"/>
                    </a:lnTo>
                    <a:lnTo>
                      <a:pt x="609586" y="0"/>
                    </a:lnTo>
                    <a:close/>
                  </a:path>
                </a:pathLst>
              </a:custGeom>
              <a:gradFill>
                <a:gsLst>
                  <a:gs pos="41000">
                    <a:schemeClr val="bg1">
                      <a:lumMod val="9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2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Freeform: Shape 108">
                <a:extLst>
                  <a:ext uri="{FF2B5EF4-FFF2-40B4-BE49-F238E27FC236}">
                    <a16:creationId xmlns:a16="http://schemas.microsoft.com/office/drawing/2014/main" id="{530941FC-7592-1063-46FF-BC7829F102BB}"/>
                  </a:ext>
                </a:extLst>
              </p:cNvPr>
              <p:cNvSpPr/>
              <p:nvPr/>
            </p:nvSpPr>
            <p:spPr>
              <a:xfrm flipH="1">
                <a:off x="2103752" y="5220653"/>
                <a:ext cx="760632" cy="330000"/>
              </a:xfrm>
              <a:custGeom>
                <a:avLst/>
                <a:gdLst>
                  <a:gd name="connsiteX0" fmla="*/ 386561 w 935237"/>
                  <a:gd name="connsiteY0" fmla="*/ 199 h 405752"/>
                  <a:gd name="connsiteX1" fmla="*/ 423768 w 935237"/>
                  <a:gd name="connsiteY1" fmla="*/ 7155 h 405752"/>
                  <a:gd name="connsiteX2" fmla="*/ 660921 w 935237"/>
                  <a:gd name="connsiteY2" fmla="*/ 77444 h 405752"/>
                  <a:gd name="connsiteX3" fmla="*/ 808357 w 935237"/>
                  <a:gd name="connsiteY3" fmla="*/ 80872 h 405752"/>
                  <a:gd name="connsiteX4" fmla="*/ 924933 w 935237"/>
                  <a:gd name="connsiteY4" fmla="*/ 150018 h 405752"/>
                  <a:gd name="connsiteX5" fmla="*/ 924933 w 935237"/>
                  <a:gd name="connsiteY5" fmla="*/ 263166 h 405752"/>
                  <a:gd name="connsiteX6" fmla="*/ 828358 w 935237"/>
                  <a:gd name="connsiteY6" fmla="*/ 368314 h 405752"/>
                  <a:gd name="connsiteX7" fmla="*/ 690066 w 935237"/>
                  <a:gd name="connsiteY7" fmla="*/ 386600 h 405752"/>
                  <a:gd name="connsiteX8" fmla="*/ 596919 w 935237"/>
                  <a:gd name="connsiteY8" fmla="*/ 382029 h 405752"/>
                  <a:gd name="connsiteX9" fmla="*/ 512343 w 935237"/>
                  <a:gd name="connsiteY9" fmla="*/ 372885 h 405752"/>
                  <a:gd name="connsiteX10" fmla="*/ 483592 w 935237"/>
                  <a:gd name="connsiteY10" fmla="*/ 376332 h 405752"/>
                  <a:gd name="connsiteX11" fmla="*/ 468581 w 935237"/>
                  <a:gd name="connsiteY11" fmla="*/ 375712 h 405752"/>
                  <a:gd name="connsiteX12" fmla="*/ 428925 w 935237"/>
                  <a:gd name="connsiteY12" fmla="*/ 366158 h 405752"/>
                  <a:gd name="connsiteX13" fmla="*/ 405481 w 935237"/>
                  <a:gd name="connsiteY13" fmla="*/ 346598 h 405752"/>
                  <a:gd name="connsiteX14" fmla="*/ 394052 w 935237"/>
                  <a:gd name="connsiteY14" fmla="*/ 279738 h 405752"/>
                  <a:gd name="connsiteX15" fmla="*/ 402624 w 935237"/>
                  <a:gd name="connsiteY15" fmla="*/ 269452 h 405752"/>
                  <a:gd name="connsiteX16" fmla="*/ 366051 w 935237"/>
                  <a:gd name="connsiteY16" fmla="*/ 263166 h 405752"/>
                  <a:gd name="connsiteX17" fmla="*/ 273475 w 935237"/>
                  <a:gd name="connsiteY17" fmla="*/ 347741 h 405752"/>
                  <a:gd name="connsiteX18" fmla="*/ 263832 w 935237"/>
                  <a:gd name="connsiteY18" fmla="*/ 360671 h 405752"/>
                  <a:gd name="connsiteX19" fmla="*/ 255459 w 935237"/>
                  <a:gd name="connsiteY19" fmla="*/ 375924 h 405752"/>
                  <a:gd name="connsiteX20" fmla="*/ 0 w 935237"/>
                  <a:gd name="connsiteY20" fmla="*/ 405752 h 405752"/>
                  <a:gd name="connsiteX21" fmla="*/ 4320 w 935237"/>
                  <a:gd name="connsiteY21" fmla="*/ 375171 h 405752"/>
                  <a:gd name="connsiteX22" fmla="*/ 4892 w 935237"/>
                  <a:gd name="connsiteY22" fmla="*/ 314597 h 405752"/>
                  <a:gd name="connsiteX23" fmla="*/ 35750 w 935237"/>
                  <a:gd name="connsiteY23" fmla="*/ 204306 h 405752"/>
                  <a:gd name="connsiteX24" fmla="*/ 91753 w 935237"/>
                  <a:gd name="connsiteY24" fmla="*/ 115731 h 405752"/>
                  <a:gd name="connsiteX25" fmla="*/ 160899 w 935237"/>
                  <a:gd name="connsiteY25" fmla="*/ 82586 h 405752"/>
                  <a:gd name="connsiteX26" fmla="*/ 284904 w 935237"/>
                  <a:gd name="connsiteY26" fmla="*/ 24870 h 405752"/>
                  <a:gd name="connsiteX27" fmla="*/ 386561 w 935237"/>
                  <a:gd name="connsiteY27" fmla="*/ 199 h 40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35237" h="405752">
                    <a:moveTo>
                      <a:pt x="386561" y="199"/>
                    </a:moveTo>
                    <a:cubicBezTo>
                      <a:pt x="398553" y="833"/>
                      <a:pt x="410910" y="3012"/>
                      <a:pt x="423768" y="7155"/>
                    </a:cubicBezTo>
                    <a:cubicBezTo>
                      <a:pt x="502057" y="32870"/>
                      <a:pt x="578632" y="63729"/>
                      <a:pt x="660921" y="77444"/>
                    </a:cubicBezTo>
                    <a:cubicBezTo>
                      <a:pt x="696923" y="83729"/>
                      <a:pt x="795213" y="81443"/>
                      <a:pt x="808357" y="80872"/>
                    </a:cubicBezTo>
                    <a:cubicBezTo>
                      <a:pt x="868359" y="71729"/>
                      <a:pt x="906075" y="94016"/>
                      <a:pt x="924933" y="150018"/>
                    </a:cubicBezTo>
                    <a:cubicBezTo>
                      <a:pt x="937505" y="187734"/>
                      <a:pt x="939791" y="225450"/>
                      <a:pt x="924933" y="263166"/>
                    </a:cubicBezTo>
                    <a:cubicBezTo>
                      <a:pt x="920362" y="274024"/>
                      <a:pt x="835786" y="369457"/>
                      <a:pt x="828358" y="368314"/>
                    </a:cubicBezTo>
                    <a:cubicBezTo>
                      <a:pt x="790642" y="363171"/>
                      <a:pt x="726067" y="371171"/>
                      <a:pt x="690066" y="386600"/>
                    </a:cubicBezTo>
                    <a:cubicBezTo>
                      <a:pt x="659778" y="399172"/>
                      <a:pt x="627206" y="395743"/>
                      <a:pt x="596919" y="382029"/>
                    </a:cubicBezTo>
                    <a:cubicBezTo>
                      <a:pt x="569489" y="369457"/>
                      <a:pt x="542059" y="367742"/>
                      <a:pt x="512343" y="372885"/>
                    </a:cubicBezTo>
                    <a:cubicBezTo>
                      <a:pt x="502771" y="374457"/>
                      <a:pt x="493128" y="375778"/>
                      <a:pt x="483592" y="376332"/>
                    </a:cubicBezTo>
                    <a:lnTo>
                      <a:pt x="468581" y="375712"/>
                    </a:lnTo>
                    <a:lnTo>
                      <a:pt x="428925" y="366158"/>
                    </a:lnTo>
                    <a:lnTo>
                      <a:pt x="405481" y="346598"/>
                    </a:lnTo>
                    <a:cubicBezTo>
                      <a:pt x="385480" y="327169"/>
                      <a:pt x="389480" y="303168"/>
                      <a:pt x="394052" y="279738"/>
                    </a:cubicBezTo>
                    <a:cubicBezTo>
                      <a:pt x="395195" y="274595"/>
                      <a:pt x="398052" y="270595"/>
                      <a:pt x="402624" y="269452"/>
                    </a:cubicBezTo>
                    <a:cubicBezTo>
                      <a:pt x="395195" y="252308"/>
                      <a:pt x="382052" y="254023"/>
                      <a:pt x="366051" y="263166"/>
                    </a:cubicBezTo>
                    <a:cubicBezTo>
                      <a:pt x="328906" y="284310"/>
                      <a:pt x="294048" y="308311"/>
                      <a:pt x="273475" y="347741"/>
                    </a:cubicBezTo>
                    <a:cubicBezTo>
                      <a:pt x="270618" y="352027"/>
                      <a:pt x="267189" y="356028"/>
                      <a:pt x="263832" y="360671"/>
                    </a:cubicBezTo>
                    <a:lnTo>
                      <a:pt x="255459" y="375924"/>
                    </a:lnTo>
                    <a:lnTo>
                      <a:pt x="0" y="405752"/>
                    </a:lnTo>
                    <a:lnTo>
                      <a:pt x="4320" y="375171"/>
                    </a:lnTo>
                    <a:cubicBezTo>
                      <a:pt x="3177" y="355170"/>
                      <a:pt x="4320" y="334598"/>
                      <a:pt x="4892" y="314597"/>
                    </a:cubicBezTo>
                    <a:cubicBezTo>
                      <a:pt x="15178" y="277453"/>
                      <a:pt x="25464" y="241451"/>
                      <a:pt x="35750" y="204306"/>
                    </a:cubicBezTo>
                    <a:cubicBezTo>
                      <a:pt x="46036" y="169448"/>
                      <a:pt x="61466" y="136875"/>
                      <a:pt x="91753" y="115731"/>
                    </a:cubicBezTo>
                    <a:cubicBezTo>
                      <a:pt x="112897" y="101444"/>
                      <a:pt x="136326" y="89444"/>
                      <a:pt x="160899" y="82586"/>
                    </a:cubicBezTo>
                    <a:cubicBezTo>
                      <a:pt x="205472" y="69443"/>
                      <a:pt x="243188" y="43728"/>
                      <a:pt x="284904" y="24870"/>
                    </a:cubicBezTo>
                    <a:cubicBezTo>
                      <a:pt x="317906" y="10298"/>
                      <a:pt x="350586" y="-1703"/>
                      <a:pt x="386561" y="199"/>
                    </a:cubicBezTo>
                    <a:close/>
                  </a:path>
                </a:pathLst>
              </a:custGeom>
              <a:gradFill>
                <a:gsLst>
                  <a:gs pos="41000">
                    <a:schemeClr val="bg1">
                      <a:lumMod val="9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90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Freeform: Shape 109">
                <a:extLst>
                  <a:ext uri="{FF2B5EF4-FFF2-40B4-BE49-F238E27FC236}">
                    <a16:creationId xmlns:a16="http://schemas.microsoft.com/office/drawing/2014/main" id="{C01229DC-6E55-493A-B1DC-DDC3B55468BF}"/>
                  </a:ext>
                </a:extLst>
              </p:cNvPr>
              <p:cNvSpPr/>
              <p:nvPr/>
            </p:nvSpPr>
            <p:spPr>
              <a:xfrm flipH="1">
                <a:off x="907142" y="3728086"/>
                <a:ext cx="534996" cy="842717"/>
              </a:xfrm>
              <a:custGeom>
                <a:avLst/>
                <a:gdLst>
                  <a:gd name="connsiteX0" fmla="*/ 0 w 512822"/>
                  <a:gd name="connsiteY0" fmla="*/ 736605 h 919256"/>
                  <a:gd name="connsiteX1" fmla="*/ 219438 w 512822"/>
                  <a:gd name="connsiteY1" fmla="*/ 585741 h 919256"/>
                  <a:gd name="connsiteX2" fmla="*/ 358302 w 512822"/>
                  <a:gd name="connsiteY2" fmla="*/ 425733 h 919256"/>
                  <a:gd name="connsiteX3" fmla="*/ 421162 w 512822"/>
                  <a:gd name="connsiteY3" fmla="*/ 241725 h 919256"/>
                  <a:gd name="connsiteX4" fmla="*/ 420590 w 512822"/>
                  <a:gd name="connsiteY4" fmla="*/ 81146 h 919256"/>
                  <a:gd name="connsiteX5" fmla="*/ 502880 w 512822"/>
                  <a:gd name="connsiteY5" fmla="*/ 0 h 919256"/>
                  <a:gd name="connsiteX6" fmla="*/ 496022 w 512822"/>
                  <a:gd name="connsiteY6" fmla="*/ 25144 h 919256"/>
                  <a:gd name="connsiteX7" fmla="*/ 462306 w 512822"/>
                  <a:gd name="connsiteY7" fmla="*/ 123434 h 919256"/>
                  <a:gd name="connsiteX8" fmla="*/ 464021 w 512822"/>
                  <a:gd name="connsiteY8" fmla="*/ 476021 h 919256"/>
                  <a:gd name="connsiteX9" fmla="*/ 405733 w 512822"/>
                  <a:gd name="connsiteY9" fmla="*/ 625171 h 919256"/>
                  <a:gd name="connsiteX10" fmla="*/ 256011 w 512822"/>
                  <a:gd name="connsiteY10" fmla="*/ 779464 h 919256"/>
                  <a:gd name="connsiteX11" fmla="*/ 169150 w 512822"/>
                  <a:gd name="connsiteY11" fmla="*/ 900041 h 919256"/>
                  <a:gd name="connsiteX12" fmla="*/ 126291 w 512822"/>
                  <a:gd name="connsiteY12" fmla="*/ 899469 h 919256"/>
                  <a:gd name="connsiteX13" fmla="*/ 0 w 512822"/>
                  <a:gd name="connsiteY13" fmla="*/ 736605 h 919256"/>
                  <a:gd name="connsiteX14" fmla="*/ 0 w 512822"/>
                  <a:gd name="connsiteY14" fmla="*/ 736605 h 919256"/>
                  <a:gd name="connsiteX0" fmla="*/ 0 w 519739"/>
                  <a:gd name="connsiteY0" fmla="*/ 731179 h 913830"/>
                  <a:gd name="connsiteX1" fmla="*/ 219438 w 519739"/>
                  <a:gd name="connsiteY1" fmla="*/ 580315 h 913830"/>
                  <a:gd name="connsiteX2" fmla="*/ 358302 w 519739"/>
                  <a:gd name="connsiteY2" fmla="*/ 420307 h 913830"/>
                  <a:gd name="connsiteX3" fmla="*/ 421162 w 519739"/>
                  <a:gd name="connsiteY3" fmla="*/ 236299 h 913830"/>
                  <a:gd name="connsiteX4" fmla="*/ 420590 w 519739"/>
                  <a:gd name="connsiteY4" fmla="*/ 75720 h 913830"/>
                  <a:gd name="connsiteX5" fmla="*/ 511020 w 519739"/>
                  <a:gd name="connsiteY5" fmla="*/ 0 h 913830"/>
                  <a:gd name="connsiteX6" fmla="*/ 496022 w 519739"/>
                  <a:gd name="connsiteY6" fmla="*/ 19718 h 913830"/>
                  <a:gd name="connsiteX7" fmla="*/ 462306 w 519739"/>
                  <a:gd name="connsiteY7" fmla="*/ 118008 h 913830"/>
                  <a:gd name="connsiteX8" fmla="*/ 464021 w 519739"/>
                  <a:gd name="connsiteY8" fmla="*/ 470595 h 913830"/>
                  <a:gd name="connsiteX9" fmla="*/ 405733 w 519739"/>
                  <a:gd name="connsiteY9" fmla="*/ 619745 h 913830"/>
                  <a:gd name="connsiteX10" fmla="*/ 256011 w 519739"/>
                  <a:gd name="connsiteY10" fmla="*/ 774038 h 913830"/>
                  <a:gd name="connsiteX11" fmla="*/ 169150 w 519739"/>
                  <a:gd name="connsiteY11" fmla="*/ 894615 h 913830"/>
                  <a:gd name="connsiteX12" fmla="*/ 126291 w 519739"/>
                  <a:gd name="connsiteY12" fmla="*/ 894043 h 913830"/>
                  <a:gd name="connsiteX13" fmla="*/ 0 w 519739"/>
                  <a:gd name="connsiteY13" fmla="*/ 731179 h 913830"/>
                  <a:gd name="connsiteX14" fmla="*/ 0 w 519739"/>
                  <a:gd name="connsiteY14" fmla="*/ 731179 h 913830"/>
                  <a:gd name="connsiteX0" fmla="*/ 0 w 511708"/>
                  <a:gd name="connsiteY0" fmla="*/ 732001 h 914652"/>
                  <a:gd name="connsiteX1" fmla="*/ 219438 w 511708"/>
                  <a:gd name="connsiteY1" fmla="*/ 581137 h 914652"/>
                  <a:gd name="connsiteX2" fmla="*/ 358302 w 511708"/>
                  <a:gd name="connsiteY2" fmla="*/ 421129 h 914652"/>
                  <a:gd name="connsiteX3" fmla="*/ 421162 w 511708"/>
                  <a:gd name="connsiteY3" fmla="*/ 237121 h 914652"/>
                  <a:gd name="connsiteX4" fmla="*/ 420590 w 511708"/>
                  <a:gd name="connsiteY4" fmla="*/ 76542 h 914652"/>
                  <a:gd name="connsiteX5" fmla="*/ 511020 w 511708"/>
                  <a:gd name="connsiteY5" fmla="*/ 822 h 914652"/>
                  <a:gd name="connsiteX6" fmla="*/ 462306 w 511708"/>
                  <a:gd name="connsiteY6" fmla="*/ 118830 h 914652"/>
                  <a:gd name="connsiteX7" fmla="*/ 464021 w 511708"/>
                  <a:gd name="connsiteY7" fmla="*/ 471417 h 914652"/>
                  <a:gd name="connsiteX8" fmla="*/ 405733 w 511708"/>
                  <a:gd name="connsiteY8" fmla="*/ 620567 h 914652"/>
                  <a:gd name="connsiteX9" fmla="*/ 256011 w 511708"/>
                  <a:gd name="connsiteY9" fmla="*/ 774860 h 914652"/>
                  <a:gd name="connsiteX10" fmla="*/ 169150 w 511708"/>
                  <a:gd name="connsiteY10" fmla="*/ 895437 h 914652"/>
                  <a:gd name="connsiteX11" fmla="*/ 126291 w 511708"/>
                  <a:gd name="connsiteY11" fmla="*/ 894865 h 914652"/>
                  <a:gd name="connsiteX12" fmla="*/ 0 w 511708"/>
                  <a:gd name="connsiteY12" fmla="*/ 732001 h 914652"/>
                  <a:gd name="connsiteX13" fmla="*/ 0 w 511708"/>
                  <a:gd name="connsiteY13" fmla="*/ 732001 h 914652"/>
                  <a:gd name="connsiteX0" fmla="*/ 0 w 620344"/>
                  <a:gd name="connsiteY0" fmla="*/ 743213 h 925864"/>
                  <a:gd name="connsiteX1" fmla="*/ 219438 w 620344"/>
                  <a:gd name="connsiteY1" fmla="*/ 592349 h 925864"/>
                  <a:gd name="connsiteX2" fmla="*/ 358302 w 620344"/>
                  <a:gd name="connsiteY2" fmla="*/ 432341 h 925864"/>
                  <a:gd name="connsiteX3" fmla="*/ 421162 w 620344"/>
                  <a:gd name="connsiteY3" fmla="*/ 248333 h 925864"/>
                  <a:gd name="connsiteX4" fmla="*/ 420590 w 620344"/>
                  <a:gd name="connsiteY4" fmla="*/ 87754 h 925864"/>
                  <a:gd name="connsiteX5" fmla="*/ 511020 w 620344"/>
                  <a:gd name="connsiteY5" fmla="*/ 12034 h 925864"/>
                  <a:gd name="connsiteX6" fmla="*/ 619681 w 620344"/>
                  <a:gd name="connsiteY6" fmla="*/ 333543 h 925864"/>
                  <a:gd name="connsiteX7" fmla="*/ 464021 w 620344"/>
                  <a:gd name="connsiteY7" fmla="*/ 482629 h 925864"/>
                  <a:gd name="connsiteX8" fmla="*/ 405733 w 620344"/>
                  <a:gd name="connsiteY8" fmla="*/ 631779 h 925864"/>
                  <a:gd name="connsiteX9" fmla="*/ 256011 w 620344"/>
                  <a:gd name="connsiteY9" fmla="*/ 786072 h 925864"/>
                  <a:gd name="connsiteX10" fmla="*/ 169150 w 620344"/>
                  <a:gd name="connsiteY10" fmla="*/ 906649 h 925864"/>
                  <a:gd name="connsiteX11" fmla="*/ 126291 w 620344"/>
                  <a:gd name="connsiteY11" fmla="*/ 906077 h 925864"/>
                  <a:gd name="connsiteX12" fmla="*/ 0 w 620344"/>
                  <a:gd name="connsiteY12" fmla="*/ 743213 h 925864"/>
                  <a:gd name="connsiteX13" fmla="*/ 0 w 620344"/>
                  <a:gd name="connsiteY13" fmla="*/ 743213 h 925864"/>
                  <a:gd name="connsiteX0" fmla="*/ 0 w 620344"/>
                  <a:gd name="connsiteY0" fmla="*/ 743213 h 925864"/>
                  <a:gd name="connsiteX1" fmla="*/ 219438 w 620344"/>
                  <a:gd name="connsiteY1" fmla="*/ 592349 h 925864"/>
                  <a:gd name="connsiteX2" fmla="*/ 358302 w 620344"/>
                  <a:gd name="connsiteY2" fmla="*/ 432341 h 925864"/>
                  <a:gd name="connsiteX3" fmla="*/ 421162 w 620344"/>
                  <a:gd name="connsiteY3" fmla="*/ 248333 h 925864"/>
                  <a:gd name="connsiteX4" fmla="*/ 420590 w 620344"/>
                  <a:gd name="connsiteY4" fmla="*/ 87754 h 925864"/>
                  <a:gd name="connsiteX5" fmla="*/ 511020 w 620344"/>
                  <a:gd name="connsiteY5" fmla="*/ 12034 h 925864"/>
                  <a:gd name="connsiteX6" fmla="*/ 619681 w 620344"/>
                  <a:gd name="connsiteY6" fmla="*/ 333543 h 925864"/>
                  <a:gd name="connsiteX7" fmla="*/ 464021 w 620344"/>
                  <a:gd name="connsiteY7" fmla="*/ 482629 h 925864"/>
                  <a:gd name="connsiteX8" fmla="*/ 405733 w 620344"/>
                  <a:gd name="connsiteY8" fmla="*/ 631779 h 925864"/>
                  <a:gd name="connsiteX9" fmla="*/ 256011 w 620344"/>
                  <a:gd name="connsiteY9" fmla="*/ 786072 h 925864"/>
                  <a:gd name="connsiteX10" fmla="*/ 169150 w 620344"/>
                  <a:gd name="connsiteY10" fmla="*/ 906649 h 925864"/>
                  <a:gd name="connsiteX11" fmla="*/ 126291 w 620344"/>
                  <a:gd name="connsiteY11" fmla="*/ 906077 h 925864"/>
                  <a:gd name="connsiteX12" fmla="*/ 0 w 620344"/>
                  <a:gd name="connsiteY12" fmla="*/ 743213 h 925864"/>
                  <a:gd name="connsiteX13" fmla="*/ 0 w 620344"/>
                  <a:gd name="connsiteY13" fmla="*/ 743213 h 925864"/>
                  <a:gd name="connsiteX0" fmla="*/ 0 w 620344"/>
                  <a:gd name="connsiteY0" fmla="*/ 743213 h 925864"/>
                  <a:gd name="connsiteX1" fmla="*/ 219438 w 620344"/>
                  <a:gd name="connsiteY1" fmla="*/ 592349 h 925864"/>
                  <a:gd name="connsiteX2" fmla="*/ 358302 w 620344"/>
                  <a:gd name="connsiteY2" fmla="*/ 432341 h 925864"/>
                  <a:gd name="connsiteX3" fmla="*/ 421162 w 620344"/>
                  <a:gd name="connsiteY3" fmla="*/ 248333 h 925864"/>
                  <a:gd name="connsiteX4" fmla="*/ 420590 w 620344"/>
                  <a:gd name="connsiteY4" fmla="*/ 87754 h 925864"/>
                  <a:gd name="connsiteX5" fmla="*/ 511020 w 620344"/>
                  <a:gd name="connsiteY5" fmla="*/ 12034 h 925864"/>
                  <a:gd name="connsiteX6" fmla="*/ 619681 w 620344"/>
                  <a:gd name="connsiteY6" fmla="*/ 333543 h 925864"/>
                  <a:gd name="connsiteX7" fmla="*/ 464021 w 620344"/>
                  <a:gd name="connsiteY7" fmla="*/ 482629 h 925864"/>
                  <a:gd name="connsiteX8" fmla="*/ 405733 w 620344"/>
                  <a:gd name="connsiteY8" fmla="*/ 631779 h 925864"/>
                  <a:gd name="connsiteX9" fmla="*/ 256011 w 620344"/>
                  <a:gd name="connsiteY9" fmla="*/ 786072 h 925864"/>
                  <a:gd name="connsiteX10" fmla="*/ 169150 w 620344"/>
                  <a:gd name="connsiteY10" fmla="*/ 906649 h 925864"/>
                  <a:gd name="connsiteX11" fmla="*/ 126291 w 620344"/>
                  <a:gd name="connsiteY11" fmla="*/ 906077 h 925864"/>
                  <a:gd name="connsiteX12" fmla="*/ 0 w 620344"/>
                  <a:gd name="connsiteY12" fmla="*/ 743213 h 925864"/>
                  <a:gd name="connsiteX13" fmla="*/ 0 w 620344"/>
                  <a:gd name="connsiteY13" fmla="*/ 743213 h 925864"/>
                  <a:gd name="connsiteX0" fmla="*/ 0 w 623047"/>
                  <a:gd name="connsiteY0" fmla="*/ 743213 h 925864"/>
                  <a:gd name="connsiteX1" fmla="*/ 219438 w 623047"/>
                  <a:gd name="connsiteY1" fmla="*/ 592349 h 925864"/>
                  <a:gd name="connsiteX2" fmla="*/ 358302 w 623047"/>
                  <a:gd name="connsiteY2" fmla="*/ 432341 h 925864"/>
                  <a:gd name="connsiteX3" fmla="*/ 421162 w 623047"/>
                  <a:gd name="connsiteY3" fmla="*/ 248333 h 925864"/>
                  <a:gd name="connsiteX4" fmla="*/ 420590 w 623047"/>
                  <a:gd name="connsiteY4" fmla="*/ 87754 h 925864"/>
                  <a:gd name="connsiteX5" fmla="*/ 511020 w 623047"/>
                  <a:gd name="connsiteY5" fmla="*/ 12034 h 925864"/>
                  <a:gd name="connsiteX6" fmla="*/ 622395 w 623047"/>
                  <a:gd name="connsiteY6" fmla="*/ 306409 h 925864"/>
                  <a:gd name="connsiteX7" fmla="*/ 464021 w 623047"/>
                  <a:gd name="connsiteY7" fmla="*/ 482629 h 925864"/>
                  <a:gd name="connsiteX8" fmla="*/ 405733 w 623047"/>
                  <a:gd name="connsiteY8" fmla="*/ 631779 h 925864"/>
                  <a:gd name="connsiteX9" fmla="*/ 256011 w 623047"/>
                  <a:gd name="connsiteY9" fmla="*/ 786072 h 925864"/>
                  <a:gd name="connsiteX10" fmla="*/ 169150 w 623047"/>
                  <a:gd name="connsiteY10" fmla="*/ 906649 h 925864"/>
                  <a:gd name="connsiteX11" fmla="*/ 126291 w 623047"/>
                  <a:gd name="connsiteY11" fmla="*/ 906077 h 925864"/>
                  <a:gd name="connsiteX12" fmla="*/ 0 w 623047"/>
                  <a:gd name="connsiteY12" fmla="*/ 743213 h 925864"/>
                  <a:gd name="connsiteX13" fmla="*/ 0 w 623047"/>
                  <a:gd name="connsiteY13" fmla="*/ 743213 h 925864"/>
                  <a:gd name="connsiteX0" fmla="*/ 0 w 622395"/>
                  <a:gd name="connsiteY0" fmla="*/ 743213 h 925864"/>
                  <a:gd name="connsiteX1" fmla="*/ 219438 w 622395"/>
                  <a:gd name="connsiteY1" fmla="*/ 592349 h 925864"/>
                  <a:gd name="connsiteX2" fmla="*/ 358302 w 622395"/>
                  <a:gd name="connsiteY2" fmla="*/ 432341 h 925864"/>
                  <a:gd name="connsiteX3" fmla="*/ 421162 w 622395"/>
                  <a:gd name="connsiteY3" fmla="*/ 248333 h 925864"/>
                  <a:gd name="connsiteX4" fmla="*/ 420590 w 622395"/>
                  <a:gd name="connsiteY4" fmla="*/ 87754 h 925864"/>
                  <a:gd name="connsiteX5" fmla="*/ 511020 w 622395"/>
                  <a:gd name="connsiteY5" fmla="*/ 12034 h 925864"/>
                  <a:gd name="connsiteX6" fmla="*/ 622395 w 622395"/>
                  <a:gd name="connsiteY6" fmla="*/ 306409 h 925864"/>
                  <a:gd name="connsiteX7" fmla="*/ 405733 w 622395"/>
                  <a:gd name="connsiteY7" fmla="*/ 631779 h 925864"/>
                  <a:gd name="connsiteX8" fmla="*/ 256011 w 622395"/>
                  <a:gd name="connsiteY8" fmla="*/ 786072 h 925864"/>
                  <a:gd name="connsiteX9" fmla="*/ 169150 w 622395"/>
                  <a:gd name="connsiteY9" fmla="*/ 906649 h 925864"/>
                  <a:gd name="connsiteX10" fmla="*/ 126291 w 622395"/>
                  <a:gd name="connsiteY10" fmla="*/ 906077 h 925864"/>
                  <a:gd name="connsiteX11" fmla="*/ 0 w 622395"/>
                  <a:gd name="connsiteY11" fmla="*/ 743213 h 925864"/>
                  <a:gd name="connsiteX12" fmla="*/ 0 w 622395"/>
                  <a:gd name="connsiteY12" fmla="*/ 743213 h 925864"/>
                  <a:gd name="connsiteX0" fmla="*/ 0 w 625108"/>
                  <a:gd name="connsiteY0" fmla="*/ 743213 h 925864"/>
                  <a:gd name="connsiteX1" fmla="*/ 219438 w 625108"/>
                  <a:gd name="connsiteY1" fmla="*/ 592349 h 925864"/>
                  <a:gd name="connsiteX2" fmla="*/ 358302 w 625108"/>
                  <a:gd name="connsiteY2" fmla="*/ 432341 h 925864"/>
                  <a:gd name="connsiteX3" fmla="*/ 421162 w 625108"/>
                  <a:gd name="connsiteY3" fmla="*/ 248333 h 925864"/>
                  <a:gd name="connsiteX4" fmla="*/ 420590 w 625108"/>
                  <a:gd name="connsiteY4" fmla="*/ 87754 h 925864"/>
                  <a:gd name="connsiteX5" fmla="*/ 511020 w 625108"/>
                  <a:gd name="connsiteY5" fmla="*/ 12034 h 925864"/>
                  <a:gd name="connsiteX6" fmla="*/ 625108 w 625108"/>
                  <a:gd name="connsiteY6" fmla="*/ 333543 h 925864"/>
                  <a:gd name="connsiteX7" fmla="*/ 405733 w 625108"/>
                  <a:gd name="connsiteY7" fmla="*/ 631779 h 925864"/>
                  <a:gd name="connsiteX8" fmla="*/ 256011 w 625108"/>
                  <a:gd name="connsiteY8" fmla="*/ 786072 h 925864"/>
                  <a:gd name="connsiteX9" fmla="*/ 169150 w 625108"/>
                  <a:gd name="connsiteY9" fmla="*/ 906649 h 925864"/>
                  <a:gd name="connsiteX10" fmla="*/ 126291 w 625108"/>
                  <a:gd name="connsiteY10" fmla="*/ 906077 h 925864"/>
                  <a:gd name="connsiteX11" fmla="*/ 0 w 625108"/>
                  <a:gd name="connsiteY11" fmla="*/ 743213 h 925864"/>
                  <a:gd name="connsiteX12" fmla="*/ 0 w 625108"/>
                  <a:gd name="connsiteY12" fmla="*/ 743213 h 925864"/>
                  <a:gd name="connsiteX0" fmla="*/ 0 w 625108"/>
                  <a:gd name="connsiteY0" fmla="*/ 743213 h 925864"/>
                  <a:gd name="connsiteX1" fmla="*/ 219438 w 625108"/>
                  <a:gd name="connsiteY1" fmla="*/ 592349 h 925864"/>
                  <a:gd name="connsiteX2" fmla="*/ 358302 w 625108"/>
                  <a:gd name="connsiteY2" fmla="*/ 432341 h 925864"/>
                  <a:gd name="connsiteX3" fmla="*/ 421162 w 625108"/>
                  <a:gd name="connsiteY3" fmla="*/ 248333 h 925864"/>
                  <a:gd name="connsiteX4" fmla="*/ 420590 w 625108"/>
                  <a:gd name="connsiteY4" fmla="*/ 87754 h 925864"/>
                  <a:gd name="connsiteX5" fmla="*/ 511020 w 625108"/>
                  <a:gd name="connsiteY5" fmla="*/ 12034 h 925864"/>
                  <a:gd name="connsiteX6" fmla="*/ 625108 w 625108"/>
                  <a:gd name="connsiteY6" fmla="*/ 333543 h 925864"/>
                  <a:gd name="connsiteX7" fmla="*/ 405733 w 625108"/>
                  <a:gd name="connsiteY7" fmla="*/ 631779 h 925864"/>
                  <a:gd name="connsiteX8" fmla="*/ 256011 w 625108"/>
                  <a:gd name="connsiteY8" fmla="*/ 786072 h 925864"/>
                  <a:gd name="connsiteX9" fmla="*/ 169150 w 625108"/>
                  <a:gd name="connsiteY9" fmla="*/ 906649 h 925864"/>
                  <a:gd name="connsiteX10" fmla="*/ 126291 w 625108"/>
                  <a:gd name="connsiteY10" fmla="*/ 906077 h 925864"/>
                  <a:gd name="connsiteX11" fmla="*/ 0 w 625108"/>
                  <a:gd name="connsiteY11" fmla="*/ 743213 h 925864"/>
                  <a:gd name="connsiteX12" fmla="*/ 0 w 625108"/>
                  <a:gd name="connsiteY12" fmla="*/ 743213 h 925864"/>
                  <a:gd name="connsiteX0" fmla="*/ 0 w 625108"/>
                  <a:gd name="connsiteY0" fmla="*/ 743213 h 925864"/>
                  <a:gd name="connsiteX1" fmla="*/ 219438 w 625108"/>
                  <a:gd name="connsiteY1" fmla="*/ 592349 h 925864"/>
                  <a:gd name="connsiteX2" fmla="*/ 358302 w 625108"/>
                  <a:gd name="connsiteY2" fmla="*/ 432341 h 925864"/>
                  <a:gd name="connsiteX3" fmla="*/ 421162 w 625108"/>
                  <a:gd name="connsiteY3" fmla="*/ 248333 h 925864"/>
                  <a:gd name="connsiteX4" fmla="*/ 420590 w 625108"/>
                  <a:gd name="connsiteY4" fmla="*/ 87754 h 925864"/>
                  <a:gd name="connsiteX5" fmla="*/ 511020 w 625108"/>
                  <a:gd name="connsiteY5" fmla="*/ 12034 h 925864"/>
                  <a:gd name="connsiteX6" fmla="*/ 625108 w 625108"/>
                  <a:gd name="connsiteY6" fmla="*/ 333543 h 925864"/>
                  <a:gd name="connsiteX7" fmla="*/ 405733 w 625108"/>
                  <a:gd name="connsiteY7" fmla="*/ 631779 h 925864"/>
                  <a:gd name="connsiteX8" fmla="*/ 256011 w 625108"/>
                  <a:gd name="connsiteY8" fmla="*/ 786072 h 925864"/>
                  <a:gd name="connsiteX9" fmla="*/ 169150 w 625108"/>
                  <a:gd name="connsiteY9" fmla="*/ 906649 h 925864"/>
                  <a:gd name="connsiteX10" fmla="*/ 126291 w 625108"/>
                  <a:gd name="connsiteY10" fmla="*/ 906077 h 925864"/>
                  <a:gd name="connsiteX11" fmla="*/ 0 w 625108"/>
                  <a:gd name="connsiteY11" fmla="*/ 743213 h 925864"/>
                  <a:gd name="connsiteX12" fmla="*/ 0 w 625108"/>
                  <a:gd name="connsiteY12" fmla="*/ 743213 h 925864"/>
                  <a:gd name="connsiteX0" fmla="*/ 0 w 630897"/>
                  <a:gd name="connsiteY0" fmla="*/ 710234 h 925864"/>
                  <a:gd name="connsiteX1" fmla="*/ 225227 w 630897"/>
                  <a:gd name="connsiteY1" fmla="*/ 592349 h 925864"/>
                  <a:gd name="connsiteX2" fmla="*/ 364091 w 630897"/>
                  <a:gd name="connsiteY2" fmla="*/ 432341 h 925864"/>
                  <a:gd name="connsiteX3" fmla="*/ 426951 w 630897"/>
                  <a:gd name="connsiteY3" fmla="*/ 248333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10234 h 925864"/>
                  <a:gd name="connsiteX1" fmla="*/ 219439 w 630897"/>
                  <a:gd name="connsiteY1" fmla="*/ 580356 h 925864"/>
                  <a:gd name="connsiteX2" fmla="*/ 364091 w 630897"/>
                  <a:gd name="connsiteY2" fmla="*/ 432341 h 925864"/>
                  <a:gd name="connsiteX3" fmla="*/ 426951 w 630897"/>
                  <a:gd name="connsiteY3" fmla="*/ 248333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10234 h 925864"/>
                  <a:gd name="connsiteX1" fmla="*/ 219439 w 630897"/>
                  <a:gd name="connsiteY1" fmla="*/ 580356 h 925864"/>
                  <a:gd name="connsiteX2" fmla="*/ 352514 w 630897"/>
                  <a:gd name="connsiteY2" fmla="*/ 423347 h 925864"/>
                  <a:gd name="connsiteX3" fmla="*/ 426951 w 630897"/>
                  <a:gd name="connsiteY3" fmla="*/ 248333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10234 h 925864"/>
                  <a:gd name="connsiteX1" fmla="*/ 219439 w 630897"/>
                  <a:gd name="connsiteY1" fmla="*/ 580356 h 925864"/>
                  <a:gd name="connsiteX2" fmla="*/ 352514 w 630897"/>
                  <a:gd name="connsiteY2" fmla="*/ 423347 h 925864"/>
                  <a:gd name="connsiteX3" fmla="*/ 418267 w 630897"/>
                  <a:gd name="connsiteY3" fmla="*/ 242336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09914 h 925544"/>
                  <a:gd name="connsiteX1" fmla="*/ 219439 w 630897"/>
                  <a:gd name="connsiteY1" fmla="*/ 580036 h 925544"/>
                  <a:gd name="connsiteX2" fmla="*/ 352514 w 630897"/>
                  <a:gd name="connsiteY2" fmla="*/ 423027 h 925544"/>
                  <a:gd name="connsiteX3" fmla="*/ 418267 w 630897"/>
                  <a:gd name="connsiteY3" fmla="*/ 242016 h 925544"/>
                  <a:gd name="connsiteX4" fmla="*/ 417696 w 630897"/>
                  <a:gd name="connsiteY4" fmla="*/ 90432 h 925544"/>
                  <a:gd name="connsiteX5" fmla="*/ 516809 w 630897"/>
                  <a:gd name="connsiteY5" fmla="*/ 11714 h 925544"/>
                  <a:gd name="connsiteX6" fmla="*/ 630897 w 630897"/>
                  <a:gd name="connsiteY6" fmla="*/ 333223 h 925544"/>
                  <a:gd name="connsiteX7" fmla="*/ 411522 w 630897"/>
                  <a:gd name="connsiteY7" fmla="*/ 631459 h 925544"/>
                  <a:gd name="connsiteX8" fmla="*/ 261800 w 630897"/>
                  <a:gd name="connsiteY8" fmla="*/ 785752 h 925544"/>
                  <a:gd name="connsiteX9" fmla="*/ 174939 w 630897"/>
                  <a:gd name="connsiteY9" fmla="*/ 906329 h 925544"/>
                  <a:gd name="connsiteX10" fmla="*/ 132080 w 630897"/>
                  <a:gd name="connsiteY10" fmla="*/ 905757 h 925544"/>
                  <a:gd name="connsiteX11" fmla="*/ 5789 w 630897"/>
                  <a:gd name="connsiteY11" fmla="*/ 742893 h 925544"/>
                  <a:gd name="connsiteX12" fmla="*/ 0 w 630897"/>
                  <a:gd name="connsiteY12" fmla="*/ 709914 h 925544"/>
                  <a:gd name="connsiteX0" fmla="*/ 0 w 630897"/>
                  <a:gd name="connsiteY0" fmla="*/ 704577 h 920207"/>
                  <a:gd name="connsiteX1" fmla="*/ 219439 w 630897"/>
                  <a:gd name="connsiteY1" fmla="*/ 574699 h 920207"/>
                  <a:gd name="connsiteX2" fmla="*/ 352514 w 630897"/>
                  <a:gd name="connsiteY2" fmla="*/ 417690 h 920207"/>
                  <a:gd name="connsiteX3" fmla="*/ 418267 w 630897"/>
                  <a:gd name="connsiteY3" fmla="*/ 236679 h 920207"/>
                  <a:gd name="connsiteX4" fmla="*/ 417696 w 630897"/>
                  <a:gd name="connsiteY4" fmla="*/ 85095 h 920207"/>
                  <a:gd name="connsiteX5" fmla="*/ 505232 w 630897"/>
                  <a:gd name="connsiteY5" fmla="*/ 12373 h 920207"/>
                  <a:gd name="connsiteX6" fmla="*/ 630897 w 630897"/>
                  <a:gd name="connsiteY6" fmla="*/ 327886 h 920207"/>
                  <a:gd name="connsiteX7" fmla="*/ 411522 w 630897"/>
                  <a:gd name="connsiteY7" fmla="*/ 626122 h 920207"/>
                  <a:gd name="connsiteX8" fmla="*/ 261800 w 630897"/>
                  <a:gd name="connsiteY8" fmla="*/ 780415 h 920207"/>
                  <a:gd name="connsiteX9" fmla="*/ 174939 w 630897"/>
                  <a:gd name="connsiteY9" fmla="*/ 900992 h 920207"/>
                  <a:gd name="connsiteX10" fmla="*/ 132080 w 630897"/>
                  <a:gd name="connsiteY10" fmla="*/ 900420 h 920207"/>
                  <a:gd name="connsiteX11" fmla="*/ 5789 w 630897"/>
                  <a:gd name="connsiteY11" fmla="*/ 737556 h 920207"/>
                  <a:gd name="connsiteX12" fmla="*/ 0 w 630897"/>
                  <a:gd name="connsiteY12" fmla="*/ 704577 h 920207"/>
                  <a:gd name="connsiteX0" fmla="*/ 0 w 625108"/>
                  <a:gd name="connsiteY0" fmla="*/ 737556 h 920207"/>
                  <a:gd name="connsiteX1" fmla="*/ 213650 w 625108"/>
                  <a:gd name="connsiteY1" fmla="*/ 574699 h 920207"/>
                  <a:gd name="connsiteX2" fmla="*/ 346725 w 625108"/>
                  <a:gd name="connsiteY2" fmla="*/ 417690 h 920207"/>
                  <a:gd name="connsiteX3" fmla="*/ 412478 w 625108"/>
                  <a:gd name="connsiteY3" fmla="*/ 236679 h 920207"/>
                  <a:gd name="connsiteX4" fmla="*/ 411907 w 625108"/>
                  <a:gd name="connsiteY4" fmla="*/ 85095 h 920207"/>
                  <a:gd name="connsiteX5" fmla="*/ 499443 w 625108"/>
                  <a:gd name="connsiteY5" fmla="*/ 12373 h 920207"/>
                  <a:gd name="connsiteX6" fmla="*/ 625108 w 625108"/>
                  <a:gd name="connsiteY6" fmla="*/ 327886 h 920207"/>
                  <a:gd name="connsiteX7" fmla="*/ 405733 w 625108"/>
                  <a:gd name="connsiteY7" fmla="*/ 626122 h 920207"/>
                  <a:gd name="connsiteX8" fmla="*/ 256011 w 625108"/>
                  <a:gd name="connsiteY8" fmla="*/ 780415 h 920207"/>
                  <a:gd name="connsiteX9" fmla="*/ 169150 w 625108"/>
                  <a:gd name="connsiteY9" fmla="*/ 900992 h 920207"/>
                  <a:gd name="connsiteX10" fmla="*/ 126291 w 625108"/>
                  <a:gd name="connsiteY10" fmla="*/ 900420 h 920207"/>
                  <a:gd name="connsiteX11" fmla="*/ 0 w 625108"/>
                  <a:gd name="connsiteY11" fmla="*/ 737556 h 920207"/>
                  <a:gd name="connsiteX0" fmla="*/ 0 w 630897"/>
                  <a:gd name="connsiteY0" fmla="*/ 704577 h 920207"/>
                  <a:gd name="connsiteX1" fmla="*/ 219439 w 630897"/>
                  <a:gd name="connsiteY1" fmla="*/ 574699 h 920207"/>
                  <a:gd name="connsiteX2" fmla="*/ 352514 w 630897"/>
                  <a:gd name="connsiteY2" fmla="*/ 417690 h 920207"/>
                  <a:gd name="connsiteX3" fmla="*/ 418267 w 630897"/>
                  <a:gd name="connsiteY3" fmla="*/ 236679 h 920207"/>
                  <a:gd name="connsiteX4" fmla="*/ 417696 w 630897"/>
                  <a:gd name="connsiteY4" fmla="*/ 85095 h 920207"/>
                  <a:gd name="connsiteX5" fmla="*/ 505232 w 630897"/>
                  <a:gd name="connsiteY5" fmla="*/ 12373 h 920207"/>
                  <a:gd name="connsiteX6" fmla="*/ 630897 w 630897"/>
                  <a:gd name="connsiteY6" fmla="*/ 327886 h 920207"/>
                  <a:gd name="connsiteX7" fmla="*/ 411522 w 630897"/>
                  <a:gd name="connsiteY7" fmla="*/ 626122 h 920207"/>
                  <a:gd name="connsiteX8" fmla="*/ 261800 w 630897"/>
                  <a:gd name="connsiteY8" fmla="*/ 780415 h 920207"/>
                  <a:gd name="connsiteX9" fmla="*/ 174939 w 630897"/>
                  <a:gd name="connsiteY9" fmla="*/ 900992 h 920207"/>
                  <a:gd name="connsiteX10" fmla="*/ 132080 w 630897"/>
                  <a:gd name="connsiteY10" fmla="*/ 900420 h 920207"/>
                  <a:gd name="connsiteX11" fmla="*/ 0 w 630897"/>
                  <a:gd name="connsiteY11" fmla="*/ 704577 h 920207"/>
                  <a:gd name="connsiteX0" fmla="*/ 0 w 630897"/>
                  <a:gd name="connsiteY0" fmla="*/ 704577 h 920207"/>
                  <a:gd name="connsiteX1" fmla="*/ 219439 w 630897"/>
                  <a:gd name="connsiteY1" fmla="*/ 574699 h 920207"/>
                  <a:gd name="connsiteX2" fmla="*/ 352514 w 630897"/>
                  <a:gd name="connsiteY2" fmla="*/ 417690 h 920207"/>
                  <a:gd name="connsiteX3" fmla="*/ 418267 w 630897"/>
                  <a:gd name="connsiteY3" fmla="*/ 236679 h 920207"/>
                  <a:gd name="connsiteX4" fmla="*/ 417696 w 630897"/>
                  <a:gd name="connsiteY4" fmla="*/ 85095 h 920207"/>
                  <a:gd name="connsiteX5" fmla="*/ 505232 w 630897"/>
                  <a:gd name="connsiteY5" fmla="*/ 12373 h 920207"/>
                  <a:gd name="connsiteX6" fmla="*/ 630897 w 630897"/>
                  <a:gd name="connsiteY6" fmla="*/ 327886 h 920207"/>
                  <a:gd name="connsiteX7" fmla="*/ 411522 w 630897"/>
                  <a:gd name="connsiteY7" fmla="*/ 626122 h 920207"/>
                  <a:gd name="connsiteX8" fmla="*/ 261800 w 630897"/>
                  <a:gd name="connsiteY8" fmla="*/ 780415 h 920207"/>
                  <a:gd name="connsiteX9" fmla="*/ 174939 w 630897"/>
                  <a:gd name="connsiteY9" fmla="*/ 900992 h 920207"/>
                  <a:gd name="connsiteX10" fmla="*/ 132080 w 630897"/>
                  <a:gd name="connsiteY10" fmla="*/ 900420 h 920207"/>
                  <a:gd name="connsiteX11" fmla="*/ 0 w 630897"/>
                  <a:gd name="connsiteY11" fmla="*/ 704577 h 920207"/>
                  <a:gd name="connsiteX0" fmla="*/ 0 w 630897"/>
                  <a:gd name="connsiteY0" fmla="*/ 704577 h 950161"/>
                  <a:gd name="connsiteX1" fmla="*/ 219439 w 630897"/>
                  <a:gd name="connsiteY1" fmla="*/ 574699 h 950161"/>
                  <a:gd name="connsiteX2" fmla="*/ 352514 w 630897"/>
                  <a:gd name="connsiteY2" fmla="*/ 417690 h 950161"/>
                  <a:gd name="connsiteX3" fmla="*/ 418267 w 630897"/>
                  <a:gd name="connsiteY3" fmla="*/ 236679 h 950161"/>
                  <a:gd name="connsiteX4" fmla="*/ 417696 w 630897"/>
                  <a:gd name="connsiteY4" fmla="*/ 85095 h 950161"/>
                  <a:gd name="connsiteX5" fmla="*/ 505232 w 630897"/>
                  <a:gd name="connsiteY5" fmla="*/ 12373 h 950161"/>
                  <a:gd name="connsiteX6" fmla="*/ 630897 w 630897"/>
                  <a:gd name="connsiteY6" fmla="*/ 327886 h 950161"/>
                  <a:gd name="connsiteX7" fmla="*/ 411522 w 630897"/>
                  <a:gd name="connsiteY7" fmla="*/ 626122 h 950161"/>
                  <a:gd name="connsiteX8" fmla="*/ 234251 w 630897"/>
                  <a:gd name="connsiteY8" fmla="*/ 943470 h 950161"/>
                  <a:gd name="connsiteX9" fmla="*/ 174939 w 630897"/>
                  <a:gd name="connsiteY9" fmla="*/ 900992 h 950161"/>
                  <a:gd name="connsiteX10" fmla="*/ 132080 w 630897"/>
                  <a:gd name="connsiteY10" fmla="*/ 900420 h 950161"/>
                  <a:gd name="connsiteX11" fmla="*/ 0 w 630897"/>
                  <a:gd name="connsiteY11" fmla="*/ 704577 h 950161"/>
                  <a:gd name="connsiteX0" fmla="*/ 0 w 630897"/>
                  <a:gd name="connsiteY0" fmla="*/ 704577 h 961892"/>
                  <a:gd name="connsiteX1" fmla="*/ 219439 w 630897"/>
                  <a:gd name="connsiteY1" fmla="*/ 574699 h 961892"/>
                  <a:gd name="connsiteX2" fmla="*/ 352514 w 630897"/>
                  <a:gd name="connsiteY2" fmla="*/ 417690 h 961892"/>
                  <a:gd name="connsiteX3" fmla="*/ 418267 w 630897"/>
                  <a:gd name="connsiteY3" fmla="*/ 236679 h 961892"/>
                  <a:gd name="connsiteX4" fmla="*/ 417696 w 630897"/>
                  <a:gd name="connsiteY4" fmla="*/ 85095 h 961892"/>
                  <a:gd name="connsiteX5" fmla="*/ 505232 w 630897"/>
                  <a:gd name="connsiteY5" fmla="*/ 12373 h 961892"/>
                  <a:gd name="connsiteX6" fmla="*/ 630897 w 630897"/>
                  <a:gd name="connsiteY6" fmla="*/ 327886 h 961892"/>
                  <a:gd name="connsiteX7" fmla="*/ 411522 w 630897"/>
                  <a:gd name="connsiteY7" fmla="*/ 626122 h 961892"/>
                  <a:gd name="connsiteX8" fmla="*/ 234251 w 630897"/>
                  <a:gd name="connsiteY8" fmla="*/ 943470 h 961892"/>
                  <a:gd name="connsiteX9" fmla="*/ 132080 w 630897"/>
                  <a:gd name="connsiteY9" fmla="*/ 900420 h 961892"/>
                  <a:gd name="connsiteX10" fmla="*/ 0 w 630897"/>
                  <a:gd name="connsiteY10" fmla="*/ 704577 h 961892"/>
                  <a:gd name="connsiteX0" fmla="*/ 0 w 630897"/>
                  <a:gd name="connsiteY0" fmla="*/ 704577 h 1029364"/>
                  <a:gd name="connsiteX1" fmla="*/ 219439 w 630897"/>
                  <a:gd name="connsiteY1" fmla="*/ 574699 h 1029364"/>
                  <a:gd name="connsiteX2" fmla="*/ 352514 w 630897"/>
                  <a:gd name="connsiteY2" fmla="*/ 417690 h 1029364"/>
                  <a:gd name="connsiteX3" fmla="*/ 418267 w 630897"/>
                  <a:gd name="connsiteY3" fmla="*/ 236679 h 1029364"/>
                  <a:gd name="connsiteX4" fmla="*/ 417696 w 630897"/>
                  <a:gd name="connsiteY4" fmla="*/ 85095 h 1029364"/>
                  <a:gd name="connsiteX5" fmla="*/ 505232 w 630897"/>
                  <a:gd name="connsiteY5" fmla="*/ 12373 h 1029364"/>
                  <a:gd name="connsiteX6" fmla="*/ 630897 w 630897"/>
                  <a:gd name="connsiteY6" fmla="*/ 327886 h 1029364"/>
                  <a:gd name="connsiteX7" fmla="*/ 411522 w 630897"/>
                  <a:gd name="connsiteY7" fmla="*/ 626122 h 1029364"/>
                  <a:gd name="connsiteX8" fmla="*/ 234251 w 630897"/>
                  <a:gd name="connsiteY8" fmla="*/ 943470 h 1029364"/>
                  <a:gd name="connsiteX9" fmla="*/ 84855 w 630897"/>
                  <a:gd name="connsiteY9" fmla="*/ 1014559 h 1029364"/>
                  <a:gd name="connsiteX10" fmla="*/ 0 w 630897"/>
                  <a:gd name="connsiteY10" fmla="*/ 704577 h 102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0897" h="1029364">
                    <a:moveTo>
                      <a:pt x="0" y="704577"/>
                    </a:moveTo>
                    <a:cubicBezTo>
                      <a:pt x="87618" y="688266"/>
                      <a:pt x="160687" y="622513"/>
                      <a:pt x="219439" y="574699"/>
                    </a:cubicBezTo>
                    <a:cubicBezTo>
                      <a:pt x="278191" y="526885"/>
                      <a:pt x="319376" y="474027"/>
                      <a:pt x="352514" y="417690"/>
                    </a:cubicBezTo>
                    <a:cubicBezTo>
                      <a:pt x="385652" y="361353"/>
                      <a:pt x="419981" y="306397"/>
                      <a:pt x="418267" y="236679"/>
                    </a:cubicBezTo>
                    <a:cubicBezTo>
                      <a:pt x="416552" y="182962"/>
                      <a:pt x="417696" y="138812"/>
                      <a:pt x="417696" y="85095"/>
                    </a:cubicBezTo>
                    <a:cubicBezTo>
                      <a:pt x="418268" y="41665"/>
                      <a:pt x="472050" y="-28592"/>
                      <a:pt x="505232" y="12373"/>
                    </a:cubicBezTo>
                    <a:cubicBezTo>
                      <a:pt x="516707" y="96752"/>
                      <a:pt x="592603" y="208754"/>
                      <a:pt x="630897" y="327886"/>
                    </a:cubicBezTo>
                    <a:cubicBezTo>
                      <a:pt x="602496" y="423037"/>
                      <a:pt x="477630" y="523525"/>
                      <a:pt x="411522" y="626122"/>
                    </a:cubicBezTo>
                    <a:cubicBezTo>
                      <a:pt x="345414" y="728719"/>
                      <a:pt x="288696" y="878730"/>
                      <a:pt x="234251" y="943470"/>
                    </a:cubicBezTo>
                    <a:cubicBezTo>
                      <a:pt x="179806" y="1008210"/>
                      <a:pt x="123897" y="1054374"/>
                      <a:pt x="84855" y="1014559"/>
                    </a:cubicBezTo>
                    <a:cubicBezTo>
                      <a:pt x="61426" y="979700"/>
                      <a:pt x="17144" y="722863"/>
                      <a:pt x="0" y="704577"/>
                    </a:cubicBezTo>
                    <a:close/>
                  </a:path>
                </a:pathLst>
              </a:custGeom>
              <a:gradFill>
                <a:gsLst>
                  <a:gs pos="29000">
                    <a:schemeClr val="bg1">
                      <a:lumMod val="9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14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Freeform: Shape 110">
                <a:extLst>
                  <a:ext uri="{FF2B5EF4-FFF2-40B4-BE49-F238E27FC236}">
                    <a16:creationId xmlns:a16="http://schemas.microsoft.com/office/drawing/2014/main" id="{EADFB712-D34E-8A2A-1DB2-F6160B3AC184}"/>
                  </a:ext>
                </a:extLst>
              </p:cNvPr>
              <p:cNvSpPr/>
              <p:nvPr/>
            </p:nvSpPr>
            <p:spPr>
              <a:xfrm flipH="1">
                <a:off x="1999709" y="5272484"/>
                <a:ext cx="227881" cy="269569"/>
              </a:xfrm>
              <a:custGeom>
                <a:avLst/>
                <a:gdLst>
                  <a:gd name="connsiteX0" fmla="*/ 62530 w 280192"/>
                  <a:gd name="connsiteY0" fmla="*/ 21715 h 331449"/>
                  <a:gd name="connsiteX1" fmla="*/ 25957 w 280192"/>
                  <a:gd name="connsiteY1" fmla="*/ 17715 h 331449"/>
                  <a:gd name="connsiteX2" fmla="*/ 141391 w 280192"/>
                  <a:gd name="connsiteY2" fmla="*/ 0 h 331449"/>
                  <a:gd name="connsiteX3" fmla="*/ 279111 w 280192"/>
                  <a:gd name="connsiteY3" fmla="*/ 140006 h 331449"/>
                  <a:gd name="connsiteX4" fmla="*/ 265968 w 280192"/>
                  <a:gd name="connsiteY4" fmla="*/ 266298 h 331449"/>
                  <a:gd name="connsiteX5" fmla="*/ 211679 w 280192"/>
                  <a:gd name="connsiteY5" fmla="*/ 331444 h 331449"/>
                  <a:gd name="connsiteX6" fmla="*/ 49386 w 280192"/>
                  <a:gd name="connsiteY6" fmla="*/ 318300 h 331449"/>
                  <a:gd name="connsiteX7" fmla="*/ 5384 w 280192"/>
                  <a:gd name="connsiteY7" fmla="*/ 294299 h 331449"/>
                  <a:gd name="connsiteX8" fmla="*/ 813 w 280192"/>
                  <a:gd name="connsiteY8" fmla="*/ 278870 h 331449"/>
                  <a:gd name="connsiteX9" fmla="*/ 77959 w 280192"/>
                  <a:gd name="connsiteY9" fmla="*/ 268584 h 331449"/>
                  <a:gd name="connsiteX10" fmla="*/ 62530 w 280192"/>
                  <a:gd name="connsiteY10" fmla="*/ 21715 h 33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192" h="331449">
                    <a:moveTo>
                      <a:pt x="62530" y="21715"/>
                    </a:moveTo>
                    <a:cubicBezTo>
                      <a:pt x="50529" y="17715"/>
                      <a:pt x="38529" y="18287"/>
                      <a:pt x="25957" y="17715"/>
                    </a:cubicBezTo>
                    <a:cubicBezTo>
                      <a:pt x="63673" y="6858"/>
                      <a:pt x="103103" y="7429"/>
                      <a:pt x="141391" y="0"/>
                    </a:cubicBezTo>
                    <a:cubicBezTo>
                      <a:pt x="232252" y="6286"/>
                      <a:pt x="272825" y="47431"/>
                      <a:pt x="279111" y="140006"/>
                    </a:cubicBezTo>
                    <a:cubicBezTo>
                      <a:pt x="281968" y="182865"/>
                      <a:pt x="279683" y="225153"/>
                      <a:pt x="265968" y="266298"/>
                    </a:cubicBezTo>
                    <a:cubicBezTo>
                      <a:pt x="259110" y="288013"/>
                      <a:pt x="226537" y="332015"/>
                      <a:pt x="211679" y="331444"/>
                    </a:cubicBezTo>
                    <a:cubicBezTo>
                      <a:pt x="166535" y="329729"/>
                      <a:pt x="94531" y="327443"/>
                      <a:pt x="49386" y="318300"/>
                    </a:cubicBezTo>
                    <a:cubicBezTo>
                      <a:pt x="33386" y="312586"/>
                      <a:pt x="17385" y="306871"/>
                      <a:pt x="5384" y="294299"/>
                    </a:cubicBezTo>
                    <a:cubicBezTo>
                      <a:pt x="1384" y="289727"/>
                      <a:pt x="-1473" y="284584"/>
                      <a:pt x="813" y="278870"/>
                    </a:cubicBezTo>
                    <a:cubicBezTo>
                      <a:pt x="3099" y="273155"/>
                      <a:pt x="30528" y="311443"/>
                      <a:pt x="77959" y="268584"/>
                    </a:cubicBezTo>
                    <a:cubicBezTo>
                      <a:pt x="177392" y="181151"/>
                      <a:pt x="138533" y="46288"/>
                      <a:pt x="62530" y="2171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111">
                <a:extLst>
                  <a:ext uri="{FF2B5EF4-FFF2-40B4-BE49-F238E27FC236}">
                    <a16:creationId xmlns:a16="http://schemas.microsoft.com/office/drawing/2014/main" id="{26DADE9B-3B32-2E76-0ED6-98479D25A6C1}"/>
                  </a:ext>
                </a:extLst>
              </p:cNvPr>
              <p:cNvSpPr/>
              <p:nvPr/>
            </p:nvSpPr>
            <p:spPr>
              <a:xfrm flipH="1">
                <a:off x="1887006" y="5701391"/>
                <a:ext cx="315607" cy="398377"/>
              </a:xfrm>
              <a:custGeom>
                <a:avLst/>
                <a:gdLst>
                  <a:gd name="connsiteX0" fmla="*/ 388056 w 388055"/>
                  <a:gd name="connsiteY0" fmla="*/ 11519 h 489825"/>
                  <a:gd name="connsiteX1" fmla="*/ 199476 w 388055"/>
                  <a:gd name="connsiteY1" fmla="*/ 280102 h 489825"/>
                  <a:gd name="connsiteX2" fmla="*/ 170903 w 388055"/>
                  <a:gd name="connsiteY2" fmla="*/ 444110 h 489825"/>
                  <a:gd name="connsiteX3" fmla="*/ 173760 w 388055"/>
                  <a:gd name="connsiteY3" fmla="*/ 489826 h 489825"/>
                  <a:gd name="connsiteX4" fmla="*/ 58898 w 388055"/>
                  <a:gd name="connsiteY4" fmla="*/ 419537 h 489825"/>
                  <a:gd name="connsiteX5" fmla="*/ 38 w 388055"/>
                  <a:gd name="connsiteY5" fmla="*/ 262958 h 489825"/>
                  <a:gd name="connsiteX6" fmla="*/ 23468 w 388055"/>
                  <a:gd name="connsiteY6" fmla="*/ 119524 h 489825"/>
                  <a:gd name="connsiteX7" fmla="*/ 158331 w 388055"/>
                  <a:gd name="connsiteY7" fmla="*/ 6376 h 489825"/>
                  <a:gd name="connsiteX8" fmla="*/ 185761 w 388055"/>
                  <a:gd name="connsiteY8" fmla="*/ 661 h 489825"/>
                  <a:gd name="connsiteX9" fmla="*/ 388056 w 388055"/>
                  <a:gd name="connsiteY9" fmla="*/ 11519 h 48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055" h="489825">
                    <a:moveTo>
                      <a:pt x="388056" y="11519"/>
                    </a:moveTo>
                    <a:cubicBezTo>
                      <a:pt x="290908" y="76664"/>
                      <a:pt x="217762" y="159525"/>
                      <a:pt x="199476" y="280102"/>
                    </a:cubicBezTo>
                    <a:cubicBezTo>
                      <a:pt x="190332" y="340105"/>
                      <a:pt x="177189" y="383535"/>
                      <a:pt x="170903" y="444110"/>
                    </a:cubicBezTo>
                    <a:cubicBezTo>
                      <a:pt x="170332" y="453824"/>
                      <a:pt x="165760" y="482968"/>
                      <a:pt x="173760" y="489826"/>
                    </a:cubicBezTo>
                    <a:cubicBezTo>
                      <a:pt x="134902" y="458396"/>
                      <a:pt x="98328" y="441252"/>
                      <a:pt x="58898" y="419537"/>
                    </a:cubicBezTo>
                    <a:cubicBezTo>
                      <a:pt x="23468" y="400107"/>
                      <a:pt x="-1105" y="327533"/>
                      <a:pt x="38" y="262958"/>
                    </a:cubicBezTo>
                    <a:cubicBezTo>
                      <a:pt x="610" y="213242"/>
                      <a:pt x="1181" y="164668"/>
                      <a:pt x="23468" y="119524"/>
                    </a:cubicBezTo>
                    <a:cubicBezTo>
                      <a:pt x="51469" y="61235"/>
                      <a:pt x="98900" y="26377"/>
                      <a:pt x="158331" y="6376"/>
                    </a:cubicBezTo>
                    <a:cubicBezTo>
                      <a:pt x="167474" y="4661"/>
                      <a:pt x="176618" y="2947"/>
                      <a:pt x="185761" y="661"/>
                    </a:cubicBezTo>
                    <a:cubicBezTo>
                      <a:pt x="205190" y="-2768"/>
                      <a:pt x="341768" y="8090"/>
                      <a:pt x="388056" y="1151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112">
                <a:extLst>
                  <a:ext uri="{FF2B5EF4-FFF2-40B4-BE49-F238E27FC236}">
                    <a16:creationId xmlns:a16="http://schemas.microsoft.com/office/drawing/2014/main" id="{3794C508-987B-C13E-5CE6-E42781D46AC0}"/>
                  </a:ext>
                </a:extLst>
              </p:cNvPr>
              <p:cNvSpPr/>
              <p:nvPr/>
            </p:nvSpPr>
            <p:spPr>
              <a:xfrm>
                <a:off x="862681" y="3807661"/>
                <a:ext cx="496362" cy="780594"/>
              </a:xfrm>
              <a:custGeom>
                <a:avLst/>
                <a:gdLst>
                  <a:gd name="connsiteX0" fmla="*/ 203850 w 773445"/>
                  <a:gd name="connsiteY0" fmla="*/ 0 h 1216342"/>
                  <a:gd name="connsiteX1" fmla="*/ 544845 w 773445"/>
                  <a:gd name="connsiteY1" fmla="*/ 807720 h 1216342"/>
                  <a:gd name="connsiteX2" fmla="*/ 605805 w 773445"/>
                  <a:gd name="connsiteY2" fmla="*/ 905828 h 1216342"/>
                  <a:gd name="connsiteX3" fmla="*/ 773445 w 773445"/>
                  <a:gd name="connsiteY3" fmla="*/ 1216343 h 1216342"/>
                  <a:gd name="connsiteX4" fmla="*/ 492458 w 773445"/>
                  <a:gd name="connsiteY4" fmla="*/ 960120 h 1216342"/>
                  <a:gd name="connsiteX5" fmla="*/ 371490 w 773445"/>
                  <a:gd name="connsiteY5" fmla="*/ 852488 h 1216342"/>
                  <a:gd name="connsiteX6" fmla="*/ 234330 w 773445"/>
                  <a:gd name="connsiteY6" fmla="*/ 919163 h 1216342"/>
                  <a:gd name="connsiteX7" fmla="*/ 46688 w 773445"/>
                  <a:gd name="connsiteY7" fmla="*/ 1199198 h 1216342"/>
                  <a:gd name="connsiteX8" fmla="*/ 4778 w 773445"/>
                  <a:gd name="connsiteY8" fmla="*/ 751523 h 1216342"/>
                  <a:gd name="connsiteX9" fmla="*/ 12398 w 773445"/>
                  <a:gd name="connsiteY9" fmla="*/ 283845 h 1216342"/>
                  <a:gd name="connsiteX10" fmla="*/ 2873 w 773445"/>
                  <a:gd name="connsiteY10" fmla="*/ 220980 h 1216342"/>
                  <a:gd name="connsiteX11" fmla="*/ 203850 w 773445"/>
                  <a:gd name="connsiteY11" fmla="*/ 0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3445" h="1216342">
                    <a:moveTo>
                      <a:pt x="203850" y="0"/>
                    </a:moveTo>
                    <a:cubicBezTo>
                      <a:pt x="160035" y="335280"/>
                      <a:pt x="352440" y="571500"/>
                      <a:pt x="544845" y="807720"/>
                    </a:cubicBezTo>
                    <a:cubicBezTo>
                      <a:pt x="569610" y="838200"/>
                      <a:pt x="613425" y="864870"/>
                      <a:pt x="605805" y="905828"/>
                    </a:cubicBezTo>
                    <a:cubicBezTo>
                      <a:pt x="579135" y="1056323"/>
                      <a:pt x="680100" y="1133475"/>
                      <a:pt x="773445" y="1216343"/>
                    </a:cubicBezTo>
                    <a:cubicBezTo>
                      <a:pt x="651525" y="1163003"/>
                      <a:pt x="507698" y="1135380"/>
                      <a:pt x="492458" y="960120"/>
                    </a:cubicBezTo>
                    <a:cubicBezTo>
                      <a:pt x="486743" y="894398"/>
                      <a:pt x="433403" y="862965"/>
                      <a:pt x="371490" y="852488"/>
                    </a:cubicBezTo>
                    <a:cubicBezTo>
                      <a:pt x="310530" y="842010"/>
                      <a:pt x="264810" y="863918"/>
                      <a:pt x="234330" y="919163"/>
                    </a:cubicBezTo>
                    <a:cubicBezTo>
                      <a:pt x="180038" y="1014413"/>
                      <a:pt x="123840" y="1107758"/>
                      <a:pt x="46688" y="1199198"/>
                    </a:cubicBezTo>
                    <a:cubicBezTo>
                      <a:pt x="32400" y="1049655"/>
                      <a:pt x="9540" y="901065"/>
                      <a:pt x="4778" y="751523"/>
                    </a:cubicBezTo>
                    <a:cubicBezTo>
                      <a:pt x="15" y="595313"/>
                      <a:pt x="-5700" y="439103"/>
                      <a:pt x="12398" y="283845"/>
                    </a:cubicBezTo>
                    <a:cubicBezTo>
                      <a:pt x="14303" y="263843"/>
                      <a:pt x="6683" y="241935"/>
                      <a:pt x="2873" y="220980"/>
                    </a:cubicBezTo>
                    <a:cubicBezTo>
                      <a:pt x="76215" y="153353"/>
                      <a:pt x="102885" y="41910"/>
                      <a:pt x="2038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113">
                <a:extLst>
                  <a:ext uri="{FF2B5EF4-FFF2-40B4-BE49-F238E27FC236}">
                    <a16:creationId xmlns:a16="http://schemas.microsoft.com/office/drawing/2014/main" id="{ADD29732-EC66-4D59-3B63-8D65C079924B}"/>
                  </a:ext>
                </a:extLst>
              </p:cNvPr>
              <p:cNvSpPr/>
              <p:nvPr/>
            </p:nvSpPr>
            <p:spPr>
              <a:xfrm rot="21033141">
                <a:off x="1302401" y="4103182"/>
                <a:ext cx="260812" cy="462508"/>
              </a:xfrm>
              <a:custGeom>
                <a:avLst/>
                <a:gdLst>
                  <a:gd name="connsiteX0" fmla="*/ 0 w 643473"/>
                  <a:gd name="connsiteY0" fmla="*/ 1141095 h 1141095"/>
                  <a:gd name="connsiteX1" fmla="*/ 136208 w 643473"/>
                  <a:gd name="connsiteY1" fmla="*/ 850583 h 1141095"/>
                  <a:gd name="connsiteX2" fmla="*/ 170498 w 643473"/>
                  <a:gd name="connsiteY2" fmla="*/ 768668 h 1141095"/>
                  <a:gd name="connsiteX3" fmla="*/ 390525 w 643473"/>
                  <a:gd name="connsiteY3" fmla="*/ 0 h 1141095"/>
                  <a:gd name="connsiteX4" fmla="*/ 571500 w 643473"/>
                  <a:gd name="connsiteY4" fmla="*/ 187643 h 1141095"/>
                  <a:gd name="connsiteX5" fmla="*/ 616268 w 643473"/>
                  <a:gd name="connsiteY5" fmla="*/ 1098233 h 1141095"/>
                  <a:gd name="connsiteX6" fmla="*/ 476250 w 643473"/>
                  <a:gd name="connsiteY6" fmla="*/ 860108 h 1141095"/>
                  <a:gd name="connsiteX7" fmla="*/ 340042 w 643473"/>
                  <a:gd name="connsiteY7" fmla="*/ 777240 h 1141095"/>
                  <a:gd name="connsiteX8" fmla="*/ 232410 w 643473"/>
                  <a:gd name="connsiteY8" fmla="*/ 893445 h 1141095"/>
                  <a:gd name="connsiteX9" fmla="*/ 0 w 643473"/>
                  <a:gd name="connsiteY9" fmla="*/ 1141095 h 114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473" h="1141095">
                    <a:moveTo>
                      <a:pt x="0" y="1141095"/>
                    </a:moveTo>
                    <a:cubicBezTo>
                      <a:pt x="80010" y="1060133"/>
                      <a:pt x="159068" y="980123"/>
                      <a:pt x="136208" y="850583"/>
                    </a:cubicBezTo>
                    <a:cubicBezTo>
                      <a:pt x="130493" y="820103"/>
                      <a:pt x="150495" y="792480"/>
                      <a:pt x="170498" y="768668"/>
                    </a:cubicBezTo>
                    <a:cubicBezTo>
                      <a:pt x="360998" y="545783"/>
                      <a:pt x="451485" y="294323"/>
                      <a:pt x="390525" y="0"/>
                    </a:cubicBezTo>
                    <a:cubicBezTo>
                      <a:pt x="492442" y="21908"/>
                      <a:pt x="508635" y="127635"/>
                      <a:pt x="571500" y="187643"/>
                    </a:cubicBezTo>
                    <a:cubicBezTo>
                      <a:pt x="639128" y="482918"/>
                      <a:pt x="669608" y="780098"/>
                      <a:pt x="616268" y="1098233"/>
                    </a:cubicBezTo>
                    <a:cubicBezTo>
                      <a:pt x="552450" y="1016318"/>
                      <a:pt x="513398" y="938213"/>
                      <a:pt x="476250" y="860108"/>
                    </a:cubicBezTo>
                    <a:cubicBezTo>
                      <a:pt x="448628" y="801053"/>
                      <a:pt x="408623" y="769620"/>
                      <a:pt x="340042" y="777240"/>
                    </a:cubicBezTo>
                    <a:cubicBezTo>
                      <a:pt x="269558" y="785813"/>
                      <a:pt x="243840" y="830580"/>
                      <a:pt x="232410" y="893445"/>
                    </a:cubicBezTo>
                    <a:cubicBezTo>
                      <a:pt x="208598" y="1025843"/>
                      <a:pt x="132398" y="1109663"/>
                      <a:pt x="0" y="11410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114">
                <a:extLst>
                  <a:ext uri="{FF2B5EF4-FFF2-40B4-BE49-F238E27FC236}">
                    <a16:creationId xmlns:a16="http://schemas.microsoft.com/office/drawing/2014/main" id="{E5F24699-408F-199E-17EA-913F8B80AEF2}"/>
                  </a:ext>
                </a:extLst>
              </p:cNvPr>
              <p:cNvSpPr/>
              <p:nvPr/>
            </p:nvSpPr>
            <p:spPr>
              <a:xfrm>
                <a:off x="1351035" y="4618107"/>
                <a:ext cx="73448" cy="700087"/>
              </a:xfrm>
              <a:custGeom>
                <a:avLst/>
                <a:gdLst>
                  <a:gd name="connsiteX0" fmla="*/ 106 w 73448"/>
                  <a:gd name="connsiteY0" fmla="*/ 0 h 700087"/>
                  <a:gd name="connsiteX1" fmla="*/ 18203 w 73448"/>
                  <a:gd name="connsiteY1" fmla="*/ 5715 h 700087"/>
                  <a:gd name="connsiteX2" fmla="*/ 51541 w 73448"/>
                  <a:gd name="connsiteY2" fmla="*/ 287655 h 700087"/>
                  <a:gd name="connsiteX3" fmla="*/ 73448 w 73448"/>
                  <a:gd name="connsiteY3" fmla="*/ 700088 h 700087"/>
                  <a:gd name="connsiteX4" fmla="*/ 2963 w 73448"/>
                  <a:gd name="connsiteY4" fmla="*/ 583883 h 700087"/>
                  <a:gd name="connsiteX5" fmla="*/ 106 w 73448"/>
                  <a:gd name="connsiteY5" fmla="*/ 0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448" h="700087">
                    <a:moveTo>
                      <a:pt x="106" y="0"/>
                    </a:moveTo>
                    <a:cubicBezTo>
                      <a:pt x="5821" y="1905"/>
                      <a:pt x="12488" y="3810"/>
                      <a:pt x="18203" y="5715"/>
                    </a:cubicBezTo>
                    <a:cubicBezTo>
                      <a:pt x="46778" y="97155"/>
                      <a:pt x="42016" y="193358"/>
                      <a:pt x="51541" y="287655"/>
                    </a:cubicBezTo>
                    <a:cubicBezTo>
                      <a:pt x="64876" y="424815"/>
                      <a:pt x="66781" y="561975"/>
                      <a:pt x="73448" y="700088"/>
                    </a:cubicBezTo>
                    <a:cubicBezTo>
                      <a:pt x="-3704" y="694373"/>
                      <a:pt x="3916" y="632460"/>
                      <a:pt x="2963" y="583883"/>
                    </a:cubicBezTo>
                    <a:cubicBezTo>
                      <a:pt x="-847" y="389573"/>
                      <a:pt x="106" y="194310"/>
                      <a:pt x="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115">
                <a:extLst>
                  <a:ext uri="{FF2B5EF4-FFF2-40B4-BE49-F238E27FC236}">
                    <a16:creationId xmlns:a16="http://schemas.microsoft.com/office/drawing/2014/main" id="{62E2F2B3-A1EA-871A-0777-C4A3E31B25E7}"/>
                  </a:ext>
                </a:extLst>
              </p:cNvPr>
              <p:cNvSpPr/>
              <p:nvPr/>
            </p:nvSpPr>
            <p:spPr>
              <a:xfrm flipH="1">
                <a:off x="962751" y="2988706"/>
                <a:ext cx="980684" cy="1332769"/>
              </a:xfrm>
              <a:custGeom>
                <a:avLst/>
                <a:gdLst>
                  <a:gd name="connsiteX0" fmla="*/ 644380 w 1205803"/>
                  <a:gd name="connsiteY0" fmla="*/ 1651278 h 1653800"/>
                  <a:gd name="connsiteX1" fmla="*/ 646463 w 1205803"/>
                  <a:gd name="connsiteY1" fmla="*/ 1653765 h 1653800"/>
                  <a:gd name="connsiteX2" fmla="*/ 646396 w 1205803"/>
                  <a:gd name="connsiteY2" fmla="*/ 1653800 h 1653800"/>
                  <a:gd name="connsiteX3" fmla="*/ 1145212 w 1205803"/>
                  <a:gd name="connsiteY3" fmla="*/ 913534 h 1653800"/>
                  <a:gd name="connsiteX4" fmla="*/ 1149524 w 1205803"/>
                  <a:gd name="connsiteY4" fmla="*/ 943291 h 1653800"/>
                  <a:gd name="connsiteX5" fmla="*/ 1114092 w 1205803"/>
                  <a:gd name="connsiteY5" fmla="*/ 943291 h 1653800"/>
                  <a:gd name="connsiteX6" fmla="*/ 1130354 w 1205803"/>
                  <a:gd name="connsiteY6" fmla="*/ 927821 h 1653800"/>
                  <a:gd name="connsiteX7" fmla="*/ 1144712 w 1205803"/>
                  <a:gd name="connsiteY7" fmla="*/ 913749 h 1653800"/>
                  <a:gd name="connsiteX8" fmla="*/ 1144717 w 1205803"/>
                  <a:gd name="connsiteY8" fmla="*/ 913732 h 1653800"/>
                  <a:gd name="connsiteX9" fmla="*/ 598259 w 1205803"/>
                  <a:gd name="connsiteY9" fmla="*/ 279 h 1653800"/>
                  <a:gd name="connsiteX10" fmla="*/ 789196 w 1205803"/>
                  <a:gd name="connsiteY10" fmla="*/ 41495 h 1653800"/>
                  <a:gd name="connsiteX11" fmla="*/ 983490 w 1205803"/>
                  <a:gd name="connsiteY11" fmla="*/ 212931 h 1653800"/>
                  <a:gd name="connsiteX12" fmla="*/ 1046350 w 1205803"/>
                  <a:gd name="connsiteY12" fmla="*/ 511802 h 1653800"/>
                  <a:gd name="connsiteX13" fmla="*/ 1094353 w 1205803"/>
                  <a:gd name="connsiteY13" fmla="*/ 473514 h 1653800"/>
                  <a:gd name="connsiteX14" fmla="*/ 1157213 w 1205803"/>
                  <a:gd name="connsiteY14" fmla="*/ 527231 h 1653800"/>
                  <a:gd name="connsiteX15" fmla="*/ 1205786 w 1205803"/>
                  <a:gd name="connsiteY15" fmla="*/ 770099 h 1653800"/>
                  <a:gd name="connsiteX16" fmla="*/ 1174927 w 1205803"/>
                  <a:gd name="connsiteY16" fmla="*/ 867246 h 1653800"/>
                  <a:gd name="connsiteX17" fmla="*/ 1146926 w 1205803"/>
                  <a:gd name="connsiteY17" fmla="*/ 910677 h 1653800"/>
                  <a:gd name="connsiteX18" fmla="*/ 1145500 w 1205803"/>
                  <a:gd name="connsiteY18" fmla="*/ 910881 h 1653800"/>
                  <a:gd name="connsiteX19" fmla="*/ 1146828 w 1205803"/>
                  <a:gd name="connsiteY19" fmla="*/ 906043 h 1653800"/>
                  <a:gd name="connsiteX20" fmla="*/ 1137212 w 1205803"/>
                  <a:gd name="connsiteY20" fmla="*/ 902677 h 1653800"/>
                  <a:gd name="connsiteX21" fmla="*/ 1054922 w 1205803"/>
                  <a:gd name="connsiteY21" fmla="*/ 983823 h 1653800"/>
                  <a:gd name="connsiteX22" fmla="*/ 1055494 w 1205803"/>
                  <a:gd name="connsiteY22" fmla="*/ 1144402 h 1653800"/>
                  <a:gd name="connsiteX23" fmla="*/ 992634 w 1205803"/>
                  <a:gd name="connsiteY23" fmla="*/ 1328410 h 1653800"/>
                  <a:gd name="connsiteX24" fmla="*/ 853770 w 1205803"/>
                  <a:gd name="connsiteY24" fmla="*/ 1488418 h 1653800"/>
                  <a:gd name="connsiteX25" fmla="*/ 651683 w 1205803"/>
                  <a:gd name="connsiteY25" fmla="*/ 1630737 h 1653800"/>
                  <a:gd name="connsiteX26" fmla="*/ 634660 w 1205803"/>
                  <a:gd name="connsiteY26" fmla="*/ 1639121 h 1653800"/>
                  <a:gd name="connsiteX27" fmla="*/ 634332 w 1205803"/>
                  <a:gd name="connsiteY27" fmla="*/ 1638710 h 1653800"/>
                  <a:gd name="connsiteX28" fmla="*/ 634903 w 1205803"/>
                  <a:gd name="connsiteY28" fmla="*/ 1634709 h 1653800"/>
                  <a:gd name="connsiteX29" fmla="*/ 550328 w 1205803"/>
                  <a:gd name="connsiteY29" fmla="*/ 1638710 h 1653800"/>
                  <a:gd name="connsiteX30" fmla="*/ 456609 w 1205803"/>
                  <a:gd name="connsiteY30" fmla="*/ 1575850 h 1653800"/>
                  <a:gd name="connsiteX31" fmla="*/ 417179 w 1205803"/>
                  <a:gd name="connsiteY31" fmla="*/ 1515847 h 1653800"/>
                  <a:gd name="connsiteX32" fmla="*/ 161167 w 1205803"/>
                  <a:gd name="connsiteY32" fmla="*/ 1154688 h 1653800"/>
                  <a:gd name="connsiteX33" fmla="*/ 23447 w 1205803"/>
                  <a:gd name="connsiteY33" fmla="*/ 779814 h 1653800"/>
                  <a:gd name="connsiteX34" fmla="*/ 17 w 1205803"/>
                  <a:gd name="connsiteY34" fmla="*/ 587805 h 1653800"/>
                  <a:gd name="connsiteX35" fmla="*/ 589 w 1205803"/>
                  <a:gd name="connsiteY35" fmla="*/ 544375 h 1653800"/>
                  <a:gd name="connsiteX36" fmla="*/ 77164 w 1205803"/>
                  <a:gd name="connsiteY36" fmla="*/ 250647 h 1653800"/>
                  <a:gd name="connsiteX37" fmla="*/ 393178 w 1205803"/>
                  <a:gd name="connsiteY37" fmla="*/ 37495 h 1653800"/>
                  <a:gd name="connsiteX38" fmla="*/ 598259 w 1205803"/>
                  <a:gd name="connsiteY38" fmla="*/ 279 h 1653800"/>
                  <a:gd name="connsiteX0" fmla="*/ 646396 w 1205803"/>
                  <a:gd name="connsiteY0" fmla="*/ 1653800 h 1653800"/>
                  <a:gd name="connsiteX1" fmla="*/ 646463 w 1205803"/>
                  <a:gd name="connsiteY1" fmla="*/ 1653765 h 1653800"/>
                  <a:gd name="connsiteX2" fmla="*/ 646396 w 1205803"/>
                  <a:gd name="connsiteY2" fmla="*/ 1653800 h 1653800"/>
                  <a:gd name="connsiteX3" fmla="*/ 1145212 w 1205803"/>
                  <a:gd name="connsiteY3" fmla="*/ 913534 h 1653800"/>
                  <a:gd name="connsiteX4" fmla="*/ 1149524 w 1205803"/>
                  <a:gd name="connsiteY4" fmla="*/ 943291 h 1653800"/>
                  <a:gd name="connsiteX5" fmla="*/ 1114092 w 1205803"/>
                  <a:gd name="connsiteY5" fmla="*/ 943291 h 1653800"/>
                  <a:gd name="connsiteX6" fmla="*/ 1130354 w 1205803"/>
                  <a:gd name="connsiteY6" fmla="*/ 927821 h 1653800"/>
                  <a:gd name="connsiteX7" fmla="*/ 1144712 w 1205803"/>
                  <a:gd name="connsiteY7" fmla="*/ 913749 h 1653800"/>
                  <a:gd name="connsiteX8" fmla="*/ 1144717 w 1205803"/>
                  <a:gd name="connsiteY8" fmla="*/ 913732 h 1653800"/>
                  <a:gd name="connsiteX9" fmla="*/ 1145212 w 1205803"/>
                  <a:gd name="connsiteY9" fmla="*/ 913534 h 1653800"/>
                  <a:gd name="connsiteX10" fmla="*/ 598259 w 1205803"/>
                  <a:gd name="connsiteY10" fmla="*/ 279 h 1653800"/>
                  <a:gd name="connsiteX11" fmla="*/ 789196 w 1205803"/>
                  <a:gd name="connsiteY11" fmla="*/ 41495 h 1653800"/>
                  <a:gd name="connsiteX12" fmla="*/ 983490 w 1205803"/>
                  <a:gd name="connsiteY12" fmla="*/ 212931 h 1653800"/>
                  <a:gd name="connsiteX13" fmla="*/ 1046350 w 1205803"/>
                  <a:gd name="connsiteY13" fmla="*/ 511802 h 1653800"/>
                  <a:gd name="connsiteX14" fmla="*/ 1094353 w 1205803"/>
                  <a:gd name="connsiteY14" fmla="*/ 473514 h 1653800"/>
                  <a:gd name="connsiteX15" fmla="*/ 1157213 w 1205803"/>
                  <a:gd name="connsiteY15" fmla="*/ 527231 h 1653800"/>
                  <a:gd name="connsiteX16" fmla="*/ 1205786 w 1205803"/>
                  <a:gd name="connsiteY16" fmla="*/ 770099 h 1653800"/>
                  <a:gd name="connsiteX17" fmla="*/ 1174927 w 1205803"/>
                  <a:gd name="connsiteY17" fmla="*/ 867246 h 1653800"/>
                  <a:gd name="connsiteX18" fmla="*/ 1146926 w 1205803"/>
                  <a:gd name="connsiteY18" fmla="*/ 910677 h 1653800"/>
                  <a:gd name="connsiteX19" fmla="*/ 1145500 w 1205803"/>
                  <a:gd name="connsiteY19" fmla="*/ 910881 h 1653800"/>
                  <a:gd name="connsiteX20" fmla="*/ 1146828 w 1205803"/>
                  <a:gd name="connsiteY20" fmla="*/ 906043 h 1653800"/>
                  <a:gd name="connsiteX21" fmla="*/ 1137212 w 1205803"/>
                  <a:gd name="connsiteY21" fmla="*/ 902677 h 1653800"/>
                  <a:gd name="connsiteX22" fmla="*/ 1054922 w 1205803"/>
                  <a:gd name="connsiteY22" fmla="*/ 983823 h 1653800"/>
                  <a:gd name="connsiteX23" fmla="*/ 1055494 w 1205803"/>
                  <a:gd name="connsiteY23" fmla="*/ 1144402 h 1653800"/>
                  <a:gd name="connsiteX24" fmla="*/ 992634 w 1205803"/>
                  <a:gd name="connsiteY24" fmla="*/ 1328410 h 1653800"/>
                  <a:gd name="connsiteX25" fmla="*/ 853770 w 1205803"/>
                  <a:gd name="connsiteY25" fmla="*/ 1488418 h 1653800"/>
                  <a:gd name="connsiteX26" fmla="*/ 651683 w 1205803"/>
                  <a:gd name="connsiteY26" fmla="*/ 1630737 h 1653800"/>
                  <a:gd name="connsiteX27" fmla="*/ 634660 w 1205803"/>
                  <a:gd name="connsiteY27" fmla="*/ 1639121 h 1653800"/>
                  <a:gd name="connsiteX28" fmla="*/ 634332 w 1205803"/>
                  <a:gd name="connsiteY28" fmla="*/ 1638710 h 1653800"/>
                  <a:gd name="connsiteX29" fmla="*/ 634903 w 1205803"/>
                  <a:gd name="connsiteY29" fmla="*/ 1634709 h 1653800"/>
                  <a:gd name="connsiteX30" fmla="*/ 550328 w 1205803"/>
                  <a:gd name="connsiteY30" fmla="*/ 1638710 h 1653800"/>
                  <a:gd name="connsiteX31" fmla="*/ 456609 w 1205803"/>
                  <a:gd name="connsiteY31" fmla="*/ 1575850 h 1653800"/>
                  <a:gd name="connsiteX32" fmla="*/ 417179 w 1205803"/>
                  <a:gd name="connsiteY32" fmla="*/ 1515847 h 1653800"/>
                  <a:gd name="connsiteX33" fmla="*/ 161167 w 1205803"/>
                  <a:gd name="connsiteY33" fmla="*/ 1154688 h 1653800"/>
                  <a:gd name="connsiteX34" fmla="*/ 23447 w 1205803"/>
                  <a:gd name="connsiteY34" fmla="*/ 779814 h 1653800"/>
                  <a:gd name="connsiteX35" fmla="*/ 17 w 1205803"/>
                  <a:gd name="connsiteY35" fmla="*/ 587805 h 1653800"/>
                  <a:gd name="connsiteX36" fmla="*/ 589 w 1205803"/>
                  <a:gd name="connsiteY36" fmla="*/ 544375 h 1653800"/>
                  <a:gd name="connsiteX37" fmla="*/ 77164 w 1205803"/>
                  <a:gd name="connsiteY37" fmla="*/ 250647 h 1653800"/>
                  <a:gd name="connsiteX38" fmla="*/ 393178 w 1205803"/>
                  <a:gd name="connsiteY38" fmla="*/ 37495 h 1653800"/>
                  <a:gd name="connsiteX39" fmla="*/ 598259 w 1205803"/>
                  <a:gd name="connsiteY39" fmla="*/ 279 h 1653800"/>
                  <a:gd name="connsiteX0" fmla="*/ 1145212 w 1205803"/>
                  <a:gd name="connsiteY0" fmla="*/ 913534 h 1639479"/>
                  <a:gd name="connsiteX1" fmla="*/ 1149524 w 1205803"/>
                  <a:gd name="connsiteY1" fmla="*/ 943291 h 1639479"/>
                  <a:gd name="connsiteX2" fmla="*/ 1114092 w 1205803"/>
                  <a:gd name="connsiteY2" fmla="*/ 943291 h 1639479"/>
                  <a:gd name="connsiteX3" fmla="*/ 1130354 w 1205803"/>
                  <a:gd name="connsiteY3" fmla="*/ 927821 h 1639479"/>
                  <a:gd name="connsiteX4" fmla="*/ 1144712 w 1205803"/>
                  <a:gd name="connsiteY4" fmla="*/ 913749 h 1639479"/>
                  <a:gd name="connsiteX5" fmla="*/ 1144717 w 1205803"/>
                  <a:gd name="connsiteY5" fmla="*/ 913732 h 1639479"/>
                  <a:gd name="connsiteX6" fmla="*/ 1145212 w 1205803"/>
                  <a:gd name="connsiteY6" fmla="*/ 913534 h 1639479"/>
                  <a:gd name="connsiteX7" fmla="*/ 598259 w 1205803"/>
                  <a:gd name="connsiteY7" fmla="*/ 279 h 1639479"/>
                  <a:gd name="connsiteX8" fmla="*/ 789196 w 1205803"/>
                  <a:gd name="connsiteY8" fmla="*/ 41495 h 1639479"/>
                  <a:gd name="connsiteX9" fmla="*/ 983490 w 1205803"/>
                  <a:gd name="connsiteY9" fmla="*/ 212931 h 1639479"/>
                  <a:gd name="connsiteX10" fmla="*/ 1046350 w 1205803"/>
                  <a:gd name="connsiteY10" fmla="*/ 511802 h 1639479"/>
                  <a:gd name="connsiteX11" fmla="*/ 1094353 w 1205803"/>
                  <a:gd name="connsiteY11" fmla="*/ 473514 h 1639479"/>
                  <a:gd name="connsiteX12" fmla="*/ 1157213 w 1205803"/>
                  <a:gd name="connsiteY12" fmla="*/ 527231 h 1639479"/>
                  <a:gd name="connsiteX13" fmla="*/ 1205786 w 1205803"/>
                  <a:gd name="connsiteY13" fmla="*/ 770099 h 1639479"/>
                  <a:gd name="connsiteX14" fmla="*/ 1174927 w 1205803"/>
                  <a:gd name="connsiteY14" fmla="*/ 867246 h 1639479"/>
                  <a:gd name="connsiteX15" fmla="*/ 1146926 w 1205803"/>
                  <a:gd name="connsiteY15" fmla="*/ 910677 h 1639479"/>
                  <a:gd name="connsiteX16" fmla="*/ 1145500 w 1205803"/>
                  <a:gd name="connsiteY16" fmla="*/ 910881 h 1639479"/>
                  <a:gd name="connsiteX17" fmla="*/ 1146828 w 1205803"/>
                  <a:gd name="connsiteY17" fmla="*/ 906043 h 1639479"/>
                  <a:gd name="connsiteX18" fmla="*/ 1137212 w 1205803"/>
                  <a:gd name="connsiteY18" fmla="*/ 902677 h 1639479"/>
                  <a:gd name="connsiteX19" fmla="*/ 1054922 w 1205803"/>
                  <a:gd name="connsiteY19" fmla="*/ 983823 h 1639479"/>
                  <a:gd name="connsiteX20" fmla="*/ 1055494 w 1205803"/>
                  <a:gd name="connsiteY20" fmla="*/ 1144402 h 1639479"/>
                  <a:gd name="connsiteX21" fmla="*/ 992634 w 1205803"/>
                  <a:gd name="connsiteY21" fmla="*/ 1328410 h 1639479"/>
                  <a:gd name="connsiteX22" fmla="*/ 853770 w 1205803"/>
                  <a:gd name="connsiteY22" fmla="*/ 1488418 h 1639479"/>
                  <a:gd name="connsiteX23" fmla="*/ 651683 w 1205803"/>
                  <a:gd name="connsiteY23" fmla="*/ 1630737 h 1639479"/>
                  <a:gd name="connsiteX24" fmla="*/ 634660 w 1205803"/>
                  <a:gd name="connsiteY24" fmla="*/ 1639121 h 1639479"/>
                  <a:gd name="connsiteX25" fmla="*/ 634332 w 1205803"/>
                  <a:gd name="connsiteY25" fmla="*/ 1638710 h 1639479"/>
                  <a:gd name="connsiteX26" fmla="*/ 634903 w 1205803"/>
                  <a:gd name="connsiteY26" fmla="*/ 1634709 h 1639479"/>
                  <a:gd name="connsiteX27" fmla="*/ 550328 w 1205803"/>
                  <a:gd name="connsiteY27" fmla="*/ 1638710 h 1639479"/>
                  <a:gd name="connsiteX28" fmla="*/ 456609 w 1205803"/>
                  <a:gd name="connsiteY28" fmla="*/ 1575850 h 1639479"/>
                  <a:gd name="connsiteX29" fmla="*/ 417179 w 1205803"/>
                  <a:gd name="connsiteY29" fmla="*/ 1515847 h 1639479"/>
                  <a:gd name="connsiteX30" fmla="*/ 161167 w 1205803"/>
                  <a:gd name="connsiteY30" fmla="*/ 1154688 h 1639479"/>
                  <a:gd name="connsiteX31" fmla="*/ 23447 w 1205803"/>
                  <a:gd name="connsiteY31" fmla="*/ 779814 h 1639479"/>
                  <a:gd name="connsiteX32" fmla="*/ 17 w 1205803"/>
                  <a:gd name="connsiteY32" fmla="*/ 587805 h 1639479"/>
                  <a:gd name="connsiteX33" fmla="*/ 589 w 1205803"/>
                  <a:gd name="connsiteY33" fmla="*/ 544375 h 1639479"/>
                  <a:gd name="connsiteX34" fmla="*/ 77164 w 1205803"/>
                  <a:gd name="connsiteY34" fmla="*/ 250647 h 1639479"/>
                  <a:gd name="connsiteX35" fmla="*/ 393178 w 1205803"/>
                  <a:gd name="connsiteY35" fmla="*/ 37495 h 1639479"/>
                  <a:gd name="connsiteX36" fmla="*/ 598259 w 1205803"/>
                  <a:gd name="connsiteY36" fmla="*/ 279 h 1639479"/>
                  <a:gd name="connsiteX0" fmla="*/ 1145212 w 1205803"/>
                  <a:gd name="connsiteY0" fmla="*/ 913534 h 1639479"/>
                  <a:gd name="connsiteX1" fmla="*/ 1114092 w 1205803"/>
                  <a:gd name="connsiteY1" fmla="*/ 943291 h 1639479"/>
                  <a:gd name="connsiteX2" fmla="*/ 1130354 w 1205803"/>
                  <a:gd name="connsiteY2" fmla="*/ 927821 h 1639479"/>
                  <a:gd name="connsiteX3" fmla="*/ 1144712 w 1205803"/>
                  <a:gd name="connsiteY3" fmla="*/ 913749 h 1639479"/>
                  <a:gd name="connsiteX4" fmla="*/ 1144717 w 1205803"/>
                  <a:gd name="connsiteY4" fmla="*/ 913732 h 1639479"/>
                  <a:gd name="connsiteX5" fmla="*/ 1145212 w 1205803"/>
                  <a:gd name="connsiteY5" fmla="*/ 913534 h 1639479"/>
                  <a:gd name="connsiteX6" fmla="*/ 598259 w 1205803"/>
                  <a:gd name="connsiteY6" fmla="*/ 279 h 1639479"/>
                  <a:gd name="connsiteX7" fmla="*/ 789196 w 1205803"/>
                  <a:gd name="connsiteY7" fmla="*/ 41495 h 1639479"/>
                  <a:gd name="connsiteX8" fmla="*/ 983490 w 1205803"/>
                  <a:gd name="connsiteY8" fmla="*/ 212931 h 1639479"/>
                  <a:gd name="connsiteX9" fmla="*/ 1046350 w 1205803"/>
                  <a:gd name="connsiteY9" fmla="*/ 511802 h 1639479"/>
                  <a:gd name="connsiteX10" fmla="*/ 1094353 w 1205803"/>
                  <a:gd name="connsiteY10" fmla="*/ 473514 h 1639479"/>
                  <a:gd name="connsiteX11" fmla="*/ 1157213 w 1205803"/>
                  <a:gd name="connsiteY11" fmla="*/ 527231 h 1639479"/>
                  <a:gd name="connsiteX12" fmla="*/ 1205786 w 1205803"/>
                  <a:gd name="connsiteY12" fmla="*/ 770099 h 1639479"/>
                  <a:gd name="connsiteX13" fmla="*/ 1174927 w 1205803"/>
                  <a:gd name="connsiteY13" fmla="*/ 867246 h 1639479"/>
                  <a:gd name="connsiteX14" fmla="*/ 1146926 w 1205803"/>
                  <a:gd name="connsiteY14" fmla="*/ 910677 h 1639479"/>
                  <a:gd name="connsiteX15" fmla="*/ 1145500 w 1205803"/>
                  <a:gd name="connsiteY15" fmla="*/ 910881 h 1639479"/>
                  <a:gd name="connsiteX16" fmla="*/ 1146828 w 1205803"/>
                  <a:gd name="connsiteY16" fmla="*/ 906043 h 1639479"/>
                  <a:gd name="connsiteX17" fmla="*/ 1137212 w 1205803"/>
                  <a:gd name="connsiteY17" fmla="*/ 902677 h 1639479"/>
                  <a:gd name="connsiteX18" fmla="*/ 1054922 w 1205803"/>
                  <a:gd name="connsiteY18" fmla="*/ 983823 h 1639479"/>
                  <a:gd name="connsiteX19" fmla="*/ 1055494 w 1205803"/>
                  <a:gd name="connsiteY19" fmla="*/ 1144402 h 1639479"/>
                  <a:gd name="connsiteX20" fmla="*/ 992634 w 1205803"/>
                  <a:gd name="connsiteY20" fmla="*/ 1328410 h 1639479"/>
                  <a:gd name="connsiteX21" fmla="*/ 853770 w 1205803"/>
                  <a:gd name="connsiteY21" fmla="*/ 1488418 h 1639479"/>
                  <a:gd name="connsiteX22" fmla="*/ 651683 w 1205803"/>
                  <a:gd name="connsiteY22" fmla="*/ 1630737 h 1639479"/>
                  <a:gd name="connsiteX23" fmla="*/ 634660 w 1205803"/>
                  <a:gd name="connsiteY23" fmla="*/ 1639121 h 1639479"/>
                  <a:gd name="connsiteX24" fmla="*/ 634332 w 1205803"/>
                  <a:gd name="connsiteY24" fmla="*/ 1638710 h 1639479"/>
                  <a:gd name="connsiteX25" fmla="*/ 634903 w 1205803"/>
                  <a:gd name="connsiteY25" fmla="*/ 1634709 h 1639479"/>
                  <a:gd name="connsiteX26" fmla="*/ 550328 w 1205803"/>
                  <a:gd name="connsiteY26" fmla="*/ 1638710 h 1639479"/>
                  <a:gd name="connsiteX27" fmla="*/ 456609 w 1205803"/>
                  <a:gd name="connsiteY27" fmla="*/ 1575850 h 1639479"/>
                  <a:gd name="connsiteX28" fmla="*/ 417179 w 1205803"/>
                  <a:gd name="connsiteY28" fmla="*/ 1515847 h 1639479"/>
                  <a:gd name="connsiteX29" fmla="*/ 161167 w 1205803"/>
                  <a:gd name="connsiteY29" fmla="*/ 1154688 h 1639479"/>
                  <a:gd name="connsiteX30" fmla="*/ 23447 w 1205803"/>
                  <a:gd name="connsiteY30" fmla="*/ 779814 h 1639479"/>
                  <a:gd name="connsiteX31" fmla="*/ 17 w 1205803"/>
                  <a:gd name="connsiteY31" fmla="*/ 587805 h 1639479"/>
                  <a:gd name="connsiteX32" fmla="*/ 589 w 1205803"/>
                  <a:gd name="connsiteY32" fmla="*/ 544375 h 1639479"/>
                  <a:gd name="connsiteX33" fmla="*/ 77164 w 1205803"/>
                  <a:gd name="connsiteY33" fmla="*/ 250647 h 1639479"/>
                  <a:gd name="connsiteX34" fmla="*/ 393178 w 1205803"/>
                  <a:gd name="connsiteY34" fmla="*/ 37495 h 1639479"/>
                  <a:gd name="connsiteX35" fmla="*/ 598259 w 1205803"/>
                  <a:gd name="connsiteY35" fmla="*/ 279 h 1639479"/>
                  <a:gd name="connsiteX0" fmla="*/ 1145212 w 1205803"/>
                  <a:gd name="connsiteY0" fmla="*/ 913534 h 1639479"/>
                  <a:gd name="connsiteX1" fmla="*/ 1130354 w 1205803"/>
                  <a:gd name="connsiteY1" fmla="*/ 927821 h 1639479"/>
                  <a:gd name="connsiteX2" fmla="*/ 1144712 w 1205803"/>
                  <a:gd name="connsiteY2" fmla="*/ 913749 h 1639479"/>
                  <a:gd name="connsiteX3" fmla="*/ 1144717 w 1205803"/>
                  <a:gd name="connsiteY3" fmla="*/ 913732 h 1639479"/>
                  <a:gd name="connsiteX4" fmla="*/ 1145212 w 1205803"/>
                  <a:gd name="connsiteY4" fmla="*/ 913534 h 1639479"/>
                  <a:gd name="connsiteX5" fmla="*/ 598259 w 1205803"/>
                  <a:gd name="connsiteY5" fmla="*/ 279 h 1639479"/>
                  <a:gd name="connsiteX6" fmla="*/ 789196 w 1205803"/>
                  <a:gd name="connsiteY6" fmla="*/ 41495 h 1639479"/>
                  <a:gd name="connsiteX7" fmla="*/ 983490 w 1205803"/>
                  <a:gd name="connsiteY7" fmla="*/ 212931 h 1639479"/>
                  <a:gd name="connsiteX8" fmla="*/ 1046350 w 1205803"/>
                  <a:gd name="connsiteY8" fmla="*/ 511802 h 1639479"/>
                  <a:gd name="connsiteX9" fmla="*/ 1094353 w 1205803"/>
                  <a:gd name="connsiteY9" fmla="*/ 473514 h 1639479"/>
                  <a:gd name="connsiteX10" fmla="*/ 1157213 w 1205803"/>
                  <a:gd name="connsiteY10" fmla="*/ 527231 h 1639479"/>
                  <a:gd name="connsiteX11" fmla="*/ 1205786 w 1205803"/>
                  <a:gd name="connsiteY11" fmla="*/ 770099 h 1639479"/>
                  <a:gd name="connsiteX12" fmla="*/ 1174927 w 1205803"/>
                  <a:gd name="connsiteY12" fmla="*/ 867246 h 1639479"/>
                  <a:gd name="connsiteX13" fmla="*/ 1146926 w 1205803"/>
                  <a:gd name="connsiteY13" fmla="*/ 910677 h 1639479"/>
                  <a:gd name="connsiteX14" fmla="*/ 1145500 w 1205803"/>
                  <a:gd name="connsiteY14" fmla="*/ 910881 h 1639479"/>
                  <a:gd name="connsiteX15" fmla="*/ 1146828 w 1205803"/>
                  <a:gd name="connsiteY15" fmla="*/ 906043 h 1639479"/>
                  <a:gd name="connsiteX16" fmla="*/ 1137212 w 1205803"/>
                  <a:gd name="connsiteY16" fmla="*/ 902677 h 1639479"/>
                  <a:gd name="connsiteX17" fmla="*/ 1054922 w 1205803"/>
                  <a:gd name="connsiteY17" fmla="*/ 983823 h 1639479"/>
                  <a:gd name="connsiteX18" fmla="*/ 1055494 w 1205803"/>
                  <a:gd name="connsiteY18" fmla="*/ 1144402 h 1639479"/>
                  <a:gd name="connsiteX19" fmla="*/ 992634 w 1205803"/>
                  <a:gd name="connsiteY19" fmla="*/ 1328410 h 1639479"/>
                  <a:gd name="connsiteX20" fmla="*/ 853770 w 1205803"/>
                  <a:gd name="connsiteY20" fmla="*/ 1488418 h 1639479"/>
                  <a:gd name="connsiteX21" fmla="*/ 651683 w 1205803"/>
                  <a:gd name="connsiteY21" fmla="*/ 1630737 h 1639479"/>
                  <a:gd name="connsiteX22" fmla="*/ 634660 w 1205803"/>
                  <a:gd name="connsiteY22" fmla="*/ 1639121 h 1639479"/>
                  <a:gd name="connsiteX23" fmla="*/ 634332 w 1205803"/>
                  <a:gd name="connsiteY23" fmla="*/ 1638710 h 1639479"/>
                  <a:gd name="connsiteX24" fmla="*/ 634903 w 1205803"/>
                  <a:gd name="connsiteY24" fmla="*/ 1634709 h 1639479"/>
                  <a:gd name="connsiteX25" fmla="*/ 550328 w 1205803"/>
                  <a:gd name="connsiteY25" fmla="*/ 1638710 h 1639479"/>
                  <a:gd name="connsiteX26" fmla="*/ 456609 w 1205803"/>
                  <a:gd name="connsiteY26" fmla="*/ 1575850 h 1639479"/>
                  <a:gd name="connsiteX27" fmla="*/ 417179 w 1205803"/>
                  <a:gd name="connsiteY27" fmla="*/ 1515847 h 1639479"/>
                  <a:gd name="connsiteX28" fmla="*/ 161167 w 1205803"/>
                  <a:gd name="connsiteY28" fmla="*/ 1154688 h 1639479"/>
                  <a:gd name="connsiteX29" fmla="*/ 23447 w 1205803"/>
                  <a:gd name="connsiteY29" fmla="*/ 779814 h 1639479"/>
                  <a:gd name="connsiteX30" fmla="*/ 17 w 1205803"/>
                  <a:gd name="connsiteY30" fmla="*/ 587805 h 1639479"/>
                  <a:gd name="connsiteX31" fmla="*/ 589 w 1205803"/>
                  <a:gd name="connsiteY31" fmla="*/ 544375 h 1639479"/>
                  <a:gd name="connsiteX32" fmla="*/ 77164 w 1205803"/>
                  <a:gd name="connsiteY32" fmla="*/ 250647 h 1639479"/>
                  <a:gd name="connsiteX33" fmla="*/ 393178 w 1205803"/>
                  <a:gd name="connsiteY33" fmla="*/ 37495 h 1639479"/>
                  <a:gd name="connsiteX34" fmla="*/ 598259 w 1205803"/>
                  <a:gd name="connsiteY34" fmla="*/ 279 h 1639479"/>
                  <a:gd name="connsiteX0" fmla="*/ 1145212 w 1205803"/>
                  <a:gd name="connsiteY0" fmla="*/ 913534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1145212 w 1205803"/>
                  <a:gd name="connsiteY3" fmla="*/ 913534 h 1639479"/>
                  <a:gd name="connsiteX4" fmla="*/ 598259 w 1205803"/>
                  <a:gd name="connsiteY4" fmla="*/ 279 h 1639479"/>
                  <a:gd name="connsiteX5" fmla="*/ 789196 w 1205803"/>
                  <a:gd name="connsiteY5" fmla="*/ 41495 h 1639479"/>
                  <a:gd name="connsiteX6" fmla="*/ 983490 w 1205803"/>
                  <a:gd name="connsiteY6" fmla="*/ 212931 h 1639479"/>
                  <a:gd name="connsiteX7" fmla="*/ 1046350 w 1205803"/>
                  <a:gd name="connsiteY7" fmla="*/ 511802 h 1639479"/>
                  <a:gd name="connsiteX8" fmla="*/ 1094353 w 1205803"/>
                  <a:gd name="connsiteY8" fmla="*/ 473514 h 1639479"/>
                  <a:gd name="connsiteX9" fmla="*/ 1157213 w 1205803"/>
                  <a:gd name="connsiteY9" fmla="*/ 527231 h 1639479"/>
                  <a:gd name="connsiteX10" fmla="*/ 1205786 w 1205803"/>
                  <a:gd name="connsiteY10" fmla="*/ 770099 h 1639479"/>
                  <a:gd name="connsiteX11" fmla="*/ 1174927 w 1205803"/>
                  <a:gd name="connsiteY11" fmla="*/ 867246 h 1639479"/>
                  <a:gd name="connsiteX12" fmla="*/ 1146926 w 1205803"/>
                  <a:gd name="connsiteY12" fmla="*/ 910677 h 1639479"/>
                  <a:gd name="connsiteX13" fmla="*/ 1145500 w 1205803"/>
                  <a:gd name="connsiteY13" fmla="*/ 910881 h 1639479"/>
                  <a:gd name="connsiteX14" fmla="*/ 1146828 w 1205803"/>
                  <a:gd name="connsiteY14" fmla="*/ 906043 h 1639479"/>
                  <a:gd name="connsiteX15" fmla="*/ 1137212 w 1205803"/>
                  <a:gd name="connsiteY15" fmla="*/ 902677 h 1639479"/>
                  <a:gd name="connsiteX16" fmla="*/ 1054922 w 1205803"/>
                  <a:gd name="connsiteY16" fmla="*/ 983823 h 1639479"/>
                  <a:gd name="connsiteX17" fmla="*/ 1055494 w 1205803"/>
                  <a:gd name="connsiteY17" fmla="*/ 1144402 h 1639479"/>
                  <a:gd name="connsiteX18" fmla="*/ 992634 w 1205803"/>
                  <a:gd name="connsiteY18" fmla="*/ 1328410 h 1639479"/>
                  <a:gd name="connsiteX19" fmla="*/ 853770 w 1205803"/>
                  <a:gd name="connsiteY19" fmla="*/ 1488418 h 1639479"/>
                  <a:gd name="connsiteX20" fmla="*/ 651683 w 1205803"/>
                  <a:gd name="connsiteY20" fmla="*/ 1630737 h 1639479"/>
                  <a:gd name="connsiteX21" fmla="*/ 634660 w 1205803"/>
                  <a:gd name="connsiteY21" fmla="*/ 1639121 h 1639479"/>
                  <a:gd name="connsiteX22" fmla="*/ 634332 w 1205803"/>
                  <a:gd name="connsiteY22" fmla="*/ 1638710 h 1639479"/>
                  <a:gd name="connsiteX23" fmla="*/ 634903 w 1205803"/>
                  <a:gd name="connsiteY23" fmla="*/ 1634709 h 1639479"/>
                  <a:gd name="connsiteX24" fmla="*/ 550328 w 1205803"/>
                  <a:gd name="connsiteY24" fmla="*/ 1638710 h 1639479"/>
                  <a:gd name="connsiteX25" fmla="*/ 456609 w 1205803"/>
                  <a:gd name="connsiteY25" fmla="*/ 1575850 h 1639479"/>
                  <a:gd name="connsiteX26" fmla="*/ 417179 w 1205803"/>
                  <a:gd name="connsiteY26" fmla="*/ 1515847 h 1639479"/>
                  <a:gd name="connsiteX27" fmla="*/ 161167 w 1205803"/>
                  <a:gd name="connsiteY27" fmla="*/ 1154688 h 1639479"/>
                  <a:gd name="connsiteX28" fmla="*/ 23447 w 1205803"/>
                  <a:gd name="connsiteY28" fmla="*/ 779814 h 1639479"/>
                  <a:gd name="connsiteX29" fmla="*/ 17 w 1205803"/>
                  <a:gd name="connsiteY29" fmla="*/ 587805 h 1639479"/>
                  <a:gd name="connsiteX30" fmla="*/ 589 w 1205803"/>
                  <a:gd name="connsiteY30" fmla="*/ 544375 h 1639479"/>
                  <a:gd name="connsiteX31" fmla="*/ 77164 w 1205803"/>
                  <a:gd name="connsiteY31" fmla="*/ 250647 h 1639479"/>
                  <a:gd name="connsiteX32" fmla="*/ 393178 w 1205803"/>
                  <a:gd name="connsiteY32" fmla="*/ 37495 h 1639479"/>
                  <a:gd name="connsiteX33" fmla="*/ 598259 w 1205803"/>
                  <a:gd name="connsiteY33" fmla="*/ 279 h 1639479"/>
                  <a:gd name="connsiteX0" fmla="*/ 1145212 w 1205803"/>
                  <a:gd name="connsiteY0" fmla="*/ 913534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1145212 w 1205803"/>
                  <a:gd name="connsiteY3" fmla="*/ 913534 h 1639479"/>
                  <a:gd name="connsiteX4" fmla="*/ 598259 w 1205803"/>
                  <a:gd name="connsiteY4" fmla="*/ 279 h 1639479"/>
                  <a:gd name="connsiteX5" fmla="*/ 789196 w 1205803"/>
                  <a:gd name="connsiteY5" fmla="*/ 41495 h 1639479"/>
                  <a:gd name="connsiteX6" fmla="*/ 983490 w 1205803"/>
                  <a:gd name="connsiteY6" fmla="*/ 212931 h 1639479"/>
                  <a:gd name="connsiteX7" fmla="*/ 1046350 w 1205803"/>
                  <a:gd name="connsiteY7" fmla="*/ 511802 h 1639479"/>
                  <a:gd name="connsiteX8" fmla="*/ 1094353 w 1205803"/>
                  <a:gd name="connsiteY8" fmla="*/ 473514 h 1639479"/>
                  <a:gd name="connsiteX9" fmla="*/ 1157213 w 1205803"/>
                  <a:gd name="connsiteY9" fmla="*/ 527231 h 1639479"/>
                  <a:gd name="connsiteX10" fmla="*/ 1205786 w 1205803"/>
                  <a:gd name="connsiteY10" fmla="*/ 770099 h 1639479"/>
                  <a:gd name="connsiteX11" fmla="*/ 1174927 w 1205803"/>
                  <a:gd name="connsiteY11" fmla="*/ 867246 h 1639479"/>
                  <a:gd name="connsiteX12" fmla="*/ 1146926 w 1205803"/>
                  <a:gd name="connsiteY12" fmla="*/ 910677 h 1639479"/>
                  <a:gd name="connsiteX13" fmla="*/ 1146828 w 1205803"/>
                  <a:gd name="connsiteY13" fmla="*/ 906043 h 1639479"/>
                  <a:gd name="connsiteX14" fmla="*/ 1137212 w 1205803"/>
                  <a:gd name="connsiteY14" fmla="*/ 902677 h 1639479"/>
                  <a:gd name="connsiteX15" fmla="*/ 1054922 w 1205803"/>
                  <a:gd name="connsiteY15" fmla="*/ 983823 h 1639479"/>
                  <a:gd name="connsiteX16" fmla="*/ 1055494 w 1205803"/>
                  <a:gd name="connsiteY16" fmla="*/ 1144402 h 1639479"/>
                  <a:gd name="connsiteX17" fmla="*/ 992634 w 1205803"/>
                  <a:gd name="connsiteY17" fmla="*/ 1328410 h 1639479"/>
                  <a:gd name="connsiteX18" fmla="*/ 853770 w 1205803"/>
                  <a:gd name="connsiteY18" fmla="*/ 1488418 h 1639479"/>
                  <a:gd name="connsiteX19" fmla="*/ 651683 w 1205803"/>
                  <a:gd name="connsiteY19" fmla="*/ 1630737 h 1639479"/>
                  <a:gd name="connsiteX20" fmla="*/ 634660 w 1205803"/>
                  <a:gd name="connsiteY20" fmla="*/ 1639121 h 1639479"/>
                  <a:gd name="connsiteX21" fmla="*/ 634332 w 1205803"/>
                  <a:gd name="connsiteY21" fmla="*/ 1638710 h 1639479"/>
                  <a:gd name="connsiteX22" fmla="*/ 634903 w 1205803"/>
                  <a:gd name="connsiteY22" fmla="*/ 1634709 h 1639479"/>
                  <a:gd name="connsiteX23" fmla="*/ 550328 w 1205803"/>
                  <a:gd name="connsiteY23" fmla="*/ 1638710 h 1639479"/>
                  <a:gd name="connsiteX24" fmla="*/ 456609 w 1205803"/>
                  <a:gd name="connsiteY24" fmla="*/ 1575850 h 1639479"/>
                  <a:gd name="connsiteX25" fmla="*/ 417179 w 1205803"/>
                  <a:gd name="connsiteY25" fmla="*/ 1515847 h 1639479"/>
                  <a:gd name="connsiteX26" fmla="*/ 161167 w 1205803"/>
                  <a:gd name="connsiteY26" fmla="*/ 1154688 h 1639479"/>
                  <a:gd name="connsiteX27" fmla="*/ 23447 w 1205803"/>
                  <a:gd name="connsiteY27" fmla="*/ 779814 h 1639479"/>
                  <a:gd name="connsiteX28" fmla="*/ 17 w 1205803"/>
                  <a:gd name="connsiteY28" fmla="*/ 587805 h 1639479"/>
                  <a:gd name="connsiteX29" fmla="*/ 589 w 1205803"/>
                  <a:gd name="connsiteY29" fmla="*/ 544375 h 1639479"/>
                  <a:gd name="connsiteX30" fmla="*/ 77164 w 1205803"/>
                  <a:gd name="connsiteY30" fmla="*/ 250647 h 1639479"/>
                  <a:gd name="connsiteX31" fmla="*/ 393178 w 1205803"/>
                  <a:gd name="connsiteY31" fmla="*/ 37495 h 1639479"/>
                  <a:gd name="connsiteX32" fmla="*/ 598259 w 1205803"/>
                  <a:gd name="connsiteY32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137212 w 1205803"/>
                  <a:gd name="connsiteY13" fmla="*/ 902677 h 1639479"/>
                  <a:gd name="connsiteX14" fmla="*/ 1054922 w 1205803"/>
                  <a:gd name="connsiteY14" fmla="*/ 983823 h 1639479"/>
                  <a:gd name="connsiteX15" fmla="*/ 1055494 w 1205803"/>
                  <a:gd name="connsiteY15" fmla="*/ 1144402 h 1639479"/>
                  <a:gd name="connsiteX16" fmla="*/ 992634 w 1205803"/>
                  <a:gd name="connsiteY16" fmla="*/ 1328410 h 1639479"/>
                  <a:gd name="connsiteX17" fmla="*/ 853770 w 1205803"/>
                  <a:gd name="connsiteY17" fmla="*/ 1488418 h 1639479"/>
                  <a:gd name="connsiteX18" fmla="*/ 651683 w 1205803"/>
                  <a:gd name="connsiteY18" fmla="*/ 1630737 h 1639479"/>
                  <a:gd name="connsiteX19" fmla="*/ 634660 w 1205803"/>
                  <a:gd name="connsiteY19" fmla="*/ 1639121 h 1639479"/>
                  <a:gd name="connsiteX20" fmla="*/ 634332 w 1205803"/>
                  <a:gd name="connsiteY20" fmla="*/ 1638710 h 1639479"/>
                  <a:gd name="connsiteX21" fmla="*/ 634903 w 1205803"/>
                  <a:gd name="connsiteY21" fmla="*/ 1634709 h 1639479"/>
                  <a:gd name="connsiteX22" fmla="*/ 550328 w 1205803"/>
                  <a:gd name="connsiteY22" fmla="*/ 1638710 h 1639479"/>
                  <a:gd name="connsiteX23" fmla="*/ 456609 w 1205803"/>
                  <a:gd name="connsiteY23" fmla="*/ 1575850 h 1639479"/>
                  <a:gd name="connsiteX24" fmla="*/ 417179 w 1205803"/>
                  <a:gd name="connsiteY24" fmla="*/ 1515847 h 1639479"/>
                  <a:gd name="connsiteX25" fmla="*/ 161167 w 1205803"/>
                  <a:gd name="connsiteY25" fmla="*/ 1154688 h 1639479"/>
                  <a:gd name="connsiteX26" fmla="*/ 23447 w 1205803"/>
                  <a:gd name="connsiteY26" fmla="*/ 779814 h 1639479"/>
                  <a:gd name="connsiteX27" fmla="*/ 17 w 1205803"/>
                  <a:gd name="connsiteY27" fmla="*/ 587805 h 1639479"/>
                  <a:gd name="connsiteX28" fmla="*/ 589 w 1205803"/>
                  <a:gd name="connsiteY28" fmla="*/ 544375 h 1639479"/>
                  <a:gd name="connsiteX29" fmla="*/ 77164 w 1205803"/>
                  <a:gd name="connsiteY29" fmla="*/ 250647 h 1639479"/>
                  <a:gd name="connsiteX30" fmla="*/ 393178 w 1205803"/>
                  <a:gd name="connsiteY30" fmla="*/ 37495 h 1639479"/>
                  <a:gd name="connsiteX31" fmla="*/ 598259 w 1205803"/>
                  <a:gd name="connsiteY31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054922 w 1205803"/>
                  <a:gd name="connsiteY13" fmla="*/ 983823 h 1639479"/>
                  <a:gd name="connsiteX14" fmla="*/ 1055494 w 1205803"/>
                  <a:gd name="connsiteY14" fmla="*/ 1144402 h 1639479"/>
                  <a:gd name="connsiteX15" fmla="*/ 992634 w 1205803"/>
                  <a:gd name="connsiteY15" fmla="*/ 1328410 h 1639479"/>
                  <a:gd name="connsiteX16" fmla="*/ 853770 w 1205803"/>
                  <a:gd name="connsiteY16" fmla="*/ 1488418 h 1639479"/>
                  <a:gd name="connsiteX17" fmla="*/ 651683 w 1205803"/>
                  <a:gd name="connsiteY17" fmla="*/ 1630737 h 1639479"/>
                  <a:gd name="connsiteX18" fmla="*/ 634660 w 1205803"/>
                  <a:gd name="connsiteY18" fmla="*/ 1639121 h 1639479"/>
                  <a:gd name="connsiteX19" fmla="*/ 634332 w 1205803"/>
                  <a:gd name="connsiteY19" fmla="*/ 1638710 h 1639479"/>
                  <a:gd name="connsiteX20" fmla="*/ 634903 w 1205803"/>
                  <a:gd name="connsiteY20" fmla="*/ 1634709 h 1639479"/>
                  <a:gd name="connsiteX21" fmla="*/ 550328 w 1205803"/>
                  <a:gd name="connsiteY21" fmla="*/ 1638710 h 1639479"/>
                  <a:gd name="connsiteX22" fmla="*/ 456609 w 1205803"/>
                  <a:gd name="connsiteY22" fmla="*/ 1575850 h 1639479"/>
                  <a:gd name="connsiteX23" fmla="*/ 417179 w 1205803"/>
                  <a:gd name="connsiteY23" fmla="*/ 1515847 h 1639479"/>
                  <a:gd name="connsiteX24" fmla="*/ 161167 w 1205803"/>
                  <a:gd name="connsiteY24" fmla="*/ 1154688 h 1639479"/>
                  <a:gd name="connsiteX25" fmla="*/ 23447 w 1205803"/>
                  <a:gd name="connsiteY25" fmla="*/ 779814 h 1639479"/>
                  <a:gd name="connsiteX26" fmla="*/ 17 w 1205803"/>
                  <a:gd name="connsiteY26" fmla="*/ 587805 h 1639479"/>
                  <a:gd name="connsiteX27" fmla="*/ 589 w 1205803"/>
                  <a:gd name="connsiteY27" fmla="*/ 544375 h 1639479"/>
                  <a:gd name="connsiteX28" fmla="*/ 77164 w 1205803"/>
                  <a:gd name="connsiteY28" fmla="*/ 250647 h 1639479"/>
                  <a:gd name="connsiteX29" fmla="*/ 393178 w 1205803"/>
                  <a:gd name="connsiteY29" fmla="*/ 37495 h 1639479"/>
                  <a:gd name="connsiteX30" fmla="*/ 598259 w 1205803"/>
                  <a:gd name="connsiteY30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054922 w 1205803"/>
                  <a:gd name="connsiteY13" fmla="*/ 983823 h 1639479"/>
                  <a:gd name="connsiteX14" fmla="*/ 1055494 w 1205803"/>
                  <a:gd name="connsiteY14" fmla="*/ 1144402 h 1639479"/>
                  <a:gd name="connsiteX15" fmla="*/ 992634 w 1205803"/>
                  <a:gd name="connsiteY15" fmla="*/ 1328410 h 1639479"/>
                  <a:gd name="connsiteX16" fmla="*/ 853770 w 1205803"/>
                  <a:gd name="connsiteY16" fmla="*/ 1488418 h 1639479"/>
                  <a:gd name="connsiteX17" fmla="*/ 651683 w 1205803"/>
                  <a:gd name="connsiteY17" fmla="*/ 1630737 h 1639479"/>
                  <a:gd name="connsiteX18" fmla="*/ 634660 w 1205803"/>
                  <a:gd name="connsiteY18" fmla="*/ 1639121 h 1639479"/>
                  <a:gd name="connsiteX19" fmla="*/ 634332 w 1205803"/>
                  <a:gd name="connsiteY19" fmla="*/ 1638710 h 1639479"/>
                  <a:gd name="connsiteX20" fmla="*/ 634903 w 1205803"/>
                  <a:gd name="connsiteY20" fmla="*/ 1634709 h 1639479"/>
                  <a:gd name="connsiteX21" fmla="*/ 550328 w 1205803"/>
                  <a:gd name="connsiteY21" fmla="*/ 1638710 h 1639479"/>
                  <a:gd name="connsiteX22" fmla="*/ 456609 w 1205803"/>
                  <a:gd name="connsiteY22" fmla="*/ 1575850 h 1639479"/>
                  <a:gd name="connsiteX23" fmla="*/ 417179 w 1205803"/>
                  <a:gd name="connsiteY23" fmla="*/ 1515847 h 1639479"/>
                  <a:gd name="connsiteX24" fmla="*/ 161167 w 1205803"/>
                  <a:gd name="connsiteY24" fmla="*/ 1154688 h 1639479"/>
                  <a:gd name="connsiteX25" fmla="*/ 23447 w 1205803"/>
                  <a:gd name="connsiteY25" fmla="*/ 779814 h 1639479"/>
                  <a:gd name="connsiteX26" fmla="*/ 17 w 1205803"/>
                  <a:gd name="connsiteY26" fmla="*/ 587805 h 1639479"/>
                  <a:gd name="connsiteX27" fmla="*/ 589 w 1205803"/>
                  <a:gd name="connsiteY27" fmla="*/ 544375 h 1639479"/>
                  <a:gd name="connsiteX28" fmla="*/ 77164 w 1205803"/>
                  <a:gd name="connsiteY28" fmla="*/ 250647 h 1639479"/>
                  <a:gd name="connsiteX29" fmla="*/ 393178 w 1205803"/>
                  <a:gd name="connsiteY29" fmla="*/ 37495 h 1639479"/>
                  <a:gd name="connsiteX30" fmla="*/ 598259 w 1205803"/>
                  <a:gd name="connsiteY30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054922 w 1205803"/>
                  <a:gd name="connsiteY13" fmla="*/ 983823 h 1639479"/>
                  <a:gd name="connsiteX14" fmla="*/ 1055494 w 1205803"/>
                  <a:gd name="connsiteY14" fmla="*/ 1144402 h 1639479"/>
                  <a:gd name="connsiteX15" fmla="*/ 992634 w 1205803"/>
                  <a:gd name="connsiteY15" fmla="*/ 1328410 h 1639479"/>
                  <a:gd name="connsiteX16" fmla="*/ 853770 w 1205803"/>
                  <a:gd name="connsiteY16" fmla="*/ 1488418 h 1639479"/>
                  <a:gd name="connsiteX17" fmla="*/ 634660 w 1205803"/>
                  <a:gd name="connsiteY17" fmla="*/ 1639121 h 1639479"/>
                  <a:gd name="connsiteX18" fmla="*/ 634332 w 1205803"/>
                  <a:gd name="connsiteY18" fmla="*/ 1638710 h 1639479"/>
                  <a:gd name="connsiteX19" fmla="*/ 634903 w 1205803"/>
                  <a:gd name="connsiteY19" fmla="*/ 1634709 h 1639479"/>
                  <a:gd name="connsiteX20" fmla="*/ 550328 w 1205803"/>
                  <a:gd name="connsiteY20" fmla="*/ 1638710 h 1639479"/>
                  <a:gd name="connsiteX21" fmla="*/ 456609 w 1205803"/>
                  <a:gd name="connsiteY21" fmla="*/ 1575850 h 1639479"/>
                  <a:gd name="connsiteX22" fmla="*/ 417179 w 1205803"/>
                  <a:gd name="connsiteY22" fmla="*/ 1515847 h 1639479"/>
                  <a:gd name="connsiteX23" fmla="*/ 161167 w 1205803"/>
                  <a:gd name="connsiteY23" fmla="*/ 1154688 h 1639479"/>
                  <a:gd name="connsiteX24" fmla="*/ 23447 w 1205803"/>
                  <a:gd name="connsiteY24" fmla="*/ 779814 h 1639479"/>
                  <a:gd name="connsiteX25" fmla="*/ 17 w 1205803"/>
                  <a:gd name="connsiteY25" fmla="*/ 587805 h 1639479"/>
                  <a:gd name="connsiteX26" fmla="*/ 589 w 1205803"/>
                  <a:gd name="connsiteY26" fmla="*/ 544375 h 1639479"/>
                  <a:gd name="connsiteX27" fmla="*/ 77164 w 1205803"/>
                  <a:gd name="connsiteY27" fmla="*/ 250647 h 1639479"/>
                  <a:gd name="connsiteX28" fmla="*/ 393178 w 1205803"/>
                  <a:gd name="connsiteY28" fmla="*/ 37495 h 1639479"/>
                  <a:gd name="connsiteX29" fmla="*/ 598259 w 1205803"/>
                  <a:gd name="connsiteY29" fmla="*/ 279 h 1639479"/>
                  <a:gd name="connsiteX0" fmla="*/ 1144717 w 1205803"/>
                  <a:gd name="connsiteY0" fmla="*/ 913732 h 1643351"/>
                  <a:gd name="connsiteX1" fmla="*/ 1144712 w 1205803"/>
                  <a:gd name="connsiteY1" fmla="*/ 913749 h 1643351"/>
                  <a:gd name="connsiteX2" fmla="*/ 1144717 w 1205803"/>
                  <a:gd name="connsiteY2" fmla="*/ 913732 h 1643351"/>
                  <a:gd name="connsiteX3" fmla="*/ 598259 w 1205803"/>
                  <a:gd name="connsiteY3" fmla="*/ 279 h 1643351"/>
                  <a:gd name="connsiteX4" fmla="*/ 789196 w 1205803"/>
                  <a:gd name="connsiteY4" fmla="*/ 41495 h 1643351"/>
                  <a:gd name="connsiteX5" fmla="*/ 983490 w 1205803"/>
                  <a:gd name="connsiteY5" fmla="*/ 212931 h 1643351"/>
                  <a:gd name="connsiteX6" fmla="*/ 1046350 w 1205803"/>
                  <a:gd name="connsiteY6" fmla="*/ 511802 h 1643351"/>
                  <a:gd name="connsiteX7" fmla="*/ 1094353 w 1205803"/>
                  <a:gd name="connsiteY7" fmla="*/ 473514 h 1643351"/>
                  <a:gd name="connsiteX8" fmla="*/ 1157213 w 1205803"/>
                  <a:gd name="connsiteY8" fmla="*/ 527231 h 1643351"/>
                  <a:gd name="connsiteX9" fmla="*/ 1205786 w 1205803"/>
                  <a:gd name="connsiteY9" fmla="*/ 770099 h 1643351"/>
                  <a:gd name="connsiteX10" fmla="*/ 1174927 w 1205803"/>
                  <a:gd name="connsiteY10" fmla="*/ 867246 h 1643351"/>
                  <a:gd name="connsiteX11" fmla="*/ 1146926 w 1205803"/>
                  <a:gd name="connsiteY11" fmla="*/ 910677 h 1643351"/>
                  <a:gd name="connsiteX12" fmla="*/ 1146828 w 1205803"/>
                  <a:gd name="connsiteY12" fmla="*/ 906043 h 1643351"/>
                  <a:gd name="connsiteX13" fmla="*/ 1054922 w 1205803"/>
                  <a:gd name="connsiteY13" fmla="*/ 983823 h 1643351"/>
                  <a:gd name="connsiteX14" fmla="*/ 1055494 w 1205803"/>
                  <a:gd name="connsiteY14" fmla="*/ 1144402 h 1643351"/>
                  <a:gd name="connsiteX15" fmla="*/ 992634 w 1205803"/>
                  <a:gd name="connsiteY15" fmla="*/ 1328410 h 1643351"/>
                  <a:gd name="connsiteX16" fmla="*/ 853770 w 1205803"/>
                  <a:gd name="connsiteY16" fmla="*/ 1488418 h 1643351"/>
                  <a:gd name="connsiteX17" fmla="*/ 634660 w 1205803"/>
                  <a:gd name="connsiteY17" fmla="*/ 1639121 h 1643351"/>
                  <a:gd name="connsiteX18" fmla="*/ 634332 w 1205803"/>
                  <a:gd name="connsiteY18" fmla="*/ 1638710 h 1643351"/>
                  <a:gd name="connsiteX19" fmla="*/ 550328 w 1205803"/>
                  <a:gd name="connsiteY19" fmla="*/ 1638710 h 1643351"/>
                  <a:gd name="connsiteX20" fmla="*/ 456609 w 1205803"/>
                  <a:gd name="connsiteY20" fmla="*/ 1575850 h 1643351"/>
                  <a:gd name="connsiteX21" fmla="*/ 417179 w 1205803"/>
                  <a:gd name="connsiteY21" fmla="*/ 1515847 h 1643351"/>
                  <a:gd name="connsiteX22" fmla="*/ 161167 w 1205803"/>
                  <a:gd name="connsiteY22" fmla="*/ 1154688 h 1643351"/>
                  <a:gd name="connsiteX23" fmla="*/ 23447 w 1205803"/>
                  <a:gd name="connsiteY23" fmla="*/ 779814 h 1643351"/>
                  <a:gd name="connsiteX24" fmla="*/ 17 w 1205803"/>
                  <a:gd name="connsiteY24" fmla="*/ 587805 h 1643351"/>
                  <a:gd name="connsiteX25" fmla="*/ 589 w 1205803"/>
                  <a:gd name="connsiteY25" fmla="*/ 544375 h 1643351"/>
                  <a:gd name="connsiteX26" fmla="*/ 77164 w 1205803"/>
                  <a:gd name="connsiteY26" fmla="*/ 250647 h 1643351"/>
                  <a:gd name="connsiteX27" fmla="*/ 393178 w 1205803"/>
                  <a:gd name="connsiteY27" fmla="*/ 37495 h 1643351"/>
                  <a:gd name="connsiteX28" fmla="*/ 598259 w 1205803"/>
                  <a:gd name="connsiteY28" fmla="*/ 279 h 1643351"/>
                  <a:gd name="connsiteX0" fmla="*/ 1144717 w 1205803"/>
                  <a:gd name="connsiteY0" fmla="*/ 913732 h 1639121"/>
                  <a:gd name="connsiteX1" fmla="*/ 1144712 w 1205803"/>
                  <a:gd name="connsiteY1" fmla="*/ 913749 h 1639121"/>
                  <a:gd name="connsiteX2" fmla="*/ 1144717 w 1205803"/>
                  <a:gd name="connsiteY2" fmla="*/ 913732 h 1639121"/>
                  <a:gd name="connsiteX3" fmla="*/ 598259 w 1205803"/>
                  <a:gd name="connsiteY3" fmla="*/ 279 h 1639121"/>
                  <a:gd name="connsiteX4" fmla="*/ 789196 w 1205803"/>
                  <a:gd name="connsiteY4" fmla="*/ 41495 h 1639121"/>
                  <a:gd name="connsiteX5" fmla="*/ 983490 w 1205803"/>
                  <a:gd name="connsiteY5" fmla="*/ 212931 h 1639121"/>
                  <a:gd name="connsiteX6" fmla="*/ 1046350 w 1205803"/>
                  <a:gd name="connsiteY6" fmla="*/ 511802 h 1639121"/>
                  <a:gd name="connsiteX7" fmla="*/ 1094353 w 1205803"/>
                  <a:gd name="connsiteY7" fmla="*/ 473514 h 1639121"/>
                  <a:gd name="connsiteX8" fmla="*/ 1157213 w 1205803"/>
                  <a:gd name="connsiteY8" fmla="*/ 527231 h 1639121"/>
                  <a:gd name="connsiteX9" fmla="*/ 1205786 w 1205803"/>
                  <a:gd name="connsiteY9" fmla="*/ 770099 h 1639121"/>
                  <a:gd name="connsiteX10" fmla="*/ 1174927 w 1205803"/>
                  <a:gd name="connsiteY10" fmla="*/ 867246 h 1639121"/>
                  <a:gd name="connsiteX11" fmla="*/ 1146926 w 1205803"/>
                  <a:gd name="connsiteY11" fmla="*/ 910677 h 1639121"/>
                  <a:gd name="connsiteX12" fmla="*/ 1146828 w 1205803"/>
                  <a:gd name="connsiteY12" fmla="*/ 906043 h 1639121"/>
                  <a:gd name="connsiteX13" fmla="*/ 1054922 w 1205803"/>
                  <a:gd name="connsiteY13" fmla="*/ 983823 h 1639121"/>
                  <a:gd name="connsiteX14" fmla="*/ 1055494 w 1205803"/>
                  <a:gd name="connsiteY14" fmla="*/ 1144402 h 1639121"/>
                  <a:gd name="connsiteX15" fmla="*/ 992634 w 1205803"/>
                  <a:gd name="connsiteY15" fmla="*/ 1328410 h 1639121"/>
                  <a:gd name="connsiteX16" fmla="*/ 853770 w 1205803"/>
                  <a:gd name="connsiteY16" fmla="*/ 1488418 h 1639121"/>
                  <a:gd name="connsiteX17" fmla="*/ 634660 w 1205803"/>
                  <a:gd name="connsiteY17" fmla="*/ 1639121 h 1639121"/>
                  <a:gd name="connsiteX18" fmla="*/ 550328 w 1205803"/>
                  <a:gd name="connsiteY18" fmla="*/ 1638710 h 1639121"/>
                  <a:gd name="connsiteX19" fmla="*/ 456609 w 1205803"/>
                  <a:gd name="connsiteY19" fmla="*/ 1575850 h 1639121"/>
                  <a:gd name="connsiteX20" fmla="*/ 417179 w 1205803"/>
                  <a:gd name="connsiteY20" fmla="*/ 1515847 h 1639121"/>
                  <a:gd name="connsiteX21" fmla="*/ 161167 w 1205803"/>
                  <a:gd name="connsiteY21" fmla="*/ 1154688 h 1639121"/>
                  <a:gd name="connsiteX22" fmla="*/ 23447 w 1205803"/>
                  <a:gd name="connsiteY22" fmla="*/ 779814 h 1639121"/>
                  <a:gd name="connsiteX23" fmla="*/ 17 w 1205803"/>
                  <a:gd name="connsiteY23" fmla="*/ 587805 h 1639121"/>
                  <a:gd name="connsiteX24" fmla="*/ 589 w 1205803"/>
                  <a:gd name="connsiteY24" fmla="*/ 544375 h 1639121"/>
                  <a:gd name="connsiteX25" fmla="*/ 77164 w 1205803"/>
                  <a:gd name="connsiteY25" fmla="*/ 250647 h 1639121"/>
                  <a:gd name="connsiteX26" fmla="*/ 393178 w 1205803"/>
                  <a:gd name="connsiteY26" fmla="*/ 37495 h 1639121"/>
                  <a:gd name="connsiteX27" fmla="*/ 598259 w 1205803"/>
                  <a:gd name="connsiteY27" fmla="*/ 279 h 1639121"/>
                  <a:gd name="connsiteX0" fmla="*/ 1144717 w 1205803"/>
                  <a:gd name="connsiteY0" fmla="*/ 913732 h 1638710"/>
                  <a:gd name="connsiteX1" fmla="*/ 1144712 w 1205803"/>
                  <a:gd name="connsiteY1" fmla="*/ 913749 h 1638710"/>
                  <a:gd name="connsiteX2" fmla="*/ 1144717 w 1205803"/>
                  <a:gd name="connsiteY2" fmla="*/ 913732 h 1638710"/>
                  <a:gd name="connsiteX3" fmla="*/ 598259 w 1205803"/>
                  <a:gd name="connsiteY3" fmla="*/ 279 h 1638710"/>
                  <a:gd name="connsiteX4" fmla="*/ 789196 w 1205803"/>
                  <a:gd name="connsiteY4" fmla="*/ 41495 h 1638710"/>
                  <a:gd name="connsiteX5" fmla="*/ 983490 w 1205803"/>
                  <a:gd name="connsiteY5" fmla="*/ 212931 h 1638710"/>
                  <a:gd name="connsiteX6" fmla="*/ 1046350 w 1205803"/>
                  <a:gd name="connsiteY6" fmla="*/ 511802 h 1638710"/>
                  <a:gd name="connsiteX7" fmla="*/ 1094353 w 1205803"/>
                  <a:gd name="connsiteY7" fmla="*/ 473514 h 1638710"/>
                  <a:gd name="connsiteX8" fmla="*/ 1157213 w 1205803"/>
                  <a:gd name="connsiteY8" fmla="*/ 527231 h 1638710"/>
                  <a:gd name="connsiteX9" fmla="*/ 1205786 w 1205803"/>
                  <a:gd name="connsiteY9" fmla="*/ 770099 h 1638710"/>
                  <a:gd name="connsiteX10" fmla="*/ 1174927 w 1205803"/>
                  <a:gd name="connsiteY10" fmla="*/ 867246 h 1638710"/>
                  <a:gd name="connsiteX11" fmla="*/ 1146926 w 1205803"/>
                  <a:gd name="connsiteY11" fmla="*/ 910677 h 1638710"/>
                  <a:gd name="connsiteX12" fmla="*/ 1146828 w 1205803"/>
                  <a:gd name="connsiteY12" fmla="*/ 906043 h 1638710"/>
                  <a:gd name="connsiteX13" fmla="*/ 1054922 w 1205803"/>
                  <a:gd name="connsiteY13" fmla="*/ 983823 h 1638710"/>
                  <a:gd name="connsiteX14" fmla="*/ 1055494 w 1205803"/>
                  <a:gd name="connsiteY14" fmla="*/ 1144402 h 1638710"/>
                  <a:gd name="connsiteX15" fmla="*/ 992634 w 1205803"/>
                  <a:gd name="connsiteY15" fmla="*/ 1328410 h 1638710"/>
                  <a:gd name="connsiteX16" fmla="*/ 853770 w 1205803"/>
                  <a:gd name="connsiteY16" fmla="*/ 1488418 h 1638710"/>
                  <a:gd name="connsiteX17" fmla="*/ 550328 w 1205803"/>
                  <a:gd name="connsiteY17" fmla="*/ 1638710 h 1638710"/>
                  <a:gd name="connsiteX18" fmla="*/ 456609 w 1205803"/>
                  <a:gd name="connsiteY18" fmla="*/ 1575850 h 1638710"/>
                  <a:gd name="connsiteX19" fmla="*/ 417179 w 1205803"/>
                  <a:gd name="connsiteY19" fmla="*/ 1515847 h 1638710"/>
                  <a:gd name="connsiteX20" fmla="*/ 161167 w 1205803"/>
                  <a:gd name="connsiteY20" fmla="*/ 1154688 h 1638710"/>
                  <a:gd name="connsiteX21" fmla="*/ 23447 w 1205803"/>
                  <a:gd name="connsiteY21" fmla="*/ 779814 h 1638710"/>
                  <a:gd name="connsiteX22" fmla="*/ 17 w 1205803"/>
                  <a:gd name="connsiteY22" fmla="*/ 587805 h 1638710"/>
                  <a:gd name="connsiteX23" fmla="*/ 589 w 1205803"/>
                  <a:gd name="connsiteY23" fmla="*/ 544375 h 1638710"/>
                  <a:gd name="connsiteX24" fmla="*/ 77164 w 1205803"/>
                  <a:gd name="connsiteY24" fmla="*/ 250647 h 1638710"/>
                  <a:gd name="connsiteX25" fmla="*/ 393178 w 1205803"/>
                  <a:gd name="connsiteY25" fmla="*/ 37495 h 1638710"/>
                  <a:gd name="connsiteX26" fmla="*/ 598259 w 1205803"/>
                  <a:gd name="connsiteY26" fmla="*/ 279 h 1638710"/>
                  <a:gd name="connsiteX0" fmla="*/ 1144717 w 1205803"/>
                  <a:gd name="connsiteY0" fmla="*/ 913732 h 1638710"/>
                  <a:gd name="connsiteX1" fmla="*/ 1144712 w 1205803"/>
                  <a:gd name="connsiteY1" fmla="*/ 913749 h 1638710"/>
                  <a:gd name="connsiteX2" fmla="*/ 1144717 w 1205803"/>
                  <a:gd name="connsiteY2" fmla="*/ 913732 h 1638710"/>
                  <a:gd name="connsiteX3" fmla="*/ 598259 w 1205803"/>
                  <a:gd name="connsiteY3" fmla="*/ 279 h 1638710"/>
                  <a:gd name="connsiteX4" fmla="*/ 789196 w 1205803"/>
                  <a:gd name="connsiteY4" fmla="*/ 41495 h 1638710"/>
                  <a:gd name="connsiteX5" fmla="*/ 983490 w 1205803"/>
                  <a:gd name="connsiteY5" fmla="*/ 212931 h 1638710"/>
                  <a:gd name="connsiteX6" fmla="*/ 1046350 w 1205803"/>
                  <a:gd name="connsiteY6" fmla="*/ 511802 h 1638710"/>
                  <a:gd name="connsiteX7" fmla="*/ 1094353 w 1205803"/>
                  <a:gd name="connsiteY7" fmla="*/ 473514 h 1638710"/>
                  <a:gd name="connsiteX8" fmla="*/ 1157213 w 1205803"/>
                  <a:gd name="connsiteY8" fmla="*/ 527231 h 1638710"/>
                  <a:gd name="connsiteX9" fmla="*/ 1205786 w 1205803"/>
                  <a:gd name="connsiteY9" fmla="*/ 770099 h 1638710"/>
                  <a:gd name="connsiteX10" fmla="*/ 1174927 w 1205803"/>
                  <a:gd name="connsiteY10" fmla="*/ 867246 h 1638710"/>
                  <a:gd name="connsiteX11" fmla="*/ 1146926 w 1205803"/>
                  <a:gd name="connsiteY11" fmla="*/ 910677 h 1638710"/>
                  <a:gd name="connsiteX12" fmla="*/ 1146828 w 1205803"/>
                  <a:gd name="connsiteY12" fmla="*/ 906043 h 1638710"/>
                  <a:gd name="connsiteX13" fmla="*/ 1054922 w 1205803"/>
                  <a:gd name="connsiteY13" fmla="*/ 983823 h 1638710"/>
                  <a:gd name="connsiteX14" fmla="*/ 1055494 w 1205803"/>
                  <a:gd name="connsiteY14" fmla="*/ 1144402 h 1638710"/>
                  <a:gd name="connsiteX15" fmla="*/ 992634 w 1205803"/>
                  <a:gd name="connsiteY15" fmla="*/ 1328410 h 1638710"/>
                  <a:gd name="connsiteX16" fmla="*/ 853770 w 1205803"/>
                  <a:gd name="connsiteY16" fmla="*/ 1488418 h 1638710"/>
                  <a:gd name="connsiteX17" fmla="*/ 550328 w 1205803"/>
                  <a:gd name="connsiteY17" fmla="*/ 1638710 h 1638710"/>
                  <a:gd name="connsiteX18" fmla="*/ 456609 w 1205803"/>
                  <a:gd name="connsiteY18" fmla="*/ 1575850 h 1638710"/>
                  <a:gd name="connsiteX19" fmla="*/ 417179 w 1205803"/>
                  <a:gd name="connsiteY19" fmla="*/ 1515847 h 1638710"/>
                  <a:gd name="connsiteX20" fmla="*/ 161167 w 1205803"/>
                  <a:gd name="connsiteY20" fmla="*/ 1154688 h 1638710"/>
                  <a:gd name="connsiteX21" fmla="*/ 23447 w 1205803"/>
                  <a:gd name="connsiteY21" fmla="*/ 779814 h 1638710"/>
                  <a:gd name="connsiteX22" fmla="*/ 17 w 1205803"/>
                  <a:gd name="connsiteY22" fmla="*/ 587805 h 1638710"/>
                  <a:gd name="connsiteX23" fmla="*/ 589 w 1205803"/>
                  <a:gd name="connsiteY23" fmla="*/ 544375 h 1638710"/>
                  <a:gd name="connsiteX24" fmla="*/ 77164 w 1205803"/>
                  <a:gd name="connsiteY24" fmla="*/ 250647 h 1638710"/>
                  <a:gd name="connsiteX25" fmla="*/ 393178 w 1205803"/>
                  <a:gd name="connsiteY25" fmla="*/ 37495 h 1638710"/>
                  <a:gd name="connsiteX26" fmla="*/ 598259 w 1205803"/>
                  <a:gd name="connsiteY26" fmla="*/ 279 h 163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5803" h="1638710">
                    <a:moveTo>
                      <a:pt x="1144717" y="913732"/>
                    </a:moveTo>
                    <a:lnTo>
                      <a:pt x="1144712" y="913749"/>
                    </a:lnTo>
                    <a:cubicBezTo>
                      <a:pt x="1144714" y="913743"/>
                      <a:pt x="1144715" y="913738"/>
                      <a:pt x="1144717" y="913732"/>
                    </a:cubicBezTo>
                    <a:close/>
                    <a:moveTo>
                      <a:pt x="598259" y="279"/>
                    </a:moveTo>
                    <a:cubicBezTo>
                      <a:pt x="665333" y="2493"/>
                      <a:pt x="730051" y="17780"/>
                      <a:pt x="789196" y="41495"/>
                    </a:cubicBezTo>
                    <a:cubicBezTo>
                      <a:pt x="916630" y="92926"/>
                      <a:pt x="983490" y="212931"/>
                      <a:pt x="983490" y="212931"/>
                    </a:cubicBezTo>
                    <a:cubicBezTo>
                      <a:pt x="1040636" y="292935"/>
                      <a:pt x="1027492" y="544946"/>
                      <a:pt x="1046350" y="511802"/>
                    </a:cubicBezTo>
                    <a:cubicBezTo>
                      <a:pt x="1059494" y="494658"/>
                      <a:pt x="1070351" y="475800"/>
                      <a:pt x="1094353" y="473514"/>
                    </a:cubicBezTo>
                    <a:cubicBezTo>
                      <a:pt x="1126925" y="477514"/>
                      <a:pt x="1148069" y="495801"/>
                      <a:pt x="1157213" y="527231"/>
                    </a:cubicBezTo>
                    <a:cubicBezTo>
                      <a:pt x="1180071" y="606663"/>
                      <a:pt x="1205214" y="685524"/>
                      <a:pt x="1205786" y="770099"/>
                    </a:cubicBezTo>
                    <a:cubicBezTo>
                      <a:pt x="1206357" y="807815"/>
                      <a:pt x="1192642" y="836959"/>
                      <a:pt x="1174927" y="867246"/>
                    </a:cubicBezTo>
                    <a:cubicBezTo>
                      <a:pt x="1165784" y="881533"/>
                      <a:pt x="1156070" y="895819"/>
                      <a:pt x="1146926" y="910677"/>
                    </a:cubicBezTo>
                    <a:cubicBezTo>
                      <a:pt x="1146893" y="909132"/>
                      <a:pt x="1146861" y="907588"/>
                      <a:pt x="1146828" y="906043"/>
                    </a:cubicBezTo>
                    <a:cubicBezTo>
                      <a:pt x="1131494" y="918234"/>
                      <a:pt x="1070144" y="944096"/>
                      <a:pt x="1054922" y="983823"/>
                    </a:cubicBezTo>
                    <a:cubicBezTo>
                      <a:pt x="1054922" y="1037540"/>
                      <a:pt x="1053779" y="1090685"/>
                      <a:pt x="1055494" y="1144402"/>
                    </a:cubicBezTo>
                    <a:cubicBezTo>
                      <a:pt x="1057208" y="1214120"/>
                      <a:pt x="1029778" y="1272408"/>
                      <a:pt x="992634" y="1328410"/>
                    </a:cubicBezTo>
                    <a:cubicBezTo>
                      <a:pt x="953203" y="1387842"/>
                      <a:pt x="927488" y="1436701"/>
                      <a:pt x="853770" y="1488418"/>
                    </a:cubicBezTo>
                    <a:cubicBezTo>
                      <a:pt x="780052" y="1540135"/>
                      <a:pt x="719629" y="1618712"/>
                      <a:pt x="550328" y="1638710"/>
                    </a:cubicBezTo>
                    <a:cubicBezTo>
                      <a:pt x="505755" y="1638138"/>
                      <a:pt x="475467" y="1616994"/>
                      <a:pt x="456609" y="1575850"/>
                    </a:cubicBezTo>
                    <a:cubicBezTo>
                      <a:pt x="446894" y="1554134"/>
                      <a:pt x="434894" y="1531276"/>
                      <a:pt x="417179" y="1515847"/>
                    </a:cubicBezTo>
                    <a:cubicBezTo>
                      <a:pt x="304603" y="1414128"/>
                      <a:pt x="227456" y="1288980"/>
                      <a:pt x="161167" y="1154688"/>
                    </a:cubicBezTo>
                    <a:cubicBezTo>
                      <a:pt x="155453" y="1141544"/>
                      <a:pt x="32590" y="795814"/>
                      <a:pt x="23447" y="779814"/>
                    </a:cubicBezTo>
                    <a:cubicBezTo>
                      <a:pt x="13161" y="716382"/>
                      <a:pt x="-554" y="652951"/>
                      <a:pt x="17" y="587805"/>
                    </a:cubicBezTo>
                    <a:cubicBezTo>
                      <a:pt x="17" y="573519"/>
                      <a:pt x="17" y="559232"/>
                      <a:pt x="589" y="544375"/>
                    </a:cubicBezTo>
                    <a:cubicBezTo>
                      <a:pt x="6875" y="455799"/>
                      <a:pt x="23447" y="321507"/>
                      <a:pt x="77164" y="250647"/>
                    </a:cubicBezTo>
                    <a:cubicBezTo>
                      <a:pt x="134881" y="174644"/>
                      <a:pt x="273173" y="87211"/>
                      <a:pt x="393178" y="37495"/>
                    </a:cubicBezTo>
                    <a:cubicBezTo>
                      <a:pt x="461753" y="8922"/>
                      <a:pt x="531184" y="-1936"/>
                      <a:pt x="598259" y="279"/>
                    </a:cubicBezTo>
                    <a:close/>
                  </a:path>
                </a:pathLst>
              </a:custGeom>
              <a:gradFill>
                <a:gsLst>
                  <a:gs pos="41000">
                    <a:schemeClr val="bg1">
                      <a:lumMod val="9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90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1" name="Freeform: Shape 116">
                <a:extLst>
                  <a:ext uri="{FF2B5EF4-FFF2-40B4-BE49-F238E27FC236}">
                    <a16:creationId xmlns:a16="http://schemas.microsoft.com/office/drawing/2014/main" id="{655E5825-1F9A-4203-EF3D-19AF4F86E031}"/>
                  </a:ext>
                </a:extLst>
              </p:cNvPr>
              <p:cNvSpPr/>
              <p:nvPr/>
            </p:nvSpPr>
            <p:spPr>
              <a:xfrm flipH="1">
                <a:off x="1056648" y="2855701"/>
                <a:ext cx="969850" cy="859229"/>
              </a:xfrm>
              <a:custGeom>
                <a:avLst/>
                <a:gdLst>
                  <a:gd name="connsiteX0" fmla="*/ 1175339 w 1192482"/>
                  <a:gd name="connsiteY0" fmla="*/ 576597 h 1056467"/>
                  <a:gd name="connsiteX1" fmla="*/ 1038761 w 1192482"/>
                  <a:gd name="connsiteY1" fmla="*/ 284013 h 1056467"/>
                  <a:gd name="connsiteX2" fmla="*/ 690746 w 1192482"/>
                  <a:gd name="connsiteY2" fmla="*/ 24001 h 1056467"/>
                  <a:gd name="connsiteX3" fmla="*/ 619314 w 1192482"/>
                  <a:gd name="connsiteY3" fmla="*/ 0 h 1056467"/>
                  <a:gd name="connsiteX4" fmla="*/ 644458 w 1192482"/>
                  <a:gd name="connsiteY4" fmla="*/ 29144 h 1056467"/>
                  <a:gd name="connsiteX5" fmla="*/ 664458 w 1192482"/>
                  <a:gd name="connsiteY5" fmla="*/ 61146 h 1056467"/>
                  <a:gd name="connsiteX6" fmla="*/ 625028 w 1192482"/>
                  <a:gd name="connsiteY6" fmla="*/ 64574 h 1056467"/>
                  <a:gd name="connsiteX7" fmla="*/ 500451 w 1192482"/>
                  <a:gd name="connsiteY7" fmla="*/ 36002 h 1056467"/>
                  <a:gd name="connsiteX8" fmla="*/ 395875 w 1192482"/>
                  <a:gd name="connsiteY8" fmla="*/ 62860 h 1056467"/>
                  <a:gd name="connsiteX9" fmla="*/ 307871 w 1192482"/>
                  <a:gd name="connsiteY9" fmla="*/ 134863 h 1056467"/>
                  <a:gd name="connsiteX10" fmla="*/ 278727 w 1192482"/>
                  <a:gd name="connsiteY10" fmla="*/ 143435 h 1056467"/>
                  <a:gd name="connsiteX11" fmla="*/ 280441 w 1192482"/>
                  <a:gd name="connsiteY11" fmla="*/ 111434 h 1056467"/>
                  <a:gd name="connsiteX12" fmla="*/ 311871 w 1192482"/>
                  <a:gd name="connsiteY12" fmla="*/ 47431 h 1056467"/>
                  <a:gd name="connsiteX13" fmla="*/ 206152 w 1192482"/>
                  <a:gd name="connsiteY13" fmla="*/ 157721 h 1056467"/>
                  <a:gd name="connsiteX14" fmla="*/ 221581 w 1192482"/>
                  <a:gd name="connsiteY14" fmla="*/ 57717 h 1056467"/>
                  <a:gd name="connsiteX15" fmla="*/ 133006 w 1192482"/>
                  <a:gd name="connsiteY15" fmla="*/ 250297 h 1056467"/>
                  <a:gd name="connsiteX16" fmla="*/ 103290 w 1192482"/>
                  <a:gd name="connsiteY16" fmla="*/ 122291 h 1056467"/>
                  <a:gd name="connsiteX17" fmla="*/ 82146 w 1192482"/>
                  <a:gd name="connsiteY17" fmla="*/ 148578 h 1056467"/>
                  <a:gd name="connsiteX18" fmla="*/ 23858 w 1192482"/>
                  <a:gd name="connsiteY18" fmla="*/ 275441 h 1056467"/>
                  <a:gd name="connsiteX19" fmla="*/ 25001 w 1192482"/>
                  <a:gd name="connsiteY19" fmla="*/ 517166 h 1056467"/>
                  <a:gd name="connsiteX20" fmla="*/ 54145 w 1192482"/>
                  <a:gd name="connsiteY20" fmla="*/ 687460 h 1056467"/>
                  <a:gd name="connsiteX21" fmla="*/ 129577 w 1192482"/>
                  <a:gd name="connsiteY21" fmla="*/ 948614 h 1056467"/>
                  <a:gd name="connsiteX22" fmla="*/ 131863 w 1192482"/>
                  <a:gd name="connsiteY22" fmla="*/ 906898 h 1056467"/>
                  <a:gd name="connsiteX23" fmla="*/ 115291 w 1192482"/>
                  <a:gd name="connsiteY23" fmla="*/ 736033 h 1056467"/>
                  <a:gd name="connsiteX24" fmla="*/ 254154 w 1192482"/>
                  <a:gd name="connsiteY24" fmla="*/ 574883 h 1056467"/>
                  <a:gd name="connsiteX25" fmla="*/ 365017 w 1192482"/>
                  <a:gd name="connsiteY25" fmla="*/ 556025 h 1056467"/>
                  <a:gd name="connsiteX26" fmla="*/ 473593 w 1192482"/>
                  <a:gd name="connsiteY26" fmla="*/ 509166 h 1056467"/>
                  <a:gd name="connsiteX27" fmla="*/ 556454 w 1192482"/>
                  <a:gd name="connsiteY27" fmla="*/ 454878 h 1056467"/>
                  <a:gd name="connsiteX28" fmla="*/ 699317 w 1192482"/>
                  <a:gd name="connsiteY28" fmla="*/ 414876 h 1056467"/>
                  <a:gd name="connsiteX29" fmla="*/ 798750 w 1192482"/>
                  <a:gd name="connsiteY29" fmla="*/ 489165 h 1056467"/>
                  <a:gd name="connsiteX30" fmla="*/ 823323 w 1192482"/>
                  <a:gd name="connsiteY30" fmla="*/ 554311 h 1056467"/>
                  <a:gd name="connsiteX31" fmla="*/ 961615 w 1192482"/>
                  <a:gd name="connsiteY31" fmla="*/ 729747 h 1056467"/>
                  <a:gd name="connsiteX32" fmla="*/ 1021617 w 1192482"/>
                  <a:gd name="connsiteY32" fmla="*/ 850895 h 1056467"/>
                  <a:gd name="connsiteX33" fmla="*/ 1078192 w 1192482"/>
                  <a:gd name="connsiteY33" fmla="*/ 1028046 h 1056467"/>
                  <a:gd name="connsiteX34" fmla="*/ 1105621 w 1192482"/>
                  <a:gd name="connsiteY34" fmla="*/ 1056048 h 1056467"/>
                  <a:gd name="connsiteX35" fmla="*/ 1117622 w 1192482"/>
                  <a:gd name="connsiteY35" fmla="*/ 1021760 h 1056467"/>
                  <a:gd name="connsiteX36" fmla="*/ 1093049 w 1192482"/>
                  <a:gd name="connsiteY36" fmla="*/ 913184 h 1056467"/>
                  <a:gd name="connsiteX37" fmla="*/ 1097049 w 1192482"/>
                  <a:gd name="connsiteY37" fmla="*/ 776606 h 1056467"/>
                  <a:gd name="connsiteX38" fmla="*/ 1151909 w 1192482"/>
                  <a:gd name="connsiteY38" fmla="*/ 682316 h 1056467"/>
                  <a:gd name="connsiteX39" fmla="*/ 1192482 w 1192482"/>
                  <a:gd name="connsiteY39" fmla="*/ 640600 h 1056467"/>
                  <a:gd name="connsiteX40" fmla="*/ 1175339 w 1192482"/>
                  <a:gd name="connsiteY40" fmla="*/ 576597 h 105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192482" h="1056467">
                    <a:moveTo>
                      <a:pt x="1175339" y="576597"/>
                    </a:moveTo>
                    <a:cubicBezTo>
                      <a:pt x="1145052" y="472021"/>
                      <a:pt x="1118193" y="364016"/>
                      <a:pt x="1038761" y="284013"/>
                    </a:cubicBezTo>
                    <a:cubicBezTo>
                      <a:pt x="935899" y="180580"/>
                      <a:pt x="821037" y="91433"/>
                      <a:pt x="690746" y="24001"/>
                    </a:cubicBezTo>
                    <a:cubicBezTo>
                      <a:pt x="669030" y="12572"/>
                      <a:pt x="646172" y="2286"/>
                      <a:pt x="619314" y="0"/>
                    </a:cubicBezTo>
                    <a:cubicBezTo>
                      <a:pt x="623885" y="14858"/>
                      <a:pt x="636457" y="20001"/>
                      <a:pt x="644458" y="29144"/>
                    </a:cubicBezTo>
                    <a:cubicBezTo>
                      <a:pt x="653029" y="38859"/>
                      <a:pt x="670745" y="48574"/>
                      <a:pt x="664458" y="61146"/>
                    </a:cubicBezTo>
                    <a:cubicBezTo>
                      <a:pt x="657030" y="76003"/>
                      <a:pt x="638172" y="67432"/>
                      <a:pt x="625028" y="64574"/>
                    </a:cubicBezTo>
                    <a:cubicBezTo>
                      <a:pt x="583312" y="55431"/>
                      <a:pt x="542167" y="45716"/>
                      <a:pt x="500451" y="36002"/>
                    </a:cubicBezTo>
                    <a:cubicBezTo>
                      <a:pt x="460449" y="26287"/>
                      <a:pt x="426162" y="34287"/>
                      <a:pt x="395875" y="62860"/>
                    </a:cubicBezTo>
                    <a:cubicBezTo>
                      <a:pt x="368445" y="88575"/>
                      <a:pt x="339872" y="114291"/>
                      <a:pt x="307871" y="134863"/>
                    </a:cubicBezTo>
                    <a:cubicBezTo>
                      <a:pt x="299299" y="140578"/>
                      <a:pt x="288442" y="150292"/>
                      <a:pt x="278727" y="143435"/>
                    </a:cubicBezTo>
                    <a:cubicBezTo>
                      <a:pt x="266726" y="134863"/>
                      <a:pt x="275869" y="121720"/>
                      <a:pt x="280441" y="111434"/>
                    </a:cubicBezTo>
                    <a:cubicBezTo>
                      <a:pt x="290156" y="89718"/>
                      <a:pt x="301585" y="69146"/>
                      <a:pt x="311871" y="47431"/>
                    </a:cubicBezTo>
                    <a:cubicBezTo>
                      <a:pt x="266726" y="73146"/>
                      <a:pt x="239297" y="116005"/>
                      <a:pt x="206152" y="157721"/>
                    </a:cubicBezTo>
                    <a:cubicBezTo>
                      <a:pt x="198723" y="120005"/>
                      <a:pt x="214152" y="92576"/>
                      <a:pt x="221581" y="57717"/>
                    </a:cubicBezTo>
                    <a:cubicBezTo>
                      <a:pt x="165579" y="111434"/>
                      <a:pt x="139863" y="173151"/>
                      <a:pt x="133006" y="250297"/>
                    </a:cubicBezTo>
                    <a:cubicBezTo>
                      <a:pt x="97576" y="208581"/>
                      <a:pt x="117005" y="162293"/>
                      <a:pt x="103290" y="122291"/>
                    </a:cubicBezTo>
                    <a:cubicBezTo>
                      <a:pt x="91861" y="129720"/>
                      <a:pt x="87290" y="139435"/>
                      <a:pt x="82146" y="148578"/>
                    </a:cubicBezTo>
                    <a:cubicBezTo>
                      <a:pt x="59860" y="189723"/>
                      <a:pt x="40430" y="232010"/>
                      <a:pt x="23858" y="275441"/>
                    </a:cubicBezTo>
                    <a:cubicBezTo>
                      <a:pt x="-7572" y="356016"/>
                      <a:pt x="-8715" y="437163"/>
                      <a:pt x="25001" y="517166"/>
                    </a:cubicBezTo>
                    <a:cubicBezTo>
                      <a:pt x="48431" y="572026"/>
                      <a:pt x="58717" y="628028"/>
                      <a:pt x="54145" y="687460"/>
                    </a:cubicBezTo>
                    <a:cubicBezTo>
                      <a:pt x="47288" y="783464"/>
                      <a:pt x="76432" y="869753"/>
                      <a:pt x="129577" y="948614"/>
                    </a:cubicBezTo>
                    <a:cubicBezTo>
                      <a:pt x="140435" y="935471"/>
                      <a:pt x="134149" y="920613"/>
                      <a:pt x="131863" y="906898"/>
                    </a:cubicBezTo>
                    <a:cubicBezTo>
                      <a:pt x="122148" y="850324"/>
                      <a:pt x="114719" y="793750"/>
                      <a:pt x="115291" y="736033"/>
                    </a:cubicBezTo>
                    <a:cubicBezTo>
                      <a:pt x="116434" y="630314"/>
                      <a:pt x="150721" y="590312"/>
                      <a:pt x="254154" y="574883"/>
                    </a:cubicBezTo>
                    <a:cubicBezTo>
                      <a:pt x="291299" y="569169"/>
                      <a:pt x="329015" y="566883"/>
                      <a:pt x="365017" y="556025"/>
                    </a:cubicBezTo>
                    <a:cubicBezTo>
                      <a:pt x="404447" y="547453"/>
                      <a:pt x="439877" y="530881"/>
                      <a:pt x="473593" y="509166"/>
                    </a:cubicBezTo>
                    <a:cubicBezTo>
                      <a:pt x="501023" y="491451"/>
                      <a:pt x="528452" y="472593"/>
                      <a:pt x="556454" y="454878"/>
                    </a:cubicBezTo>
                    <a:cubicBezTo>
                      <a:pt x="599884" y="426305"/>
                      <a:pt x="646743" y="413161"/>
                      <a:pt x="699317" y="414876"/>
                    </a:cubicBezTo>
                    <a:cubicBezTo>
                      <a:pt x="757605" y="417162"/>
                      <a:pt x="781035" y="432591"/>
                      <a:pt x="798750" y="489165"/>
                    </a:cubicBezTo>
                    <a:cubicBezTo>
                      <a:pt x="805608" y="511452"/>
                      <a:pt x="811894" y="533738"/>
                      <a:pt x="823323" y="554311"/>
                    </a:cubicBezTo>
                    <a:cubicBezTo>
                      <a:pt x="860467" y="620028"/>
                      <a:pt x="916470" y="670887"/>
                      <a:pt x="961615" y="729747"/>
                    </a:cubicBezTo>
                    <a:cubicBezTo>
                      <a:pt x="962758" y="731462"/>
                      <a:pt x="1016475" y="838895"/>
                      <a:pt x="1021617" y="850895"/>
                    </a:cubicBezTo>
                    <a:cubicBezTo>
                      <a:pt x="1045619" y="908612"/>
                      <a:pt x="1059334" y="969187"/>
                      <a:pt x="1078192" y="1028046"/>
                    </a:cubicBezTo>
                    <a:cubicBezTo>
                      <a:pt x="1082192" y="1041190"/>
                      <a:pt x="1087335" y="1059476"/>
                      <a:pt x="1105621" y="1056048"/>
                    </a:cubicBezTo>
                    <a:cubicBezTo>
                      <a:pt x="1122194" y="1053190"/>
                      <a:pt x="1118765" y="1034332"/>
                      <a:pt x="1117622" y="1021760"/>
                    </a:cubicBezTo>
                    <a:cubicBezTo>
                      <a:pt x="1115336" y="984044"/>
                      <a:pt x="1104478" y="948614"/>
                      <a:pt x="1093049" y="913184"/>
                    </a:cubicBezTo>
                    <a:cubicBezTo>
                      <a:pt x="1080477" y="872039"/>
                      <a:pt x="1078763" y="820037"/>
                      <a:pt x="1097049" y="776606"/>
                    </a:cubicBezTo>
                    <a:cubicBezTo>
                      <a:pt x="1096478" y="776606"/>
                      <a:pt x="1138766" y="705175"/>
                      <a:pt x="1151909" y="682316"/>
                    </a:cubicBezTo>
                    <a:cubicBezTo>
                      <a:pt x="1161052" y="664030"/>
                      <a:pt x="1179339" y="655458"/>
                      <a:pt x="1192482" y="640600"/>
                    </a:cubicBezTo>
                    <a:cubicBezTo>
                      <a:pt x="1187339" y="619457"/>
                      <a:pt x="1181053" y="598313"/>
                      <a:pt x="1175339" y="576597"/>
                    </a:cubicBezTo>
                    <a:close/>
                  </a:path>
                </a:pathLst>
              </a:custGeom>
              <a:solidFill>
                <a:srgbClr val="765640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oup 95">
              <a:extLst>
                <a:ext uri="{FF2B5EF4-FFF2-40B4-BE49-F238E27FC236}">
                  <a16:creationId xmlns:a16="http://schemas.microsoft.com/office/drawing/2014/main" id="{924901E9-23B1-ABDC-690F-1CF84D558842}"/>
                </a:ext>
              </a:extLst>
            </p:cNvPr>
            <p:cNvGrpSpPr/>
            <p:nvPr/>
          </p:nvGrpSpPr>
          <p:grpSpPr>
            <a:xfrm>
              <a:off x="1855021" y="4408438"/>
              <a:ext cx="2903365" cy="2200720"/>
              <a:chOff x="1855021" y="4408438"/>
              <a:chExt cx="2903365" cy="2200720"/>
            </a:xfrm>
          </p:grpSpPr>
          <p:sp>
            <p:nvSpPr>
              <p:cNvPr id="40" name="Oval 96">
                <a:extLst>
                  <a:ext uri="{FF2B5EF4-FFF2-40B4-BE49-F238E27FC236}">
                    <a16:creationId xmlns:a16="http://schemas.microsoft.com/office/drawing/2014/main" id="{3BD6D18B-CA59-25DF-D8F6-01D0B7D6D482}"/>
                  </a:ext>
                </a:extLst>
              </p:cNvPr>
              <p:cNvSpPr/>
              <p:nvPr/>
            </p:nvSpPr>
            <p:spPr>
              <a:xfrm>
                <a:off x="3221301" y="6126849"/>
                <a:ext cx="1537085" cy="48230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41" name="Group 97">
                <a:extLst>
                  <a:ext uri="{FF2B5EF4-FFF2-40B4-BE49-F238E27FC236}">
                    <a16:creationId xmlns:a16="http://schemas.microsoft.com/office/drawing/2014/main" id="{8E2A1866-3475-CDCD-A72A-05D3DD4207B7}"/>
                  </a:ext>
                </a:extLst>
              </p:cNvPr>
              <p:cNvGrpSpPr/>
              <p:nvPr/>
            </p:nvGrpSpPr>
            <p:grpSpPr>
              <a:xfrm flipH="1">
                <a:off x="1855021" y="4408438"/>
                <a:ext cx="2426144" cy="1612821"/>
                <a:chOff x="6917382" y="4652701"/>
                <a:chExt cx="2983072" cy="1983048"/>
              </a:xfrm>
            </p:grpSpPr>
            <p:sp>
              <p:nvSpPr>
                <p:cNvPr id="43" name="Freeform: Shape 99">
                  <a:extLst>
                    <a:ext uri="{FF2B5EF4-FFF2-40B4-BE49-F238E27FC236}">
                      <a16:creationId xmlns:a16="http://schemas.microsoft.com/office/drawing/2014/main" id="{0598F26E-C18C-1362-42DE-822DDA0A8661}"/>
                    </a:ext>
                  </a:extLst>
                </p:cNvPr>
                <p:cNvSpPr/>
                <p:nvPr/>
              </p:nvSpPr>
              <p:spPr>
                <a:xfrm>
                  <a:off x="6917382" y="4652701"/>
                  <a:ext cx="2983072" cy="1983048"/>
                </a:xfrm>
                <a:custGeom>
                  <a:avLst/>
                  <a:gdLst>
                    <a:gd name="connsiteX0" fmla="*/ 2977241 w 2983072"/>
                    <a:gd name="connsiteY0" fmla="*/ 1404120 h 1983048"/>
                    <a:gd name="connsiteX1" fmla="*/ 1664038 w 2983072"/>
                    <a:gd name="connsiteY1" fmla="*/ 1312116 h 1983048"/>
                    <a:gd name="connsiteX2" fmla="*/ 1634323 w 2983072"/>
                    <a:gd name="connsiteY2" fmla="*/ 1288114 h 1983048"/>
                    <a:gd name="connsiteX3" fmla="*/ 1230305 w 2983072"/>
                    <a:gd name="connsiteY3" fmla="*/ 69774 h 1983048"/>
                    <a:gd name="connsiteX4" fmla="*/ 1130872 w 2983072"/>
                    <a:gd name="connsiteY4" fmla="*/ 56 h 1983048"/>
                    <a:gd name="connsiteX5" fmla="*/ 68538 w 2983072"/>
                    <a:gd name="connsiteY5" fmla="*/ 15486 h 1983048"/>
                    <a:gd name="connsiteX6" fmla="*/ 1678 w 2983072"/>
                    <a:gd name="connsiteY6" fmla="*/ 98918 h 1983048"/>
                    <a:gd name="connsiteX7" fmla="*/ 437126 w 2983072"/>
                    <a:gd name="connsiteY7" fmla="*/ 1469265 h 1983048"/>
                    <a:gd name="connsiteX8" fmla="*/ 531416 w 2983072"/>
                    <a:gd name="connsiteY8" fmla="*/ 1703562 h 1983048"/>
                    <a:gd name="connsiteX9" fmla="*/ 478271 w 2983072"/>
                    <a:gd name="connsiteY9" fmla="*/ 1825853 h 1983048"/>
                    <a:gd name="connsiteX10" fmla="*/ 554274 w 2983072"/>
                    <a:gd name="connsiteY10" fmla="*/ 1888141 h 1983048"/>
                    <a:gd name="connsiteX11" fmla="*/ 2109201 w 2983072"/>
                    <a:gd name="connsiteY11" fmla="*/ 1983003 h 1983048"/>
                    <a:gd name="connsiteX12" fmla="*/ 2322354 w 2983072"/>
                    <a:gd name="connsiteY12" fmla="*/ 1912714 h 1983048"/>
                    <a:gd name="connsiteX13" fmla="*/ 2959525 w 2983072"/>
                    <a:gd name="connsiteY13" fmla="*/ 1470408 h 1983048"/>
                    <a:gd name="connsiteX14" fmla="*/ 2977241 w 2983072"/>
                    <a:gd name="connsiteY14" fmla="*/ 1404120 h 1983048"/>
                    <a:gd name="connsiteX15" fmla="*/ 2977241 w 2983072"/>
                    <a:gd name="connsiteY15" fmla="*/ 1404120 h 198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83072" h="1983048">
                      <a:moveTo>
                        <a:pt x="2977241" y="1404120"/>
                      </a:moveTo>
                      <a:cubicBezTo>
                        <a:pt x="2934953" y="1378976"/>
                        <a:pt x="1826903" y="1330402"/>
                        <a:pt x="1664038" y="1312116"/>
                      </a:cubicBezTo>
                      <a:cubicBezTo>
                        <a:pt x="1645752" y="1310401"/>
                        <a:pt x="1638895" y="1303544"/>
                        <a:pt x="1634323" y="1288114"/>
                      </a:cubicBezTo>
                      <a:cubicBezTo>
                        <a:pt x="1595464" y="1168680"/>
                        <a:pt x="1325737" y="356644"/>
                        <a:pt x="1230305" y="69774"/>
                      </a:cubicBezTo>
                      <a:cubicBezTo>
                        <a:pt x="1212018" y="14914"/>
                        <a:pt x="1189160" y="-1087"/>
                        <a:pt x="1130872" y="56"/>
                      </a:cubicBezTo>
                      <a:cubicBezTo>
                        <a:pt x="1060011" y="1199"/>
                        <a:pt x="140541" y="14914"/>
                        <a:pt x="68538" y="15486"/>
                      </a:cubicBezTo>
                      <a:cubicBezTo>
                        <a:pt x="17678" y="16057"/>
                        <a:pt x="-6894" y="48059"/>
                        <a:pt x="1678" y="98918"/>
                      </a:cubicBezTo>
                      <a:cubicBezTo>
                        <a:pt x="6249" y="125776"/>
                        <a:pt x="422840" y="1433835"/>
                        <a:pt x="437126" y="1469265"/>
                      </a:cubicBezTo>
                      <a:cubicBezTo>
                        <a:pt x="467413" y="1548126"/>
                        <a:pt x="471413" y="1637273"/>
                        <a:pt x="531416" y="1703562"/>
                      </a:cubicBezTo>
                      <a:cubicBezTo>
                        <a:pt x="458270" y="1744707"/>
                        <a:pt x="455413" y="1751564"/>
                        <a:pt x="478271" y="1825853"/>
                      </a:cubicBezTo>
                      <a:cubicBezTo>
                        <a:pt x="489700" y="1863569"/>
                        <a:pt x="514272" y="1885284"/>
                        <a:pt x="554274" y="1888141"/>
                      </a:cubicBezTo>
                      <a:cubicBezTo>
                        <a:pt x="729711" y="1900713"/>
                        <a:pt x="1952051" y="1985289"/>
                        <a:pt x="2109201" y="1983003"/>
                      </a:cubicBezTo>
                      <a:cubicBezTo>
                        <a:pt x="2188062" y="1981288"/>
                        <a:pt x="2226350" y="1983574"/>
                        <a:pt x="2322354" y="1912714"/>
                      </a:cubicBezTo>
                      <a:cubicBezTo>
                        <a:pt x="2388643" y="1865283"/>
                        <a:pt x="2905809" y="1512125"/>
                        <a:pt x="2959525" y="1470408"/>
                      </a:cubicBezTo>
                      <a:cubicBezTo>
                        <a:pt x="2984670" y="1449836"/>
                        <a:pt x="2988098" y="1430978"/>
                        <a:pt x="2977241" y="1404120"/>
                      </a:cubicBezTo>
                      <a:lnTo>
                        <a:pt x="2977241" y="1404120"/>
                      </a:lnTo>
                      <a:close/>
                    </a:path>
                  </a:pathLst>
                </a:custGeom>
                <a:solidFill>
                  <a:srgbClr val="484848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100">
                  <a:extLst>
                    <a:ext uri="{FF2B5EF4-FFF2-40B4-BE49-F238E27FC236}">
                      <a16:creationId xmlns:a16="http://schemas.microsoft.com/office/drawing/2014/main" id="{A1C816DB-2597-6FFB-CF0F-2B78B268F994}"/>
                    </a:ext>
                  </a:extLst>
                </p:cNvPr>
                <p:cNvSpPr/>
                <p:nvPr/>
              </p:nvSpPr>
              <p:spPr>
                <a:xfrm>
                  <a:off x="7049409" y="4778370"/>
                  <a:ext cx="1445617" cy="1416648"/>
                </a:xfrm>
                <a:custGeom>
                  <a:avLst/>
                  <a:gdLst>
                    <a:gd name="connsiteX0" fmla="*/ 1442293 w 1445617"/>
                    <a:gd name="connsiteY0" fmla="*/ 1036725 h 1416648"/>
                    <a:gd name="connsiteX1" fmla="*/ 1349718 w 1445617"/>
                    <a:gd name="connsiteY1" fmla="*/ 770427 h 1416648"/>
                    <a:gd name="connsiteX2" fmla="*/ 1094277 w 1445617"/>
                    <a:gd name="connsiteY2" fmla="*/ 25251 h 1416648"/>
                    <a:gd name="connsiteX3" fmla="*/ 1059419 w 1445617"/>
                    <a:gd name="connsiteY3" fmla="*/ 107 h 1416648"/>
                    <a:gd name="connsiteX4" fmla="*/ 62802 w 1445617"/>
                    <a:gd name="connsiteY4" fmla="*/ 41251 h 1416648"/>
                    <a:gd name="connsiteX5" fmla="*/ 13086 w 1445617"/>
                    <a:gd name="connsiteY5" fmla="*/ 109255 h 1416648"/>
                    <a:gd name="connsiteX6" fmla="*/ 166807 w 1445617"/>
                    <a:gd name="connsiteY6" fmla="*/ 575561 h 1416648"/>
                    <a:gd name="connsiteX7" fmla="*/ 430247 w 1445617"/>
                    <a:gd name="connsiteY7" fmla="*/ 1385312 h 1416648"/>
                    <a:gd name="connsiteX8" fmla="*/ 478250 w 1445617"/>
                    <a:gd name="connsiteY8" fmla="*/ 1408742 h 1416648"/>
                    <a:gd name="connsiteX9" fmla="*/ 1106278 w 1445617"/>
                    <a:gd name="connsiteY9" fmla="*/ 1184160 h 1416648"/>
                    <a:gd name="connsiteX10" fmla="*/ 1245141 w 1445617"/>
                    <a:gd name="connsiteY10" fmla="*/ 1132729 h 1416648"/>
                    <a:gd name="connsiteX11" fmla="*/ 1245141 w 1445617"/>
                    <a:gd name="connsiteY11" fmla="*/ 1132729 h 1416648"/>
                    <a:gd name="connsiteX12" fmla="*/ 1245141 w 1445617"/>
                    <a:gd name="connsiteY12" fmla="*/ 1132729 h 1416648"/>
                    <a:gd name="connsiteX13" fmla="*/ 1424007 w 1445617"/>
                    <a:gd name="connsiteY13" fmla="*/ 1071012 h 1416648"/>
                    <a:gd name="connsiteX14" fmla="*/ 1442293 w 1445617"/>
                    <a:gd name="connsiteY14" fmla="*/ 1036725 h 1416648"/>
                    <a:gd name="connsiteX15" fmla="*/ 1442293 w 1445617"/>
                    <a:gd name="connsiteY15" fmla="*/ 1036725 h 1416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5617" h="1416648">
                      <a:moveTo>
                        <a:pt x="1442293" y="1036725"/>
                      </a:moveTo>
                      <a:cubicBezTo>
                        <a:pt x="1410292" y="948150"/>
                        <a:pt x="1380005" y="859003"/>
                        <a:pt x="1349718" y="770427"/>
                      </a:cubicBezTo>
                      <a:cubicBezTo>
                        <a:pt x="1263999" y="521845"/>
                        <a:pt x="1178853" y="273833"/>
                        <a:pt x="1094277" y="25251"/>
                      </a:cubicBezTo>
                      <a:cubicBezTo>
                        <a:pt x="1087991" y="6964"/>
                        <a:pt x="1080563" y="-1036"/>
                        <a:pt x="1059419" y="107"/>
                      </a:cubicBezTo>
                      <a:cubicBezTo>
                        <a:pt x="1013131" y="2964"/>
                        <a:pt x="181093" y="35537"/>
                        <a:pt x="62802" y="41251"/>
                      </a:cubicBezTo>
                      <a:cubicBezTo>
                        <a:pt x="-9201" y="44680"/>
                        <a:pt x="-9201" y="41823"/>
                        <a:pt x="13086" y="109255"/>
                      </a:cubicBezTo>
                      <a:cubicBezTo>
                        <a:pt x="64517" y="264690"/>
                        <a:pt x="115948" y="420126"/>
                        <a:pt x="166807" y="575561"/>
                      </a:cubicBezTo>
                      <a:cubicBezTo>
                        <a:pt x="254811" y="845288"/>
                        <a:pt x="342243" y="1115586"/>
                        <a:pt x="430247" y="1385312"/>
                      </a:cubicBezTo>
                      <a:cubicBezTo>
                        <a:pt x="442248" y="1422457"/>
                        <a:pt x="442819" y="1421314"/>
                        <a:pt x="478250" y="1408742"/>
                      </a:cubicBezTo>
                      <a:cubicBezTo>
                        <a:pt x="687973" y="1333881"/>
                        <a:pt x="897126" y="1259592"/>
                        <a:pt x="1106278" y="1184160"/>
                      </a:cubicBezTo>
                      <a:cubicBezTo>
                        <a:pt x="1152566" y="1167588"/>
                        <a:pt x="1201139" y="1155016"/>
                        <a:pt x="1245141" y="1132729"/>
                      </a:cubicBezTo>
                      <a:lnTo>
                        <a:pt x="1245141" y="1132729"/>
                      </a:lnTo>
                      <a:lnTo>
                        <a:pt x="1245141" y="1132729"/>
                      </a:lnTo>
                      <a:cubicBezTo>
                        <a:pt x="1304573" y="1112157"/>
                        <a:pt x="1364004" y="1090442"/>
                        <a:pt x="1424007" y="1071012"/>
                      </a:cubicBezTo>
                      <a:cubicBezTo>
                        <a:pt x="1445150" y="1065298"/>
                        <a:pt x="1449722" y="1057869"/>
                        <a:pt x="1442293" y="1036725"/>
                      </a:cubicBezTo>
                      <a:lnTo>
                        <a:pt x="1442293" y="1036725"/>
                      </a:lnTo>
                      <a:close/>
                    </a:path>
                  </a:pathLst>
                </a:custGeom>
                <a:solidFill>
                  <a:srgbClr val="8F8C8D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101">
                  <a:extLst>
                    <a:ext uri="{FF2B5EF4-FFF2-40B4-BE49-F238E27FC236}">
                      <a16:creationId xmlns:a16="http://schemas.microsoft.com/office/drawing/2014/main" id="{73789D15-EE40-AEFA-E92B-054B127DDCA8}"/>
                    </a:ext>
                  </a:extLst>
                </p:cNvPr>
                <p:cNvSpPr/>
                <p:nvPr/>
              </p:nvSpPr>
              <p:spPr>
                <a:xfrm>
                  <a:off x="7048837" y="4800764"/>
                  <a:ext cx="1251998" cy="1394255"/>
                </a:xfrm>
                <a:custGeom>
                  <a:avLst/>
                  <a:gdLst>
                    <a:gd name="connsiteX0" fmla="*/ 1251999 w 1251998"/>
                    <a:gd name="connsiteY0" fmla="*/ 1108050 h 1394255"/>
                    <a:gd name="connsiteX1" fmla="*/ 413104 w 1251998"/>
                    <a:gd name="connsiteY1" fmla="*/ 0 h 1394255"/>
                    <a:gd name="connsiteX2" fmla="*/ 62802 w 1251998"/>
                    <a:gd name="connsiteY2" fmla="*/ 16001 h 1394255"/>
                    <a:gd name="connsiteX3" fmla="*/ 13086 w 1251998"/>
                    <a:gd name="connsiteY3" fmla="*/ 84575 h 1394255"/>
                    <a:gd name="connsiteX4" fmla="*/ 166807 w 1251998"/>
                    <a:gd name="connsiteY4" fmla="*/ 551453 h 1394255"/>
                    <a:gd name="connsiteX5" fmla="*/ 429676 w 1251998"/>
                    <a:gd name="connsiteY5" fmla="*/ 1362919 h 1394255"/>
                    <a:gd name="connsiteX6" fmla="*/ 477678 w 1251998"/>
                    <a:gd name="connsiteY6" fmla="*/ 1386348 h 1394255"/>
                    <a:gd name="connsiteX7" fmla="*/ 1105706 w 1251998"/>
                    <a:gd name="connsiteY7" fmla="*/ 1161195 h 1394255"/>
                    <a:gd name="connsiteX8" fmla="*/ 1244570 w 1251998"/>
                    <a:gd name="connsiteY8" fmla="*/ 1109764 h 1394255"/>
                    <a:gd name="connsiteX9" fmla="*/ 1244570 w 1251998"/>
                    <a:gd name="connsiteY9" fmla="*/ 1109764 h 1394255"/>
                    <a:gd name="connsiteX10" fmla="*/ 1244570 w 1251998"/>
                    <a:gd name="connsiteY10" fmla="*/ 1109764 h 1394255"/>
                    <a:gd name="connsiteX11" fmla="*/ 1251999 w 1251998"/>
                    <a:gd name="connsiteY11" fmla="*/ 1108050 h 1394255"/>
                    <a:gd name="connsiteX12" fmla="*/ 1251999 w 1251998"/>
                    <a:gd name="connsiteY12" fmla="*/ 1108050 h 1394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51998" h="1394255">
                      <a:moveTo>
                        <a:pt x="1251999" y="1108050"/>
                      </a:moveTo>
                      <a:lnTo>
                        <a:pt x="413104" y="0"/>
                      </a:lnTo>
                      <a:cubicBezTo>
                        <a:pt x="296527" y="10858"/>
                        <a:pt x="179379" y="10286"/>
                        <a:pt x="62802" y="16001"/>
                      </a:cubicBezTo>
                      <a:cubicBezTo>
                        <a:pt x="-9201" y="19429"/>
                        <a:pt x="-9201" y="16572"/>
                        <a:pt x="13086" y="84575"/>
                      </a:cubicBezTo>
                      <a:cubicBezTo>
                        <a:pt x="64517" y="240011"/>
                        <a:pt x="115948" y="396018"/>
                        <a:pt x="166807" y="551453"/>
                      </a:cubicBezTo>
                      <a:cubicBezTo>
                        <a:pt x="254811" y="821751"/>
                        <a:pt x="342243" y="1092049"/>
                        <a:pt x="429676" y="1362919"/>
                      </a:cubicBezTo>
                      <a:cubicBezTo>
                        <a:pt x="441677" y="1400063"/>
                        <a:pt x="442248" y="1398920"/>
                        <a:pt x="477678" y="1386348"/>
                      </a:cubicBezTo>
                      <a:cubicBezTo>
                        <a:pt x="686830" y="1311488"/>
                        <a:pt x="896554" y="1237199"/>
                        <a:pt x="1105706" y="1161195"/>
                      </a:cubicBezTo>
                      <a:cubicBezTo>
                        <a:pt x="1151994" y="1144623"/>
                        <a:pt x="1200568" y="1132051"/>
                        <a:pt x="1244570" y="1109764"/>
                      </a:cubicBezTo>
                      <a:lnTo>
                        <a:pt x="1244570" y="1109764"/>
                      </a:lnTo>
                      <a:lnTo>
                        <a:pt x="1244570" y="1109764"/>
                      </a:lnTo>
                      <a:cubicBezTo>
                        <a:pt x="1247427" y="1109764"/>
                        <a:pt x="1249713" y="1108621"/>
                        <a:pt x="1251999" y="1108050"/>
                      </a:cubicBezTo>
                      <a:lnTo>
                        <a:pt x="1251999" y="1108050"/>
                      </a:lnTo>
                      <a:close/>
                    </a:path>
                  </a:pathLst>
                </a:custGeom>
                <a:solidFill>
                  <a:srgbClr val="6F6F6F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102">
                  <a:extLst>
                    <a:ext uri="{FF2B5EF4-FFF2-40B4-BE49-F238E27FC236}">
                      <a16:creationId xmlns:a16="http://schemas.microsoft.com/office/drawing/2014/main" id="{CA8CDE9A-73CD-36C2-CB24-5D2C97BBC08E}"/>
                    </a:ext>
                  </a:extLst>
                </p:cNvPr>
                <p:cNvSpPr/>
                <p:nvPr/>
              </p:nvSpPr>
              <p:spPr>
                <a:xfrm>
                  <a:off x="7409336" y="6400982"/>
                  <a:ext cx="1760252" cy="217078"/>
                </a:xfrm>
                <a:custGeom>
                  <a:avLst/>
                  <a:gdLst>
                    <a:gd name="connsiteX0" fmla="*/ 1634963 w 1760252"/>
                    <a:gd name="connsiteY0" fmla="*/ 216435 h 217078"/>
                    <a:gd name="connsiteX1" fmla="*/ 84035 w 1760252"/>
                    <a:gd name="connsiteY1" fmla="*/ 121574 h 217078"/>
                    <a:gd name="connsiteX2" fmla="*/ 603 w 1760252"/>
                    <a:gd name="connsiteY2" fmla="*/ 29570 h 217078"/>
                    <a:gd name="connsiteX3" fmla="*/ 37748 w 1760252"/>
                    <a:gd name="connsiteY3" fmla="*/ 997 h 217078"/>
                    <a:gd name="connsiteX4" fmla="*/ 1735539 w 1760252"/>
                    <a:gd name="connsiteY4" fmla="*/ 162718 h 217078"/>
                    <a:gd name="connsiteX5" fmla="*/ 1760111 w 1760252"/>
                    <a:gd name="connsiteY5" fmla="*/ 178719 h 217078"/>
                    <a:gd name="connsiteX6" fmla="*/ 1737824 w 1760252"/>
                    <a:gd name="connsiteY6" fmla="*/ 197577 h 217078"/>
                    <a:gd name="connsiteX7" fmla="*/ 1634963 w 1760252"/>
                    <a:gd name="connsiteY7" fmla="*/ 216435 h 217078"/>
                    <a:gd name="connsiteX8" fmla="*/ 1634963 w 1760252"/>
                    <a:gd name="connsiteY8" fmla="*/ 216435 h 217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252" h="217078">
                      <a:moveTo>
                        <a:pt x="1634963" y="216435"/>
                      </a:moveTo>
                      <a:cubicBezTo>
                        <a:pt x="1518386" y="208435"/>
                        <a:pt x="207470" y="130145"/>
                        <a:pt x="84035" y="121574"/>
                      </a:cubicBezTo>
                      <a:cubicBezTo>
                        <a:pt x="30319" y="118145"/>
                        <a:pt x="-5111" y="77572"/>
                        <a:pt x="603" y="29570"/>
                      </a:cubicBezTo>
                      <a:cubicBezTo>
                        <a:pt x="3460" y="7854"/>
                        <a:pt x="13175" y="-3575"/>
                        <a:pt x="37748" y="997"/>
                      </a:cubicBezTo>
                      <a:cubicBezTo>
                        <a:pt x="112608" y="13569"/>
                        <a:pt x="1641820" y="147289"/>
                        <a:pt x="1735539" y="162718"/>
                      </a:cubicBezTo>
                      <a:cubicBezTo>
                        <a:pt x="1746968" y="164433"/>
                        <a:pt x="1758397" y="167290"/>
                        <a:pt x="1760111" y="178719"/>
                      </a:cubicBezTo>
                      <a:cubicBezTo>
                        <a:pt x="1761825" y="192434"/>
                        <a:pt x="1747539" y="194148"/>
                        <a:pt x="1737824" y="197577"/>
                      </a:cubicBezTo>
                      <a:cubicBezTo>
                        <a:pt x="1704109" y="209006"/>
                        <a:pt x="1670964" y="219864"/>
                        <a:pt x="1634963" y="216435"/>
                      </a:cubicBezTo>
                      <a:lnTo>
                        <a:pt x="1634963" y="216435"/>
                      </a:lnTo>
                      <a:close/>
                    </a:path>
                  </a:pathLst>
                </a:custGeom>
                <a:solidFill>
                  <a:srgbClr val="6F6F6F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103">
                  <a:extLst>
                    <a:ext uri="{FF2B5EF4-FFF2-40B4-BE49-F238E27FC236}">
                      <a16:creationId xmlns:a16="http://schemas.microsoft.com/office/drawing/2014/main" id="{65F48889-DF3D-8C94-2181-7BD90EE8D1F7}"/>
                    </a:ext>
                  </a:extLst>
                </p:cNvPr>
                <p:cNvSpPr/>
                <p:nvPr/>
              </p:nvSpPr>
              <p:spPr>
                <a:xfrm>
                  <a:off x="6952507" y="4726584"/>
                  <a:ext cx="531234" cy="1611633"/>
                </a:xfrm>
                <a:custGeom>
                  <a:avLst/>
                  <a:gdLst>
                    <a:gd name="connsiteX0" fmla="*/ 531149 w 531234"/>
                    <a:gd name="connsiteY0" fmla="*/ 1599963 h 1611633"/>
                    <a:gd name="connsiteX1" fmla="*/ 524291 w 531234"/>
                    <a:gd name="connsiteY1" fmla="*/ 1610821 h 1611633"/>
                    <a:gd name="connsiteX2" fmla="*/ 511719 w 531234"/>
                    <a:gd name="connsiteY2" fmla="*/ 1606249 h 1611633"/>
                    <a:gd name="connsiteX3" fmla="*/ 500290 w 531234"/>
                    <a:gd name="connsiteY3" fmla="*/ 1573105 h 1611633"/>
                    <a:gd name="connsiteX4" fmla="*/ 294567 w 531234"/>
                    <a:gd name="connsiteY4" fmla="*/ 933648 h 1611633"/>
                    <a:gd name="connsiteX5" fmla="*/ 8840 w 531234"/>
                    <a:gd name="connsiteY5" fmla="*/ 36464 h 1611633"/>
                    <a:gd name="connsiteX6" fmla="*/ 8268 w 531234"/>
                    <a:gd name="connsiteY6" fmla="*/ 1034 h 1611633"/>
                    <a:gd name="connsiteX7" fmla="*/ 28269 w 531234"/>
                    <a:gd name="connsiteY7" fmla="*/ 29035 h 1611633"/>
                    <a:gd name="connsiteX8" fmla="*/ 288281 w 531234"/>
                    <a:gd name="connsiteY8" fmla="*/ 843358 h 1611633"/>
                    <a:gd name="connsiteX9" fmla="*/ 524863 w 531234"/>
                    <a:gd name="connsiteY9" fmla="*/ 1579962 h 1611633"/>
                    <a:gd name="connsiteX10" fmla="*/ 531149 w 531234"/>
                    <a:gd name="connsiteY10" fmla="*/ 1599963 h 1611633"/>
                    <a:gd name="connsiteX11" fmla="*/ 531149 w 531234"/>
                    <a:gd name="connsiteY11" fmla="*/ 1599963 h 1611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31234" h="1611633">
                      <a:moveTo>
                        <a:pt x="531149" y="1599963"/>
                      </a:moveTo>
                      <a:cubicBezTo>
                        <a:pt x="531720" y="1604535"/>
                        <a:pt x="529434" y="1608535"/>
                        <a:pt x="524291" y="1610821"/>
                      </a:cubicBezTo>
                      <a:cubicBezTo>
                        <a:pt x="518577" y="1613107"/>
                        <a:pt x="514005" y="1610249"/>
                        <a:pt x="511719" y="1606249"/>
                      </a:cubicBezTo>
                      <a:cubicBezTo>
                        <a:pt x="507148" y="1595392"/>
                        <a:pt x="503719" y="1584534"/>
                        <a:pt x="500290" y="1573105"/>
                      </a:cubicBezTo>
                      <a:cubicBezTo>
                        <a:pt x="431716" y="1359953"/>
                        <a:pt x="363141" y="1146800"/>
                        <a:pt x="294567" y="933648"/>
                      </a:cubicBezTo>
                      <a:cubicBezTo>
                        <a:pt x="199134" y="634777"/>
                        <a:pt x="103701" y="335335"/>
                        <a:pt x="8840" y="36464"/>
                      </a:cubicBezTo>
                      <a:cubicBezTo>
                        <a:pt x="5411" y="25607"/>
                        <a:pt x="-8876" y="6749"/>
                        <a:pt x="8268" y="1034"/>
                      </a:cubicBezTo>
                      <a:cubicBezTo>
                        <a:pt x="27126" y="-5252"/>
                        <a:pt x="24840" y="18749"/>
                        <a:pt x="28269" y="29035"/>
                      </a:cubicBezTo>
                      <a:cubicBezTo>
                        <a:pt x="115702" y="299905"/>
                        <a:pt x="201420" y="571917"/>
                        <a:pt x="288281" y="843358"/>
                      </a:cubicBezTo>
                      <a:cubicBezTo>
                        <a:pt x="366570" y="1089083"/>
                        <a:pt x="446002" y="1334237"/>
                        <a:pt x="524863" y="1579962"/>
                      </a:cubicBezTo>
                      <a:cubicBezTo>
                        <a:pt x="526577" y="1585677"/>
                        <a:pt x="528292" y="1592535"/>
                        <a:pt x="531149" y="1599963"/>
                      </a:cubicBezTo>
                      <a:lnTo>
                        <a:pt x="531149" y="1599963"/>
                      </a:lnTo>
                      <a:close/>
                    </a:path>
                  </a:pathLst>
                </a:custGeom>
                <a:solidFill>
                  <a:srgbClr val="909090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104">
                  <a:extLst>
                    <a:ext uri="{FF2B5EF4-FFF2-40B4-BE49-F238E27FC236}">
                      <a16:creationId xmlns:a16="http://schemas.microsoft.com/office/drawing/2014/main" id="{7CD7615A-9C77-1F32-7ACB-6E77A7D13DAA}"/>
                    </a:ext>
                  </a:extLst>
                </p:cNvPr>
                <p:cNvSpPr/>
                <p:nvPr/>
              </p:nvSpPr>
              <p:spPr>
                <a:xfrm>
                  <a:off x="7729130" y="6057561"/>
                  <a:ext cx="662402" cy="280414"/>
                </a:xfrm>
                <a:custGeom>
                  <a:avLst/>
                  <a:gdLst>
                    <a:gd name="connsiteX0" fmla="*/ 13395 w 662402"/>
                    <a:gd name="connsiteY0" fmla="*/ 280415 h 280414"/>
                    <a:gd name="connsiteX1" fmla="*/ 251 w 662402"/>
                    <a:gd name="connsiteY1" fmla="*/ 273557 h 280414"/>
                    <a:gd name="connsiteX2" fmla="*/ 11109 w 662402"/>
                    <a:gd name="connsiteY2" fmla="*/ 259271 h 280414"/>
                    <a:gd name="connsiteX3" fmla="*/ 628280 w 662402"/>
                    <a:gd name="connsiteY3" fmla="*/ 10117 h 280414"/>
                    <a:gd name="connsiteX4" fmla="*/ 660853 w 662402"/>
                    <a:gd name="connsiteY4" fmla="*/ 7260 h 280414"/>
                    <a:gd name="connsiteX5" fmla="*/ 636852 w 662402"/>
                    <a:gd name="connsiteY5" fmla="*/ 28975 h 280414"/>
                    <a:gd name="connsiteX6" fmla="*/ 13395 w 662402"/>
                    <a:gd name="connsiteY6" fmla="*/ 280415 h 280414"/>
                    <a:gd name="connsiteX7" fmla="*/ 13395 w 662402"/>
                    <a:gd name="connsiteY7" fmla="*/ 280415 h 28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2402" h="280414">
                      <a:moveTo>
                        <a:pt x="13395" y="280415"/>
                      </a:moveTo>
                      <a:cubicBezTo>
                        <a:pt x="6537" y="280415"/>
                        <a:pt x="1394" y="279844"/>
                        <a:pt x="251" y="273557"/>
                      </a:cubicBezTo>
                      <a:cubicBezTo>
                        <a:pt x="-1463" y="264414"/>
                        <a:pt x="5966" y="261557"/>
                        <a:pt x="11109" y="259271"/>
                      </a:cubicBezTo>
                      <a:cubicBezTo>
                        <a:pt x="48825" y="243270"/>
                        <a:pt x="460272" y="77549"/>
                        <a:pt x="628280" y="10117"/>
                      </a:cubicBezTo>
                      <a:cubicBezTo>
                        <a:pt x="638566" y="6117"/>
                        <a:pt x="653995" y="-8741"/>
                        <a:pt x="660853" y="7260"/>
                      </a:cubicBezTo>
                      <a:cubicBezTo>
                        <a:pt x="668282" y="23832"/>
                        <a:pt x="647138" y="24403"/>
                        <a:pt x="636852" y="28975"/>
                      </a:cubicBezTo>
                      <a:cubicBezTo>
                        <a:pt x="435700" y="111265"/>
                        <a:pt x="18538" y="278701"/>
                        <a:pt x="13395" y="280415"/>
                      </a:cubicBezTo>
                      <a:lnTo>
                        <a:pt x="13395" y="280415"/>
                      </a:lnTo>
                      <a:close/>
                    </a:path>
                  </a:pathLst>
                </a:custGeom>
                <a:solidFill>
                  <a:srgbClr val="908F90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105">
                  <a:extLst>
                    <a:ext uri="{FF2B5EF4-FFF2-40B4-BE49-F238E27FC236}">
                      <a16:creationId xmlns:a16="http://schemas.microsoft.com/office/drawing/2014/main" id="{6FCEC88A-5CC2-3A5E-AB00-10395A3FC353}"/>
                    </a:ext>
                  </a:extLst>
                </p:cNvPr>
                <p:cNvSpPr/>
                <p:nvPr/>
              </p:nvSpPr>
              <p:spPr>
                <a:xfrm>
                  <a:off x="7609376" y="6263687"/>
                  <a:ext cx="114290" cy="51430"/>
                </a:xfrm>
                <a:custGeom>
                  <a:avLst/>
                  <a:gdLst>
                    <a:gd name="connsiteX0" fmla="*/ 0 w 114290"/>
                    <a:gd name="connsiteY0" fmla="*/ 42288 h 51430"/>
                    <a:gd name="connsiteX1" fmla="*/ 110862 w 114290"/>
                    <a:gd name="connsiteY1" fmla="*/ 0 h 51430"/>
                    <a:gd name="connsiteX2" fmla="*/ 114291 w 114290"/>
                    <a:gd name="connsiteY2" fmla="*/ 9143 h 51430"/>
                    <a:gd name="connsiteX3" fmla="*/ 3429 w 114290"/>
                    <a:gd name="connsiteY3" fmla="*/ 51431 h 51430"/>
                    <a:gd name="connsiteX4" fmla="*/ 0 w 114290"/>
                    <a:gd name="connsiteY4" fmla="*/ 42288 h 51430"/>
                    <a:gd name="connsiteX5" fmla="*/ 0 w 114290"/>
                    <a:gd name="connsiteY5" fmla="*/ 42288 h 5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290" h="51430">
                      <a:moveTo>
                        <a:pt x="0" y="42288"/>
                      </a:moveTo>
                      <a:cubicBezTo>
                        <a:pt x="36573" y="28001"/>
                        <a:pt x="73718" y="14286"/>
                        <a:pt x="110862" y="0"/>
                      </a:cubicBezTo>
                      <a:cubicBezTo>
                        <a:pt x="112005" y="3429"/>
                        <a:pt x="113148" y="6286"/>
                        <a:pt x="114291" y="9143"/>
                      </a:cubicBezTo>
                      <a:cubicBezTo>
                        <a:pt x="77718" y="23429"/>
                        <a:pt x="40573" y="37145"/>
                        <a:pt x="3429" y="51431"/>
                      </a:cubicBezTo>
                      <a:cubicBezTo>
                        <a:pt x="2286" y="48574"/>
                        <a:pt x="1143" y="45145"/>
                        <a:pt x="0" y="42288"/>
                      </a:cubicBezTo>
                      <a:lnTo>
                        <a:pt x="0" y="42288"/>
                      </a:lnTo>
                      <a:close/>
                    </a:path>
                  </a:pathLst>
                </a:custGeom>
                <a:solidFill>
                  <a:srgbClr val="D0D0D0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2" name="Freeform: Shape 98">
                <a:extLst>
                  <a:ext uri="{FF2B5EF4-FFF2-40B4-BE49-F238E27FC236}">
                    <a16:creationId xmlns:a16="http://schemas.microsoft.com/office/drawing/2014/main" id="{798D6CA3-2072-5AE3-F05B-9285C52D7FAB}"/>
                  </a:ext>
                </a:extLst>
              </p:cNvPr>
              <p:cNvSpPr/>
              <p:nvPr/>
            </p:nvSpPr>
            <p:spPr>
              <a:xfrm rot="20712819">
                <a:off x="3437394" y="5860147"/>
                <a:ext cx="857891" cy="515601"/>
              </a:xfrm>
              <a:custGeom>
                <a:avLst/>
                <a:gdLst>
                  <a:gd name="connsiteX0" fmla="*/ 1463215 w 1885950"/>
                  <a:gd name="connsiteY0" fmla="*/ 833805 h 1133475"/>
                  <a:gd name="connsiteX1" fmla="*/ 1517508 w 1885950"/>
                  <a:gd name="connsiteY1" fmla="*/ 851903 h 1133475"/>
                  <a:gd name="connsiteX2" fmla="*/ 1873742 w 1885950"/>
                  <a:gd name="connsiteY2" fmla="*/ 670928 h 1133475"/>
                  <a:gd name="connsiteX3" fmla="*/ 1798495 w 1885950"/>
                  <a:gd name="connsiteY3" fmla="*/ 408038 h 1133475"/>
                  <a:gd name="connsiteX4" fmla="*/ 1629902 w 1885950"/>
                  <a:gd name="connsiteY4" fmla="*/ 322313 h 1133475"/>
                  <a:gd name="connsiteX5" fmla="*/ 1587992 w 1885950"/>
                  <a:gd name="connsiteY5" fmla="*/ 289928 h 1133475"/>
                  <a:gd name="connsiteX6" fmla="*/ 1541320 w 1885950"/>
                  <a:gd name="connsiteY6" fmla="*/ 250875 h 1133475"/>
                  <a:gd name="connsiteX7" fmla="*/ 583105 w 1885950"/>
                  <a:gd name="connsiteY7" fmla="*/ 3225 h 1133475"/>
                  <a:gd name="connsiteX8" fmla="*/ 514525 w 1885950"/>
                  <a:gd name="connsiteY8" fmla="*/ 39420 h 1133475"/>
                  <a:gd name="connsiteX9" fmla="*/ 510715 w 1885950"/>
                  <a:gd name="connsiteY9" fmla="*/ 609015 h 1133475"/>
                  <a:gd name="connsiteX10" fmla="*/ 521192 w 1885950"/>
                  <a:gd name="connsiteY10" fmla="*/ 651878 h 1133475"/>
                  <a:gd name="connsiteX11" fmla="*/ 476425 w 1885950"/>
                  <a:gd name="connsiteY11" fmla="*/ 648068 h 1133475"/>
                  <a:gd name="connsiteX12" fmla="*/ 43037 w 1885950"/>
                  <a:gd name="connsiteY12" fmla="*/ 535673 h 1133475"/>
                  <a:gd name="connsiteX13" fmla="*/ 3032 w 1885950"/>
                  <a:gd name="connsiteY13" fmla="*/ 535673 h 1133475"/>
                  <a:gd name="connsiteX14" fmla="*/ 8748 w 1885950"/>
                  <a:gd name="connsiteY14" fmla="*/ 571868 h 1133475"/>
                  <a:gd name="connsiteX15" fmla="*/ 158290 w 1885950"/>
                  <a:gd name="connsiteY15" fmla="*/ 764273 h 1133475"/>
                  <a:gd name="connsiteX16" fmla="*/ 499285 w 1885950"/>
                  <a:gd name="connsiteY16" fmla="*/ 930960 h 1133475"/>
                  <a:gd name="connsiteX17" fmla="*/ 540242 w 1885950"/>
                  <a:gd name="connsiteY17" fmla="*/ 957630 h 1133475"/>
                  <a:gd name="connsiteX18" fmla="*/ 581200 w 1885950"/>
                  <a:gd name="connsiteY18" fmla="*/ 993825 h 1133475"/>
                  <a:gd name="connsiteX19" fmla="*/ 1139365 w 1885950"/>
                  <a:gd name="connsiteY19" fmla="*/ 1135748 h 1133475"/>
                  <a:gd name="connsiteX20" fmla="*/ 1185085 w 1885950"/>
                  <a:gd name="connsiteY20" fmla="*/ 1133843 h 1133475"/>
                  <a:gd name="connsiteX21" fmla="*/ 1265095 w 1885950"/>
                  <a:gd name="connsiteY21" fmla="*/ 1114793 h 1133475"/>
                  <a:gd name="connsiteX22" fmla="*/ 1568942 w 1885950"/>
                  <a:gd name="connsiteY22" fmla="*/ 1110983 h 1133475"/>
                  <a:gd name="connsiteX23" fmla="*/ 1801352 w 1885950"/>
                  <a:gd name="connsiteY23" fmla="*/ 1026210 h 1133475"/>
                  <a:gd name="connsiteX24" fmla="*/ 1831833 w 1885950"/>
                  <a:gd name="connsiteY24" fmla="*/ 988110 h 1133475"/>
                  <a:gd name="connsiteX25" fmla="*/ 1789923 w 1885950"/>
                  <a:gd name="connsiteY25" fmla="*/ 970965 h 1133475"/>
                  <a:gd name="connsiteX26" fmla="*/ 1640380 w 1885950"/>
                  <a:gd name="connsiteY26" fmla="*/ 940485 h 1133475"/>
                  <a:gd name="connsiteX27" fmla="*/ 1326055 w 1885950"/>
                  <a:gd name="connsiteY27" fmla="*/ 876668 h 1133475"/>
                  <a:gd name="connsiteX28" fmla="*/ 1463215 w 1885950"/>
                  <a:gd name="connsiteY28" fmla="*/ 833805 h 1133475"/>
                  <a:gd name="connsiteX29" fmla="*/ 1534652 w 1885950"/>
                  <a:gd name="connsiteY29" fmla="*/ 655688 h 1133475"/>
                  <a:gd name="connsiteX30" fmla="*/ 1596565 w 1885950"/>
                  <a:gd name="connsiteY30" fmla="*/ 439470 h 1133475"/>
                  <a:gd name="connsiteX31" fmla="*/ 1642285 w 1885950"/>
                  <a:gd name="connsiteY31" fmla="*/ 408990 h 1133475"/>
                  <a:gd name="connsiteX32" fmla="*/ 1764205 w 1885950"/>
                  <a:gd name="connsiteY32" fmla="*/ 675690 h 1133475"/>
                  <a:gd name="connsiteX33" fmla="*/ 1621330 w 1885950"/>
                  <a:gd name="connsiteY33" fmla="*/ 760463 h 1133475"/>
                  <a:gd name="connsiteX34" fmla="*/ 1583230 w 1885950"/>
                  <a:gd name="connsiteY34" fmla="*/ 756653 h 1133475"/>
                  <a:gd name="connsiteX35" fmla="*/ 1534652 w 1885950"/>
                  <a:gd name="connsiteY35" fmla="*/ 655688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885950" h="1133475">
                    <a:moveTo>
                      <a:pt x="1463215" y="833805"/>
                    </a:moveTo>
                    <a:cubicBezTo>
                      <a:pt x="1481313" y="840473"/>
                      <a:pt x="1499410" y="847140"/>
                      <a:pt x="1517508" y="851903"/>
                    </a:cubicBezTo>
                    <a:cubicBezTo>
                      <a:pt x="1684195" y="899528"/>
                      <a:pt x="1814688" y="833805"/>
                      <a:pt x="1873742" y="670928"/>
                    </a:cubicBezTo>
                    <a:cubicBezTo>
                      <a:pt x="1911842" y="566153"/>
                      <a:pt x="1886125" y="477570"/>
                      <a:pt x="1798495" y="408038"/>
                    </a:cubicBezTo>
                    <a:cubicBezTo>
                      <a:pt x="1748013" y="368033"/>
                      <a:pt x="1689910" y="342315"/>
                      <a:pt x="1629902" y="322313"/>
                    </a:cubicBezTo>
                    <a:cubicBezTo>
                      <a:pt x="1611805" y="316598"/>
                      <a:pt x="1590850" y="313740"/>
                      <a:pt x="1587992" y="289928"/>
                    </a:cubicBezTo>
                    <a:cubicBezTo>
                      <a:pt x="1585135" y="261353"/>
                      <a:pt x="1563227" y="255638"/>
                      <a:pt x="1541320" y="250875"/>
                    </a:cubicBezTo>
                    <a:cubicBezTo>
                      <a:pt x="1222233" y="168008"/>
                      <a:pt x="902192" y="86093"/>
                      <a:pt x="583105" y="3225"/>
                    </a:cubicBezTo>
                    <a:cubicBezTo>
                      <a:pt x="545957" y="-6300"/>
                      <a:pt x="527860" y="5130"/>
                      <a:pt x="514525" y="39420"/>
                    </a:cubicBezTo>
                    <a:cubicBezTo>
                      <a:pt x="436420" y="228968"/>
                      <a:pt x="409750" y="418515"/>
                      <a:pt x="510715" y="609015"/>
                    </a:cubicBezTo>
                    <a:cubicBezTo>
                      <a:pt x="517382" y="622350"/>
                      <a:pt x="533575" y="638543"/>
                      <a:pt x="521192" y="651878"/>
                    </a:cubicBezTo>
                    <a:cubicBezTo>
                      <a:pt x="509762" y="664260"/>
                      <a:pt x="491665" y="651878"/>
                      <a:pt x="476425" y="648068"/>
                    </a:cubicBezTo>
                    <a:cubicBezTo>
                      <a:pt x="331645" y="610920"/>
                      <a:pt x="187817" y="572820"/>
                      <a:pt x="43037" y="535673"/>
                    </a:cubicBezTo>
                    <a:cubicBezTo>
                      <a:pt x="29702" y="531863"/>
                      <a:pt x="13510" y="522338"/>
                      <a:pt x="3032" y="535673"/>
                    </a:cubicBezTo>
                    <a:cubicBezTo>
                      <a:pt x="-4588" y="546150"/>
                      <a:pt x="3985" y="560438"/>
                      <a:pt x="8748" y="571868"/>
                    </a:cubicBezTo>
                    <a:cubicBezTo>
                      <a:pt x="41132" y="649973"/>
                      <a:pt x="87805" y="715695"/>
                      <a:pt x="158290" y="764273"/>
                    </a:cubicBezTo>
                    <a:cubicBezTo>
                      <a:pt x="264017" y="835710"/>
                      <a:pt x="380223" y="886193"/>
                      <a:pt x="499285" y="930960"/>
                    </a:cubicBezTo>
                    <a:cubicBezTo>
                      <a:pt x="514525" y="936675"/>
                      <a:pt x="539290" y="936675"/>
                      <a:pt x="540242" y="957630"/>
                    </a:cubicBezTo>
                    <a:cubicBezTo>
                      <a:pt x="541195" y="988110"/>
                      <a:pt x="561198" y="989063"/>
                      <a:pt x="581200" y="993825"/>
                    </a:cubicBezTo>
                    <a:cubicBezTo>
                      <a:pt x="766937" y="1041450"/>
                      <a:pt x="953627" y="1088123"/>
                      <a:pt x="1139365" y="1135748"/>
                    </a:cubicBezTo>
                    <a:cubicBezTo>
                      <a:pt x="1154605" y="1139558"/>
                      <a:pt x="1172702" y="1147178"/>
                      <a:pt x="1185085" y="1133843"/>
                    </a:cubicBezTo>
                    <a:cubicBezTo>
                      <a:pt x="1207945" y="1108125"/>
                      <a:pt x="1236520" y="1111935"/>
                      <a:pt x="1265095" y="1114793"/>
                    </a:cubicBezTo>
                    <a:cubicBezTo>
                      <a:pt x="1367013" y="1127175"/>
                      <a:pt x="1467977" y="1116698"/>
                      <a:pt x="1568942" y="1110983"/>
                    </a:cubicBezTo>
                    <a:cubicBezTo>
                      <a:pt x="1654667" y="1106220"/>
                      <a:pt x="1734677" y="1083360"/>
                      <a:pt x="1801352" y="1026210"/>
                    </a:cubicBezTo>
                    <a:cubicBezTo>
                      <a:pt x="1813735" y="1015733"/>
                      <a:pt x="1836595" y="1007160"/>
                      <a:pt x="1831833" y="988110"/>
                    </a:cubicBezTo>
                    <a:cubicBezTo>
                      <a:pt x="1828023" y="971918"/>
                      <a:pt x="1805163" y="974775"/>
                      <a:pt x="1789923" y="970965"/>
                    </a:cubicBezTo>
                    <a:cubicBezTo>
                      <a:pt x="1740392" y="960488"/>
                      <a:pt x="1690863" y="950010"/>
                      <a:pt x="1640380" y="940485"/>
                    </a:cubicBezTo>
                    <a:cubicBezTo>
                      <a:pt x="1538463" y="919530"/>
                      <a:pt x="1435592" y="898575"/>
                      <a:pt x="1326055" y="876668"/>
                    </a:cubicBezTo>
                    <a:cubicBezTo>
                      <a:pt x="1387967" y="810945"/>
                      <a:pt x="1398445" y="809040"/>
                      <a:pt x="1463215" y="833805"/>
                    </a:cubicBezTo>
                    <a:close/>
                    <a:moveTo>
                      <a:pt x="1534652" y="655688"/>
                    </a:moveTo>
                    <a:cubicBezTo>
                      <a:pt x="1576563" y="589965"/>
                      <a:pt x="1595613" y="516623"/>
                      <a:pt x="1596565" y="439470"/>
                    </a:cubicBezTo>
                    <a:cubicBezTo>
                      <a:pt x="1596565" y="404228"/>
                      <a:pt x="1607995" y="394703"/>
                      <a:pt x="1642285" y="408990"/>
                    </a:cubicBezTo>
                    <a:cubicBezTo>
                      <a:pt x="1773730" y="464235"/>
                      <a:pt x="1822308" y="568058"/>
                      <a:pt x="1764205" y="675690"/>
                    </a:cubicBezTo>
                    <a:cubicBezTo>
                      <a:pt x="1733725" y="732840"/>
                      <a:pt x="1688005" y="763320"/>
                      <a:pt x="1621330" y="760463"/>
                    </a:cubicBezTo>
                    <a:cubicBezTo>
                      <a:pt x="1608948" y="759510"/>
                      <a:pt x="1595613" y="758558"/>
                      <a:pt x="1583230" y="756653"/>
                    </a:cubicBezTo>
                    <a:cubicBezTo>
                      <a:pt x="1493695" y="743318"/>
                      <a:pt x="1487980" y="729983"/>
                      <a:pt x="1534652" y="655688"/>
                    </a:cubicBezTo>
                    <a:close/>
                  </a:path>
                </a:pathLst>
              </a:custGeom>
              <a:gradFill>
                <a:gsLst>
                  <a:gs pos="41000">
                    <a:schemeClr val="bg1">
                      <a:lumMod val="9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04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67">
            <a:extLst>
              <a:ext uri="{FF2B5EF4-FFF2-40B4-BE49-F238E27FC236}">
                <a16:creationId xmlns:a16="http://schemas.microsoft.com/office/drawing/2014/main" id="{ABA3E75C-361E-A658-27D8-84AE5769C3F2}"/>
              </a:ext>
            </a:extLst>
          </p:cNvPr>
          <p:cNvGrpSpPr/>
          <p:nvPr/>
        </p:nvGrpSpPr>
        <p:grpSpPr>
          <a:xfrm flipH="1">
            <a:off x="3330726" y="4729318"/>
            <a:ext cx="1390302" cy="1655492"/>
            <a:chOff x="-269682" y="2392932"/>
            <a:chExt cx="3796368" cy="4520497"/>
          </a:xfrm>
        </p:grpSpPr>
        <p:grpSp>
          <p:nvGrpSpPr>
            <p:cNvPr id="17" name="Group 68">
              <a:extLst>
                <a:ext uri="{FF2B5EF4-FFF2-40B4-BE49-F238E27FC236}">
                  <a16:creationId xmlns:a16="http://schemas.microsoft.com/office/drawing/2014/main" id="{3EC4B1CE-66EC-224C-C219-26CD69C17E2E}"/>
                </a:ext>
              </a:extLst>
            </p:cNvPr>
            <p:cNvGrpSpPr/>
            <p:nvPr/>
          </p:nvGrpSpPr>
          <p:grpSpPr>
            <a:xfrm>
              <a:off x="-269682" y="3351579"/>
              <a:ext cx="1684167" cy="2225289"/>
              <a:chOff x="4414182" y="2417791"/>
              <a:chExt cx="1684167" cy="2225289"/>
            </a:xfrm>
          </p:grpSpPr>
          <p:sp>
            <p:nvSpPr>
              <p:cNvPr id="31" name="Freeform: Shape 82">
                <a:extLst>
                  <a:ext uri="{FF2B5EF4-FFF2-40B4-BE49-F238E27FC236}">
                    <a16:creationId xmlns:a16="http://schemas.microsoft.com/office/drawing/2014/main" id="{45F52AE1-B545-5DAC-663E-8E542E6F4A2F}"/>
                  </a:ext>
                </a:extLst>
              </p:cNvPr>
              <p:cNvSpPr/>
              <p:nvPr/>
            </p:nvSpPr>
            <p:spPr>
              <a:xfrm>
                <a:off x="4414182" y="2417791"/>
                <a:ext cx="1684167" cy="2225289"/>
              </a:xfrm>
              <a:custGeom>
                <a:avLst/>
                <a:gdLst>
                  <a:gd name="connsiteX0" fmla="*/ 0 w 1268858"/>
                  <a:gd name="connsiteY0" fmla="*/ 1006972 h 1676542"/>
                  <a:gd name="connsiteX1" fmla="*/ 10536 w 1268858"/>
                  <a:gd name="connsiteY1" fmla="*/ 997353 h 1676542"/>
                  <a:gd name="connsiteX2" fmla="*/ 1076469 w 1268858"/>
                  <a:gd name="connsiteY2" fmla="*/ 1216311 h 1676542"/>
                  <a:gd name="connsiteX3" fmla="*/ 1099372 w 1268858"/>
                  <a:gd name="connsiteY3" fmla="*/ 1230053 h 1676542"/>
                  <a:gd name="connsiteX4" fmla="*/ 1169457 w 1268858"/>
                  <a:gd name="connsiteY4" fmla="*/ 1252957 h 1676542"/>
                  <a:gd name="connsiteX5" fmla="*/ 1116779 w 1268858"/>
                  <a:gd name="connsiteY5" fmla="*/ 1124697 h 1676542"/>
                  <a:gd name="connsiteX6" fmla="*/ 953706 w 1268858"/>
                  <a:gd name="connsiteY6" fmla="*/ 945591 h 1676542"/>
                  <a:gd name="connsiteX7" fmla="*/ 944544 w 1268858"/>
                  <a:gd name="connsiteY7" fmla="*/ 913984 h 1676542"/>
                  <a:gd name="connsiteX8" fmla="*/ 940880 w 1268858"/>
                  <a:gd name="connsiteY8" fmla="*/ 901158 h 1676542"/>
                  <a:gd name="connsiteX9" fmla="*/ 875833 w 1268858"/>
                  <a:gd name="connsiteY9" fmla="*/ 859473 h 1676542"/>
                  <a:gd name="connsiteX10" fmla="*/ 820865 w 1268858"/>
                  <a:gd name="connsiteY10" fmla="*/ 848937 h 1676542"/>
                  <a:gd name="connsiteX11" fmla="*/ 182771 w 1268858"/>
                  <a:gd name="connsiteY11" fmla="*/ 195727 h 1676542"/>
                  <a:gd name="connsiteX12" fmla="*/ 171777 w 1268858"/>
                  <a:gd name="connsiteY12" fmla="*/ 11582 h 1676542"/>
                  <a:gd name="connsiteX13" fmla="*/ 180938 w 1268858"/>
                  <a:gd name="connsiteY13" fmla="*/ 1505 h 1676542"/>
                  <a:gd name="connsiteX14" fmla="*/ 229952 w 1268858"/>
                  <a:gd name="connsiteY14" fmla="*/ 62886 h 1676542"/>
                  <a:gd name="connsiteX15" fmla="*/ 425549 w 1268858"/>
                  <a:gd name="connsiteY15" fmla="*/ 299251 h 1676542"/>
                  <a:gd name="connsiteX16" fmla="*/ 636720 w 1268858"/>
                  <a:gd name="connsiteY16" fmla="*/ 553481 h 1676542"/>
                  <a:gd name="connsiteX17" fmla="*/ 842852 w 1268858"/>
                  <a:gd name="connsiteY17" fmla="*/ 802214 h 1676542"/>
                  <a:gd name="connsiteX18" fmla="*/ 877666 w 1268858"/>
                  <a:gd name="connsiteY18" fmla="*/ 842983 h 1676542"/>
                  <a:gd name="connsiteX19" fmla="*/ 886369 w 1268858"/>
                  <a:gd name="connsiteY19" fmla="*/ 815498 h 1676542"/>
                  <a:gd name="connsiteX20" fmla="*/ 917976 w 1268858"/>
                  <a:gd name="connsiteY20" fmla="*/ 871383 h 1676542"/>
                  <a:gd name="connsiteX21" fmla="*/ 1003177 w 1268858"/>
                  <a:gd name="connsiteY21" fmla="*/ 916732 h 1676542"/>
                  <a:gd name="connsiteX22" fmla="*/ 987145 w 1268858"/>
                  <a:gd name="connsiteY22" fmla="*/ 850312 h 1676542"/>
                  <a:gd name="connsiteX23" fmla="*/ 986687 w 1268858"/>
                  <a:gd name="connsiteY23" fmla="*/ 828324 h 1676542"/>
                  <a:gd name="connsiteX24" fmla="*/ 974777 w 1268858"/>
                  <a:gd name="connsiteY24" fmla="*/ 782059 h 1676542"/>
                  <a:gd name="connsiteX25" fmla="*/ 1097998 w 1268858"/>
                  <a:gd name="connsiteY25" fmla="*/ 157707 h 1676542"/>
                  <a:gd name="connsiteX26" fmla="*/ 1107618 w 1268858"/>
                  <a:gd name="connsiteY26" fmla="*/ 151752 h 1676542"/>
                  <a:gd name="connsiteX27" fmla="*/ 1109450 w 1268858"/>
                  <a:gd name="connsiteY27" fmla="*/ 173282 h 1676542"/>
                  <a:gd name="connsiteX28" fmla="*/ 1040281 w 1268858"/>
                  <a:gd name="connsiteY28" fmla="*/ 574094 h 1676542"/>
                  <a:gd name="connsiteX29" fmla="*/ 1003635 w 1268858"/>
                  <a:gd name="connsiteY29" fmla="*/ 788472 h 1676542"/>
                  <a:gd name="connsiteX30" fmla="*/ 1003177 w 1268858"/>
                  <a:gd name="connsiteY30" fmla="*/ 806337 h 1676542"/>
                  <a:gd name="connsiteX31" fmla="*/ 1010965 w 1268858"/>
                  <a:gd name="connsiteY31" fmla="*/ 888790 h 1676542"/>
                  <a:gd name="connsiteX32" fmla="*/ 1048068 w 1268858"/>
                  <a:gd name="connsiteY32" fmla="*/ 948339 h 1676542"/>
                  <a:gd name="connsiteX33" fmla="*/ 1067766 w 1268858"/>
                  <a:gd name="connsiteY33" fmla="*/ 944216 h 1676542"/>
                  <a:gd name="connsiteX34" fmla="*/ 1076011 w 1268858"/>
                  <a:gd name="connsiteY34" fmla="*/ 930016 h 1676542"/>
                  <a:gd name="connsiteX35" fmla="*/ 1087463 w 1268858"/>
                  <a:gd name="connsiteY35" fmla="*/ 919939 h 1676542"/>
                  <a:gd name="connsiteX36" fmla="*/ 1094334 w 1268858"/>
                  <a:gd name="connsiteY36" fmla="*/ 933223 h 1676542"/>
                  <a:gd name="connsiteX37" fmla="*/ 1100289 w 1268858"/>
                  <a:gd name="connsiteY37" fmla="*/ 975823 h 1676542"/>
                  <a:gd name="connsiteX38" fmla="*/ 1117237 w 1268858"/>
                  <a:gd name="connsiteY38" fmla="*/ 1023921 h 1676542"/>
                  <a:gd name="connsiteX39" fmla="*/ 1233587 w 1268858"/>
                  <a:gd name="connsiteY39" fmla="*/ 1274944 h 1676542"/>
                  <a:gd name="connsiteX40" fmla="*/ 1270691 w 1268858"/>
                  <a:gd name="connsiteY40" fmla="*/ 1503522 h 1676542"/>
                  <a:gd name="connsiteX41" fmla="*/ 1267027 w 1268858"/>
                  <a:gd name="connsiteY41" fmla="*/ 1656518 h 1676542"/>
                  <a:gd name="connsiteX42" fmla="*/ 1262446 w 1268858"/>
                  <a:gd name="connsiteY42" fmla="*/ 1673467 h 1676542"/>
                  <a:gd name="connsiteX43" fmla="*/ 1258323 w 1268858"/>
                  <a:gd name="connsiteY43" fmla="*/ 1676673 h 1676542"/>
                  <a:gd name="connsiteX44" fmla="*/ 1214349 w 1268858"/>
                  <a:gd name="connsiteY44" fmla="*/ 1676215 h 1676542"/>
                  <a:gd name="connsiteX45" fmla="*/ 1212516 w 1268858"/>
                  <a:gd name="connsiteY45" fmla="*/ 1674383 h 1676542"/>
                  <a:gd name="connsiteX46" fmla="*/ 1218471 w 1268858"/>
                  <a:gd name="connsiteY46" fmla="*/ 1514058 h 1676542"/>
                  <a:gd name="connsiteX47" fmla="*/ 1208852 w 1268858"/>
                  <a:gd name="connsiteY47" fmla="*/ 1410533 h 1676542"/>
                  <a:gd name="connsiteX48" fmla="*/ 1198316 w 1268858"/>
                  <a:gd name="connsiteY48" fmla="*/ 1388088 h 1676542"/>
                  <a:gd name="connsiteX49" fmla="*/ 1176787 w 1268858"/>
                  <a:gd name="connsiteY49" fmla="*/ 1353733 h 1676542"/>
                  <a:gd name="connsiteX50" fmla="*/ 1198316 w 1268858"/>
                  <a:gd name="connsiteY50" fmla="*/ 1358313 h 1676542"/>
                  <a:gd name="connsiteX51" fmla="*/ 1176328 w 1268858"/>
                  <a:gd name="connsiteY51" fmla="*/ 1272654 h 1676542"/>
                  <a:gd name="connsiteX52" fmla="*/ 1164419 w 1268858"/>
                  <a:gd name="connsiteY52" fmla="*/ 1264409 h 1676542"/>
                  <a:gd name="connsiteX53" fmla="*/ 1083798 w 1268858"/>
                  <a:gd name="connsiteY53" fmla="*/ 1239673 h 1676542"/>
                  <a:gd name="connsiteX54" fmla="*/ 862549 w 1268858"/>
                  <a:gd name="connsiteY54" fmla="*/ 1192033 h 1676542"/>
                  <a:gd name="connsiteX55" fmla="*/ 125970 w 1268858"/>
                  <a:gd name="connsiteY55" fmla="*/ 1036747 h 1676542"/>
                  <a:gd name="connsiteX56" fmla="*/ 16491 w 1268858"/>
                  <a:gd name="connsiteY56" fmla="*/ 1013843 h 1676542"/>
                  <a:gd name="connsiteX57" fmla="*/ 0 w 1268858"/>
                  <a:gd name="connsiteY57" fmla="*/ 1006972 h 167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268858" h="1676542">
                    <a:moveTo>
                      <a:pt x="0" y="1006972"/>
                    </a:moveTo>
                    <a:cubicBezTo>
                      <a:pt x="458" y="1000559"/>
                      <a:pt x="6413" y="1000101"/>
                      <a:pt x="10536" y="997353"/>
                    </a:cubicBezTo>
                    <a:cubicBezTo>
                      <a:pt x="368290" y="784807"/>
                      <a:pt x="831859" y="879628"/>
                      <a:pt x="1076469" y="1216311"/>
                    </a:cubicBezTo>
                    <a:cubicBezTo>
                      <a:pt x="1082424" y="1224556"/>
                      <a:pt x="1089295" y="1228679"/>
                      <a:pt x="1099372" y="1230053"/>
                    </a:cubicBezTo>
                    <a:cubicBezTo>
                      <a:pt x="1122734" y="1233718"/>
                      <a:pt x="1145180" y="1241505"/>
                      <a:pt x="1169457" y="1252957"/>
                    </a:cubicBezTo>
                    <a:cubicBezTo>
                      <a:pt x="1154799" y="1206692"/>
                      <a:pt x="1137850" y="1165007"/>
                      <a:pt x="1116779" y="1124697"/>
                    </a:cubicBezTo>
                    <a:cubicBezTo>
                      <a:pt x="1077843" y="1050947"/>
                      <a:pt x="1027913" y="987275"/>
                      <a:pt x="953706" y="945591"/>
                    </a:cubicBezTo>
                    <a:cubicBezTo>
                      <a:pt x="940422" y="937803"/>
                      <a:pt x="937673" y="928184"/>
                      <a:pt x="944544" y="913984"/>
                    </a:cubicBezTo>
                    <a:cubicBezTo>
                      <a:pt x="948209" y="906654"/>
                      <a:pt x="945002" y="904822"/>
                      <a:pt x="940880" y="901158"/>
                    </a:cubicBezTo>
                    <a:cubicBezTo>
                      <a:pt x="920724" y="884667"/>
                      <a:pt x="898279" y="871383"/>
                      <a:pt x="875833" y="859473"/>
                    </a:cubicBezTo>
                    <a:cubicBezTo>
                      <a:pt x="859801" y="851228"/>
                      <a:pt x="839188" y="852602"/>
                      <a:pt x="820865" y="848937"/>
                    </a:cubicBezTo>
                    <a:cubicBezTo>
                      <a:pt x="496550" y="785724"/>
                      <a:pt x="237739" y="520958"/>
                      <a:pt x="182771" y="195727"/>
                    </a:cubicBezTo>
                    <a:cubicBezTo>
                      <a:pt x="172235" y="134804"/>
                      <a:pt x="168570" y="73422"/>
                      <a:pt x="171777" y="11582"/>
                    </a:cubicBezTo>
                    <a:cubicBezTo>
                      <a:pt x="172235" y="7001"/>
                      <a:pt x="168112" y="-3992"/>
                      <a:pt x="180938" y="1505"/>
                    </a:cubicBezTo>
                    <a:cubicBezTo>
                      <a:pt x="195139" y="23950"/>
                      <a:pt x="213461" y="42731"/>
                      <a:pt x="229952" y="62886"/>
                    </a:cubicBezTo>
                    <a:cubicBezTo>
                      <a:pt x="294540" y="142133"/>
                      <a:pt x="360503" y="220463"/>
                      <a:pt x="425549" y="299251"/>
                    </a:cubicBezTo>
                    <a:cubicBezTo>
                      <a:pt x="495634" y="383995"/>
                      <a:pt x="566177" y="468738"/>
                      <a:pt x="636720" y="553481"/>
                    </a:cubicBezTo>
                    <a:cubicBezTo>
                      <a:pt x="705431" y="636392"/>
                      <a:pt x="774600" y="718845"/>
                      <a:pt x="842852" y="802214"/>
                    </a:cubicBezTo>
                    <a:cubicBezTo>
                      <a:pt x="854304" y="815956"/>
                      <a:pt x="865298" y="829698"/>
                      <a:pt x="877666" y="842983"/>
                    </a:cubicBezTo>
                    <a:cubicBezTo>
                      <a:pt x="885453" y="834737"/>
                      <a:pt x="874001" y="821453"/>
                      <a:pt x="886369" y="815498"/>
                    </a:cubicBezTo>
                    <a:cubicBezTo>
                      <a:pt x="880414" y="843899"/>
                      <a:pt x="895530" y="856725"/>
                      <a:pt x="917976" y="871383"/>
                    </a:cubicBezTo>
                    <a:cubicBezTo>
                      <a:pt x="945002" y="888332"/>
                      <a:pt x="973861" y="901158"/>
                      <a:pt x="1003177" y="916732"/>
                    </a:cubicBezTo>
                    <a:cubicBezTo>
                      <a:pt x="994932" y="894745"/>
                      <a:pt x="988519" y="873215"/>
                      <a:pt x="987145" y="850312"/>
                    </a:cubicBezTo>
                    <a:cubicBezTo>
                      <a:pt x="986687" y="842983"/>
                      <a:pt x="984396" y="834737"/>
                      <a:pt x="986687" y="828324"/>
                    </a:cubicBezTo>
                    <a:cubicBezTo>
                      <a:pt x="992184" y="810001"/>
                      <a:pt x="983022" y="796717"/>
                      <a:pt x="974777" y="782059"/>
                    </a:cubicBezTo>
                    <a:cubicBezTo>
                      <a:pt x="856594" y="571346"/>
                      <a:pt x="908815" y="306122"/>
                      <a:pt x="1097998" y="157707"/>
                    </a:cubicBezTo>
                    <a:cubicBezTo>
                      <a:pt x="1101205" y="155417"/>
                      <a:pt x="1104411" y="153584"/>
                      <a:pt x="1107618" y="151752"/>
                    </a:cubicBezTo>
                    <a:cubicBezTo>
                      <a:pt x="1112199" y="158623"/>
                      <a:pt x="1110366" y="165952"/>
                      <a:pt x="1109450" y="173282"/>
                    </a:cubicBezTo>
                    <a:cubicBezTo>
                      <a:pt x="1086546" y="307038"/>
                      <a:pt x="1063185" y="440337"/>
                      <a:pt x="1040281" y="574094"/>
                    </a:cubicBezTo>
                    <a:cubicBezTo>
                      <a:pt x="1027913" y="645554"/>
                      <a:pt x="1015545" y="717013"/>
                      <a:pt x="1003635" y="788472"/>
                    </a:cubicBezTo>
                    <a:cubicBezTo>
                      <a:pt x="1002719" y="794427"/>
                      <a:pt x="1001803" y="800382"/>
                      <a:pt x="1003177" y="806337"/>
                    </a:cubicBezTo>
                    <a:cubicBezTo>
                      <a:pt x="1001345" y="834279"/>
                      <a:pt x="1003177" y="861763"/>
                      <a:pt x="1010965" y="888790"/>
                    </a:cubicBezTo>
                    <a:cubicBezTo>
                      <a:pt x="1017836" y="912151"/>
                      <a:pt x="1028371" y="932764"/>
                      <a:pt x="1048068" y="948339"/>
                    </a:cubicBezTo>
                    <a:cubicBezTo>
                      <a:pt x="1056772" y="955210"/>
                      <a:pt x="1062727" y="955210"/>
                      <a:pt x="1067766" y="944216"/>
                    </a:cubicBezTo>
                    <a:cubicBezTo>
                      <a:pt x="1070056" y="939178"/>
                      <a:pt x="1072804" y="934597"/>
                      <a:pt x="1076011" y="930016"/>
                    </a:cubicBezTo>
                    <a:cubicBezTo>
                      <a:pt x="1079217" y="925893"/>
                      <a:pt x="1081050" y="919022"/>
                      <a:pt x="1087463" y="919939"/>
                    </a:cubicBezTo>
                    <a:cubicBezTo>
                      <a:pt x="1094334" y="920855"/>
                      <a:pt x="1093418" y="928184"/>
                      <a:pt x="1094334" y="933223"/>
                    </a:cubicBezTo>
                    <a:cubicBezTo>
                      <a:pt x="1096624" y="947423"/>
                      <a:pt x="1098914" y="961623"/>
                      <a:pt x="1100289" y="975823"/>
                    </a:cubicBezTo>
                    <a:cubicBezTo>
                      <a:pt x="1101663" y="993230"/>
                      <a:pt x="1106244" y="1009263"/>
                      <a:pt x="1117237" y="1023921"/>
                    </a:cubicBezTo>
                    <a:cubicBezTo>
                      <a:pt x="1173122" y="1099503"/>
                      <a:pt x="1208852" y="1185162"/>
                      <a:pt x="1233587" y="1274944"/>
                    </a:cubicBezTo>
                    <a:cubicBezTo>
                      <a:pt x="1254201" y="1349610"/>
                      <a:pt x="1267943" y="1425650"/>
                      <a:pt x="1270691" y="1503522"/>
                    </a:cubicBezTo>
                    <a:cubicBezTo>
                      <a:pt x="1272524" y="1554826"/>
                      <a:pt x="1272066" y="1605672"/>
                      <a:pt x="1267027" y="1656518"/>
                    </a:cubicBezTo>
                    <a:cubicBezTo>
                      <a:pt x="1266569" y="1662473"/>
                      <a:pt x="1266111" y="1668428"/>
                      <a:pt x="1262446" y="1673467"/>
                    </a:cubicBezTo>
                    <a:cubicBezTo>
                      <a:pt x="1261530" y="1674841"/>
                      <a:pt x="1260156" y="1675757"/>
                      <a:pt x="1258323" y="1676673"/>
                    </a:cubicBezTo>
                    <a:cubicBezTo>
                      <a:pt x="1243665" y="1678964"/>
                      <a:pt x="1229007" y="1679880"/>
                      <a:pt x="1214349" y="1676215"/>
                    </a:cubicBezTo>
                    <a:cubicBezTo>
                      <a:pt x="1213890" y="1675757"/>
                      <a:pt x="1212974" y="1674841"/>
                      <a:pt x="1212516" y="1674383"/>
                    </a:cubicBezTo>
                    <a:cubicBezTo>
                      <a:pt x="1218471" y="1621247"/>
                      <a:pt x="1220762" y="1567652"/>
                      <a:pt x="1218471" y="1514058"/>
                    </a:cubicBezTo>
                    <a:cubicBezTo>
                      <a:pt x="1217097" y="1479244"/>
                      <a:pt x="1212974" y="1444889"/>
                      <a:pt x="1208852" y="1410533"/>
                    </a:cubicBezTo>
                    <a:cubicBezTo>
                      <a:pt x="1207477" y="1401830"/>
                      <a:pt x="1202439" y="1394959"/>
                      <a:pt x="1198316" y="1388088"/>
                    </a:cubicBezTo>
                    <a:cubicBezTo>
                      <a:pt x="1191445" y="1376636"/>
                      <a:pt x="1184116" y="1365184"/>
                      <a:pt x="1176787" y="1353733"/>
                    </a:cubicBezTo>
                    <a:cubicBezTo>
                      <a:pt x="1184574" y="1351900"/>
                      <a:pt x="1190071" y="1358313"/>
                      <a:pt x="1198316" y="1358313"/>
                    </a:cubicBezTo>
                    <a:cubicBezTo>
                      <a:pt x="1193277" y="1328997"/>
                      <a:pt x="1185490" y="1300596"/>
                      <a:pt x="1176328" y="1272654"/>
                    </a:cubicBezTo>
                    <a:cubicBezTo>
                      <a:pt x="1174496" y="1267615"/>
                      <a:pt x="1168999" y="1266241"/>
                      <a:pt x="1164419" y="1264409"/>
                    </a:cubicBezTo>
                    <a:cubicBezTo>
                      <a:pt x="1139225" y="1251583"/>
                      <a:pt x="1111740" y="1244253"/>
                      <a:pt x="1083798" y="1239673"/>
                    </a:cubicBezTo>
                    <a:cubicBezTo>
                      <a:pt x="1010507" y="1222266"/>
                      <a:pt x="936299" y="1207608"/>
                      <a:pt x="862549" y="1192033"/>
                    </a:cubicBezTo>
                    <a:cubicBezTo>
                      <a:pt x="616107" y="1139813"/>
                      <a:pt x="371038" y="1088051"/>
                      <a:pt x="125970" y="1036747"/>
                    </a:cubicBezTo>
                    <a:cubicBezTo>
                      <a:pt x="89324" y="1028960"/>
                      <a:pt x="53136" y="1021631"/>
                      <a:pt x="16491" y="1013843"/>
                    </a:cubicBezTo>
                    <a:cubicBezTo>
                      <a:pt x="10536" y="1012011"/>
                      <a:pt x="5039" y="1010637"/>
                      <a:pt x="0" y="100697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83">
                <a:extLst>
                  <a:ext uri="{FF2B5EF4-FFF2-40B4-BE49-F238E27FC236}">
                    <a16:creationId xmlns:a16="http://schemas.microsoft.com/office/drawing/2014/main" id="{98C33E79-BB05-8651-D301-715512DFE558}"/>
                  </a:ext>
                </a:extLst>
              </p:cNvPr>
              <p:cNvSpPr/>
              <p:nvPr/>
            </p:nvSpPr>
            <p:spPr>
              <a:xfrm>
                <a:off x="4649538" y="2419787"/>
                <a:ext cx="936324" cy="1124805"/>
              </a:xfrm>
              <a:custGeom>
                <a:avLst/>
                <a:gdLst>
                  <a:gd name="connsiteX0" fmla="*/ 708135 w 705430"/>
                  <a:gd name="connsiteY0" fmla="*/ 814910 h 847432"/>
                  <a:gd name="connsiteX1" fmla="*/ 705845 w 705430"/>
                  <a:gd name="connsiteY1" fmla="*/ 839646 h 847432"/>
                  <a:gd name="connsiteX2" fmla="*/ 703096 w 705430"/>
                  <a:gd name="connsiteY2" fmla="*/ 848807 h 847432"/>
                  <a:gd name="connsiteX3" fmla="*/ 694851 w 705430"/>
                  <a:gd name="connsiteY3" fmla="*/ 843768 h 847432"/>
                  <a:gd name="connsiteX4" fmla="*/ 649502 w 705430"/>
                  <a:gd name="connsiteY4" fmla="*/ 788800 h 847432"/>
                  <a:gd name="connsiteX5" fmla="*/ 567049 w 705430"/>
                  <a:gd name="connsiteY5" fmla="*/ 689398 h 847432"/>
                  <a:gd name="connsiteX6" fmla="*/ 461234 w 705430"/>
                  <a:gd name="connsiteY6" fmla="*/ 561596 h 847432"/>
                  <a:gd name="connsiteX7" fmla="*/ 367788 w 705430"/>
                  <a:gd name="connsiteY7" fmla="*/ 448452 h 847432"/>
                  <a:gd name="connsiteX8" fmla="*/ 272509 w 705430"/>
                  <a:gd name="connsiteY8" fmla="*/ 333018 h 847432"/>
                  <a:gd name="connsiteX9" fmla="*/ 178604 w 705430"/>
                  <a:gd name="connsiteY9" fmla="*/ 220333 h 847432"/>
                  <a:gd name="connsiteX10" fmla="*/ 86074 w 705430"/>
                  <a:gd name="connsiteY10" fmla="*/ 108563 h 847432"/>
                  <a:gd name="connsiteX11" fmla="*/ 6827 w 705430"/>
                  <a:gd name="connsiteY11" fmla="*/ 12368 h 847432"/>
                  <a:gd name="connsiteX12" fmla="*/ 3163 w 705430"/>
                  <a:gd name="connsiteY12" fmla="*/ 0 h 847432"/>
                  <a:gd name="connsiteX13" fmla="*/ 166236 w 705430"/>
                  <a:gd name="connsiteY13" fmla="*/ 38020 h 847432"/>
                  <a:gd name="connsiteX14" fmla="*/ 692103 w 705430"/>
                  <a:gd name="connsiteY14" fmla="*/ 639010 h 847432"/>
                  <a:gd name="connsiteX15" fmla="*/ 708135 w 705430"/>
                  <a:gd name="connsiteY15" fmla="*/ 814910 h 84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5430" h="847432">
                    <a:moveTo>
                      <a:pt x="708135" y="814910"/>
                    </a:moveTo>
                    <a:cubicBezTo>
                      <a:pt x="703096" y="822697"/>
                      <a:pt x="706761" y="831400"/>
                      <a:pt x="705845" y="839646"/>
                    </a:cubicBezTo>
                    <a:cubicBezTo>
                      <a:pt x="705387" y="842852"/>
                      <a:pt x="707219" y="847433"/>
                      <a:pt x="703096" y="848807"/>
                    </a:cubicBezTo>
                    <a:cubicBezTo>
                      <a:pt x="698974" y="850181"/>
                      <a:pt x="696683" y="846059"/>
                      <a:pt x="694851" y="843768"/>
                    </a:cubicBezTo>
                    <a:cubicBezTo>
                      <a:pt x="679735" y="825445"/>
                      <a:pt x="664618" y="807123"/>
                      <a:pt x="649502" y="788800"/>
                    </a:cubicBezTo>
                    <a:cubicBezTo>
                      <a:pt x="622018" y="755818"/>
                      <a:pt x="594533" y="722837"/>
                      <a:pt x="567049" y="689398"/>
                    </a:cubicBezTo>
                    <a:cubicBezTo>
                      <a:pt x="531778" y="646797"/>
                      <a:pt x="496506" y="604197"/>
                      <a:pt x="461234" y="561596"/>
                    </a:cubicBezTo>
                    <a:cubicBezTo>
                      <a:pt x="430086" y="524034"/>
                      <a:pt x="398937" y="486014"/>
                      <a:pt x="367788" y="448452"/>
                    </a:cubicBezTo>
                    <a:cubicBezTo>
                      <a:pt x="336181" y="409974"/>
                      <a:pt x="304116" y="371496"/>
                      <a:pt x="272509" y="333018"/>
                    </a:cubicBezTo>
                    <a:cubicBezTo>
                      <a:pt x="241360" y="295456"/>
                      <a:pt x="209753" y="257894"/>
                      <a:pt x="178604" y="220333"/>
                    </a:cubicBezTo>
                    <a:cubicBezTo>
                      <a:pt x="147455" y="183229"/>
                      <a:pt x="116764" y="145667"/>
                      <a:pt x="86074" y="108563"/>
                    </a:cubicBezTo>
                    <a:cubicBezTo>
                      <a:pt x="59505" y="76498"/>
                      <a:pt x="33395" y="44433"/>
                      <a:pt x="6827" y="12368"/>
                    </a:cubicBezTo>
                    <a:cubicBezTo>
                      <a:pt x="4079" y="9161"/>
                      <a:pt x="-4625" y="6413"/>
                      <a:pt x="3163" y="0"/>
                    </a:cubicBezTo>
                    <a:cubicBezTo>
                      <a:pt x="59505" y="4581"/>
                      <a:pt x="114016" y="17865"/>
                      <a:pt x="166236" y="38020"/>
                    </a:cubicBezTo>
                    <a:cubicBezTo>
                      <a:pt x="447950" y="144751"/>
                      <a:pt x="623850" y="345386"/>
                      <a:pt x="692103" y="639010"/>
                    </a:cubicBezTo>
                    <a:cubicBezTo>
                      <a:pt x="705387" y="696269"/>
                      <a:pt x="710426" y="755360"/>
                      <a:pt x="708135" y="81491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84">
                <a:extLst>
                  <a:ext uri="{FF2B5EF4-FFF2-40B4-BE49-F238E27FC236}">
                    <a16:creationId xmlns:a16="http://schemas.microsoft.com/office/drawing/2014/main" id="{016EA26A-C505-EB74-C92D-243411CC1EDF}"/>
                  </a:ext>
                </a:extLst>
              </p:cNvPr>
              <p:cNvSpPr/>
              <p:nvPr/>
            </p:nvSpPr>
            <p:spPr>
              <a:xfrm>
                <a:off x="4414182" y="3754353"/>
                <a:ext cx="1434886" cy="462082"/>
              </a:xfrm>
              <a:custGeom>
                <a:avLst/>
                <a:gdLst>
                  <a:gd name="connsiteX0" fmla="*/ 0 w 1081049"/>
                  <a:gd name="connsiteY0" fmla="*/ 0 h 348134"/>
                  <a:gd name="connsiteX1" fmla="*/ 92989 w 1081049"/>
                  <a:gd name="connsiteY1" fmla="*/ 18323 h 348134"/>
                  <a:gd name="connsiteX2" fmla="*/ 317444 w 1081049"/>
                  <a:gd name="connsiteY2" fmla="*/ 65504 h 348134"/>
                  <a:gd name="connsiteX3" fmla="*/ 547396 w 1081049"/>
                  <a:gd name="connsiteY3" fmla="*/ 114060 h 348134"/>
                  <a:gd name="connsiteX4" fmla="*/ 812161 w 1081049"/>
                  <a:gd name="connsiteY4" fmla="*/ 169945 h 348134"/>
                  <a:gd name="connsiteX5" fmla="*/ 1058146 w 1081049"/>
                  <a:gd name="connsiteY5" fmla="*/ 222165 h 348134"/>
                  <a:gd name="connsiteX6" fmla="*/ 1082882 w 1081049"/>
                  <a:gd name="connsiteY6" fmla="*/ 232242 h 348134"/>
                  <a:gd name="connsiteX7" fmla="*/ 589538 w 1081049"/>
                  <a:gd name="connsiteY7" fmla="*/ 344928 h 348134"/>
                  <a:gd name="connsiteX8" fmla="*/ 10078 w 1081049"/>
                  <a:gd name="connsiteY8" fmla="*/ 16033 h 348134"/>
                  <a:gd name="connsiteX9" fmla="*/ 0 w 1081049"/>
                  <a:gd name="connsiteY9" fmla="*/ 0 h 34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1049" h="348134">
                    <a:moveTo>
                      <a:pt x="0" y="0"/>
                    </a:moveTo>
                    <a:cubicBezTo>
                      <a:pt x="31607" y="3665"/>
                      <a:pt x="61840" y="11910"/>
                      <a:pt x="92989" y="18323"/>
                    </a:cubicBezTo>
                    <a:cubicBezTo>
                      <a:pt x="167654" y="33439"/>
                      <a:pt x="242778" y="49472"/>
                      <a:pt x="317444" y="65504"/>
                    </a:cubicBezTo>
                    <a:cubicBezTo>
                      <a:pt x="393942" y="81537"/>
                      <a:pt x="470898" y="98027"/>
                      <a:pt x="547396" y="114060"/>
                    </a:cubicBezTo>
                    <a:cubicBezTo>
                      <a:pt x="635804" y="132841"/>
                      <a:pt x="723754" y="151164"/>
                      <a:pt x="812161" y="169945"/>
                    </a:cubicBezTo>
                    <a:cubicBezTo>
                      <a:pt x="894156" y="187351"/>
                      <a:pt x="976151" y="204300"/>
                      <a:pt x="1058146" y="222165"/>
                    </a:cubicBezTo>
                    <a:cubicBezTo>
                      <a:pt x="1066849" y="223997"/>
                      <a:pt x="1077843" y="220791"/>
                      <a:pt x="1082882" y="232242"/>
                    </a:cubicBezTo>
                    <a:cubicBezTo>
                      <a:pt x="930802" y="323399"/>
                      <a:pt x="765896" y="362793"/>
                      <a:pt x="589538" y="344928"/>
                    </a:cubicBezTo>
                    <a:cubicBezTo>
                      <a:pt x="348593" y="320192"/>
                      <a:pt x="155744" y="209339"/>
                      <a:pt x="10078" y="16033"/>
                    </a:cubicBezTo>
                    <a:cubicBezTo>
                      <a:pt x="6413" y="10994"/>
                      <a:pt x="458" y="732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85">
                <a:extLst>
                  <a:ext uri="{FF2B5EF4-FFF2-40B4-BE49-F238E27FC236}">
                    <a16:creationId xmlns:a16="http://schemas.microsoft.com/office/drawing/2014/main" id="{A7681BDA-05CE-33E5-EC71-E52DC65B3EB4}"/>
                  </a:ext>
                </a:extLst>
              </p:cNvPr>
              <p:cNvSpPr/>
              <p:nvPr/>
            </p:nvSpPr>
            <p:spPr>
              <a:xfrm>
                <a:off x="5736242" y="2619213"/>
                <a:ext cx="255361" cy="869444"/>
              </a:xfrm>
              <a:custGeom>
                <a:avLst/>
                <a:gdLst>
                  <a:gd name="connsiteX0" fmla="*/ 3925 w 192390"/>
                  <a:gd name="connsiteY0" fmla="*/ 655959 h 655042"/>
                  <a:gd name="connsiteX1" fmla="*/ 719 w 192390"/>
                  <a:gd name="connsiteY1" fmla="*/ 642217 h 655042"/>
                  <a:gd name="connsiteX2" fmla="*/ 32326 w 192390"/>
                  <a:gd name="connsiteY2" fmla="*/ 463111 h 655042"/>
                  <a:gd name="connsiteX3" fmla="*/ 66223 w 192390"/>
                  <a:gd name="connsiteY3" fmla="*/ 262017 h 655042"/>
                  <a:gd name="connsiteX4" fmla="*/ 103785 w 192390"/>
                  <a:gd name="connsiteY4" fmla="*/ 48098 h 655042"/>
                  <a:gd name="connsiteX5" fmla="*/ 110656 w 192390"/>
                  <a:gd name="connsiteY5" fmla="*/ 0 h 655042"/>
                  <a:gd name="connsiteX6" fmla="*/ 117069 w 192390"/>
                  <a:gd name="connsiteY6" fmla="*/ 7787 h 655042"/>
                  <a:gd name="connsiteX7" fmla="*/ 190360 w 192390"/>
                  <a:gd name="connsiteY7" fmla="*/ 207048 h 655042"/>
                  <a:gd name="connsiteX8" fmla="*/ 188070 w 192390"/>
                  <a:gd name="connsiteY8" fmla="*/ 342638 h 655042"/>
                  <a:gd name="connsiteX9" fmla="*/ 189902 w 192390"/>
                  <a:gd name="connsiteY9" fmla="*/ 356838 h 655042"/>
                  <a:gd name="connsiteX10" fmla="*/ 18125 w 192390"/>
                  <a:gd name="connsiteY10" fmla="*/ 650004 h 655042"/>
                  <a:gd name="connsiteX11" fmla="*/ 3925 w 192390"/>
                  <a:gd name="connsiteY11" fmla="*/ 655959 h 65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2390" h="655042">
                    <a:moveTo>
                      <a:pt x="3925" y="655959"/>
                    </a:moveTo>
                    <a:cubicBezTo>
                      <a:pt x="-1114" y="652294"/>
                      <a:pt x="-197" y="646797"/>
                      <a:pt x="719" y="642217"/>
                    </a:cubicBezTo>
                    <a:cubicBezTo>
                      <a:pt x="11254" y="582667"/>
                      <a:pt x="21790" y="523118"/>
                      <a:pt x="32326" y="463111"/>
                    </a:cubicBezTo>
                    <a:cubicBezTo>
                      <a:pt x="43777" y="396232"/>
                      <a:pt x="54771" y="328896"/>
                      <a:pt x="66223" y="262017"/>
                    </a:cubicBezTo>
                    <a:cubicBezTo>
                      <a:pt x="78591" y="190558"/>
                      <a:pt x="91417" y="119557"/>
                      <a:pt x="103785" y="48098"/>
                    </a:cubicBezTo>
                    <a:cubicBezTo>
                      <a:pt x="106533" y="32065"/>
                      <a:pt x="108366" y="16033"/>
                      <a:pt x="110656" y="0"/>
                    </a:cubicBezTo>
                    <a:cubicBezTo>
                      <a:pt x="115695" y="458"/>
                      <a:pt x="116153" y="4123"/>
                      <a:pt x="117069" y="7787"/>
                    </a:cubicBezTo>
                    <a:cubicBezTo>
                      <a:pt x="158295" y="68253"/>
                      <a:pt x="180283" y="135589"/>
                      <a:pt x="190360" y="207048"/>
                    </a:cubicBezTo>
                    <a:cubicBezTo>
                      <a:pt x="196773" y="251939"/>
                      <a:pt x="196773" y="297289"/>
                      <a:pt x="188070" y="342638"/>
                    </a:cubicBezTo>
                    <a:cubicBezTo>
                      <a:pt x="191277" y="347218"/>
                      <a:pt x="190819" y="351799"/>
                      <a:pt x="189902" y="356838"/>
                    </a:cubicBezTo>
                    <a:cubicBezTo>
                      <a:pt x="167915" y="475020"/>
                      <a:pt x="110656" y="573048"/>
                      <a:pt x="18125" y="650004"/>
                    </a:cubicBezTo>
                    <a:cubicBezTo>
                      <a:pt x="14461" y="653210"/>
                      <a:pt x="10338" y="657333"/>
                      <a:pt x="3925" y="65595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69">
              <a:extLst>
                <a:ext uri="{FF2B5EF4-FFF2-40B4-BE49-F238E27FC236}">
                  <a16:creationId xmlns:a16="http://schemas.microsoft.com/office/drawing/2014/main" id="{71894138-F151-1712-4ABA-EC8ABDCA92C4}"/>
                </a:ext>
              </a:extLst>
            </p:cNvPr>
            <p:cNvSpPr/>
            <p:nvPr/>
          </p:nvSpPr>
          <p:spPr>
            <a:xfrm>
              <a:off x="2719458" y="4345289"/>
              <a:ext cx="139841" cy="12159"/>
            </a:xfrm>
            <a:custGeom>
              <a:avLst/>
              <a:gdLst>
                <a:gd name="connsiteX0" fmla="*/ 104440 w 105356"/>
                <a:gd name="connsiteY0" fmla="*/ 11396 h 9161"/>
                <a:gd name="connsiteX1" fmla="*/ 69169 w 105356"/>
                <a:gd name="connsiteY1" fmla="*/ 9564 h 9161"/>
                <a:gd name="connsiteX2" fmla="*/ 0 w 105356"/>
                <a:gd name="connsiteY2" fmla="*/ 6357 h 9161"/>
                <a:gd name="connsiteX3" fmla="*/ 5039 w 105356"/>
                <a:gd name="connsiteY3" fmla="*/ 3609 h 9161"/>
                <a:gd name="connsiteX4" fmla="*/ 95279 w 105356"/>
                <a:gd name="connsiteY4" fmla="*/ 4983 h 9161"/>
                <a:gd name="connsiteX5" fmla="*/ 105357 w 105356"/>
                <a:gd name="connsiteY5" fmla="*/ 6357 h 9161"/>
                <a:gd name="connsiteX6" fmla="*/ 104440 w 105356"/>
                <a:gd name="connsiteY6" fmla="*/ 11396 h 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6" h="9161">
                  <a:moveTo>
                    <a:pt x="104440" y="11396"/>
                  </a:moveTo>
                  <a:cubicBezTo>
                    <a:pt x="92989" y="6816"/>
                    <a:pt x="81079" y="9564"/>
                    <a:pt x="69169" y="9564"/>
                  </a:cubicBezTo>
                  <a:cubicBezTo>
                    <a:pt x="46265" y="9106"/>
                    <a:pt x="22904" y="10022"/>
                    <a:pt x="0" y="6357"/>
                  </a:cubicBezTo>
                  <a:cubicBezTo>
                    <a:pt x="1832" y="5441"/>
                    <a:pt x="3206" y="3609"/>
                    <a:pt x="5039" y="3609"/>
                  </a:cubicBezTo>
                  <a:cubicBezTo>
                    <a:pt x="35271" y="-514"/>
                    <a:pt x="65504" y="-2346"/>
                    <a:pt x="95279" y="4983"/>
                  </a:cubicBezTo>
                  <a:cubicBezTo>
                    <a:pt x="98485" y="5899"/>
                    <a:pt x="102150" y="5899"/>
                    <a:pt x="105357" y="6357"/>
                  </a:cubicBezTo>
                  <a:cubicBezTo>
                    <a:pt x="109479" y="8648"/>
                    <a:pt x="106731" y="10022"/>
                    <a:pt x="104440" y="11396"/>
                  </a:cubicBezTo>
                  <a:close/>
                </a:path>
              </a:pathLst>
            </a:custGeom>
            <a:solidFill>
              <a:srgbClr val="006000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oup 70">
              <a:extLst>
                <a:ext uri="{FF2B5EF4-FFF2-40B4-BE49-F238E27FC236}">
                  <a16:creationId xmlns:a16="http://schemas.microsoft.com/office/drawing/2014/main" id="{5C9C1344-C8EE-868B-3F08-AF20D22933D2}"/>
                </a:ext>
              </a:extLst>
            </p:cNvPr>
            <p:cNvGrpSpPr/>
            <p:nvPr/>
          </p:nvGrpSpPr>
          <p:grpSpPr>
            <a:xfrm>
              <a:off x="1216277" y="2392932"/>
              <a:ext cx="2310409" cy="3185932"/>
              <a:chOff x="5900141" y="1459144"/>
              <a:chExt cx="2310409" cy="3185932"/>
            </a:xfrm>
          </p:grpSpPr>
          <p:sp>
            <p:nvSpPr>
              <p:cNvPr id="24" name="Freeform: Shape 75">
                <a:extLst>
                  <a:ext uri="{FF2B5EF4-FFF2-40B4-BE49-F238E27FC236}">
                    <a16:creationId xmlns:a16="http://schemas.microsoft.com/office/drawing/2014/main" id="{F9C8398F-2DA3-624D-E5DA-F81333E1B430}"/>
                  </a:ext>
                </a:extLst>
              </p:cNvPr>
              <p:cNvSpPr/>
              <p:nvPr/>
            </p:nvSpPr>
            <p:spPr>
              <a:xfrm>
                <a:off x="6793296" y="2856334"/>
                <a:ext cx="1416645" cy="510722"/>
              </a:xfrm>
              <a:custGeom>
                <a:avLst/>
                <a:gdLst>
                  <a:gd name="connsiteX0" fmla="*/ 76956 w 1067307"/>
                  <a:gd name="connsiteY0" fmla="*/ 336683 h 384780"/>
                  <a:gd name="connsiteX1" fmla="*/ 5039 w 1067307"/>
                  <a:gd name="connsiteY1" fmla="*/ 304618 h 384780"/>
                  <a:gd name="connsiteX2" fmla="*/ 0 w 1067307"/>
                  <a:gd name="connsiteY2" fmla="*/ 297747 h 384780"/>
                  <a:gd name="connsiteX3" fmla="*/ 32981 w 1067307"/>
                  <a:gd name="connsiteY3" fmla="*/ 284004 h 384780"/>
                  <a:gd name="connsiteX4" fmla="*/ 496092 w 1067307"/>
                  <a:gd name="connsiteY4" fmla="*/ 156202 h 384780"/>
                  <a:gd name="connsiteX5" fmla="*/ 862091 w 1067307"/>
                  <a:gd name="connsiteY5" fmla="*/ 55885 h 384780"/>
                  <a:gd name="connsiteX6" fmla="*/ 1059062 w 1067307"/>
                  <a:gd name="connsiteY6" fmla="*/ 916 h 384780"/>
                  <a:gd name="connsiteX7" fmla="*/ 1067766 w 1067307"/>
                  <a:gd name="connsiteY7" fmla="*/ 0 h 384780"/>
                  <a:gd name="connsiteX8" fmla="*/ 945460 w 1067307"/>
                  <a:gd name="connsiteY8" fmla="*/ 156661 h 384780"/>
                  <a:gd name="connsiteX9" fmla="*/ 453949 w 1067307"/>
                  <a:gd name="connsiteY9" fmla="*/ 386613 h 384780"/>
                  <a:gd name="connsiteX10" fmla="*/ 76956 w 1067307"/>
                  <a:gd name="connsiteY10" fmla="*/ 336683 h 3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7307" h="384780">
                    <a:moveTo>
                      <a:pt x="76956" y="336683"/>
                    </a:moveTo>
                    <a:cubicBezTo>
                      <a:pt x="52220" y="327521"/>
                      <a:pt x="27942" y="316986"/>
                      <a:pt x="5039" y="304618"/>
                    </a:cubicBezTo>
                    <a:cubicBezTo>
                      <a:pt x="2290" y="303244"/>
                      <a:pt x="458" y="300953"/>
                      <a:pt x="0" y="297747"/>
                    </a:cubicBezTo>
                    <a:cubicBezTo>
                      <a:pt x="8245" y="286295"/>
                      <a:pt x="21529" y="287211"/>
                      <a:pt x="32981" y="284004"/>
                    </a:cubicBezTo>
                    <a:cubicBezTo>
                      <a:pt x="187352" y="240946"/>
                      <a:pt x="341722" y="198345"/>
                      <a:pt x="496092" y="156202"/>
                    </a:cubicBezTo>
                    <a:cubicBezTo>
                      <a:pt x="617939" y="122763"/>
                      <a:pt x="740244" y="89782"/>
                      <a:pt x="862091" y="55885"/>
                    </a:cubicBezTo>
                    <a:cubicBezTo>
                      <a:pt x="928054" y="38020"/>
                      <a:pt x="993558" y="19239"/>
                      <a:pt x="1059062" y="916"/>
                    </a:cubicBezTo>
                    <a:cubicBezTo>
                      <a:pt x="1061811" y="0"/>
                      <a:pt x="1065017" y="0"/>
                      <a:pt x="1067766" y="0"/>
                    </a:cubicBezTo>
                    <a:cubicBezTo>
                      <a:pt x="1034784" y="58175"/>
                      <a:pt x="993100" y="109937"/>
                      <a:pt x="945460" y="156661"/>
                    </a:cubicBezTo>
                    <a:cubicBezTo>
                      <a:pt x="808497" y="290876"/>
                      <a:pt x="644049" y="366457"/>
                      <a:pt x="453949" y="386613"/>
                    </a:cubicBezTo>
                    <a:cubicBezTo>
                      <a:pt x="235449" y="402187"/>
                      <a:pt x="80621" y="337599"/>
                      <a:pt x="76956" y="3366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6">
                <a:extLst>
                  <a:ext uri="{FF2B5EF4-FFF2-40B4-BE49-F238E27FC236}">
                    <a16:creationId xmlns:a16="http://schemas.microsoft.com/office/drawing/2014/main" id="{D48C2C10-F021-1A65-4514-4DA7E8F29AA5}"/>
                  </a:ext>
                </a:extLst>
              </p:cNvPr>
              <p:cNvSpPr/>
              <p:nvPr/>
            </p:nvSpPr>
            <p:spPr>
              <a:xfrm>
                <a:off x="5900141" y="1459144"/>
                <a:ext cx="2310409" cy="3185932"/>
              </a:xfrm>
              <a:custGeom>
                <a:avLst/>
                <a:gdLst>
                  <a:gd name="connsiteX0" fmla="*/ 529989 w 1740672"/>
                  <a:gd name="connsiteY0" fmla="*/ 0 h 2400296"/>
                  <a:gd name="connsiteX1" fmla="*/ 533196 w 1740672"/>
                  <a:gd name="connsiteY1" fmla="*/ 5955 h 2400296"/>
                  <a:gd name="connsiteX2" fmla="*/ 535028 w 1740672"/>
                  <a:gd name="connsiteY2" fmla="*/ 26568 h 2400296"/>
                  <a:gd name="connsiteX3" fmla="*/ 535028 w 1740672"/>
                  <a:gd name="connsiteY3" fmla="*/ 1082424 h 2400296"/>
                  <a:gd name="connsiteX4" fmla="*/ 532280 w 1740672"/>
                  <a:gd name="connsiteY4" fmla="*/ 1111740 h 2400296"/>
                  <a:gd name="connsiteX5" fmla="*/ 547854 w 1740672"/>
                  <a:gd name="connsiteY5" fmla="*/ 1193277 h 2400296"/>
                  <a:gd name="connsiteX6" fmla="*/ 561138 w 1740672"/>
                  <a:gd name="connsiteY6" fmla="*/ 1242291 h 2400296"/>
                  <a:gd name="connsiteX7" fmla="*/ 599158 w 1740672"/>
                  <a:gd name="connsiteY7" fmla="*/ 1193735 h 2400296"/>
                  <a:gd name="connsiteX8" fmla="*/ 632139 w 1740672"/>
                  <a:gd name="connsiteY8" fmla="*/ 1151593 h 2400296"/>
                  <a:gd name="connsiteX9" fmla="*/ 661914 w 1740672"/>
                  <a:gd name="connsiteY9" fmla="*/ 1144263 h 2400296"/>
                  <a:gd name="connsiteX10" fmla="*/ 671991 w 1740672"/>
                  <a:gd name="connsiteY10" fmla="*/ 1178161 h 2400296"/>
                  <a:gd name="connsiteX11" fmla="*/ 663746 w 1740672"/>
                  <a:gd name="connsiteY11" fmla="*/ 1190529 h 2400296"/>
                  <a:gd name="connsiteX12" fmla="*/ 539609 w 1740672"/>
                  <a:gd name="connsiteY12" fmla="*/ 1352228 h 2400296"/>
                  <a:gd name="connsiteX13" fmla="*/ 530905 w 1740672"/>
                  <a:gd name="connsiteY13" fmla="*/ 1364596 h 2400296"/>
                  <a:gd name="connsiteX14" fmla="*/ 547396 w 1740672"/>
                  <a:gd name="connsiteY14" fmla="*/ 1361847 h 2400296"/>
                  <a:gd name="connsiteX15" fmla="*/ 655043 w 1740672"/>
                  <a:gd name="connsiteY15" fmla="*/ 1341692 h 2400296"/>
                  <a:gd name="connsiteX16" fmla="*/ 681153 w 1740672"/>
                  <a:gd name="connsiteY16" fmla="*/ 1326576 h 2400296"/>
                  <a:gd name="connsiteX17" fmla="*/ 1252827 w 1740672"/>
                  <a:gd name="connsiteY17" fmla="*/ 962867 h 2400296"/>
                  <a:gd name="connsiteX18" fmla="*/ 1734718 w 1740672"/>
                  <a:gd name="connsiteY18" fmla="*/ 1045778 h 2400296"/>
                  <a:gd name="connsiteX19" fmla="*/ 1744338 w 1740672"/>
                  <a:gd name="connsiteY19" fmla="*/ 1049443 h 2400296"/>
                  <a:gd name="connsiteX20" fmla="*/ 1744338 w 1740672"/>
                  <a:gd name="connsiteY20" fmla="*/ 1052649 h 2400296"/>
                  <a:gd name="connsiteX21" fmla="*/ 1743422 w 1740672"/>
                  <a:gd name="connsiteY21" fmla="*/ 1053565 h 2400296"/>
                  <a:gd name="connsiteX22" fmla="*/ 1742047 w 1740672"/>
                  <a:gd name="connsiteY22" fmla="*/ 1053107 h 2400296"/>
                  <a:gd name="connsiteX23" fmla="*/ 1724641 w 1740672"/>
                  <a:gd name="connsiteY23" fmla="*/ 1061352 h 2400296"/>
                  <a:gd name="connsiteX24" fmla="*/ 1357267 w 1740672"/>
                  <a:gd name="connsiteY24" fmla="*/ 1162586 h 2400296"/>
                  <a:gd name="connsiteX25" fmla="*/ 1068682 w 1740672"/>
                  <a:gd name="connsiteY25" fmla="*/ 1242291 h 2400296"/>
                  <a:gd name="connsiteX26" fmla="*/ 693979 w 1740672"/>
                  <a:gd name="connsiteY26" fmla="*/ 1345815 h 2400296"/>
                  <a:gd name="connsiteX27" fmla="*/ 676114 w 1740672"/>
                  <a:gd name="connsiteY27" fmla="*/ 1353144 h 2400296"/>
                  <a:gd name="connsiteX28" fmla="*/ 629849 w 1740672"/>
                  <a:gd name="connsiteY28" fmla="*/ 1360931 h 2400296"/>
                  <a:gd name="connsiteX29" fmla="*/ 527241 w 1740672"/>
                  <a:gd name="connsiteY29" fmla="*/ 1385667 h 2400296"/>
                  <a:gd name="connsiteX30" fmla="*/ 516705 w 1740672"/>
                  <a:gd name="connsiteY30" fmla="*/ 1393454 h 2400296"/>
                  <a:gd name="connsiteX31" fmla="*/ 429213 w 1740672"/>
                  <a:gd name="connsiteY31" fmla="*/ 1521257 h 2400296"/>
                  <a:gd name="connsiteX32" fmla="*/ 510292 w 1740672"/>
                  <a:gd name="connsiteY32" fmla="*/ 1509347 h 2400296"/>
                  <a:gd name="connsiteX33" fmla="*/ 522202 w 1740672"/>
                  <a:gd name="connsiteY33" fmla="*/ 1503850 h 2400296"/>
                  <a:gd name="connsiteX34" fmla="*/ 767270 w 1740672"/>
                  <a:gd name="connsiteY34" fmla="*/ 1387958 h 2400296"/>
                  <a:gd name="connsiteX35" fmla="*/ 1080592 w 1740672"/>
                  <a:gd name="connsiteY35" fmla="*/ 1444300 h 2400296"/>
                  <a:gd name="connsiteX36" fmla="*/ 1167167 w 1740672"/>
                  <a:gd name="connsiteY36" fmla="*/ 1506140 h 2400296"/>
                  <a:gd name="connsiteX37" fmla="*/ 1182742 w 1740672"/>
                  <a:gd name="connsiteY37" fmla="*/ 1521715 h 2400296"/>
                  <a:gd name="connsiteX38" fmla="*/ 1168999 w 1740672"/>
                  <a:gd name="connsiteY38" fmla="*/ 1523547 h 2400296"/>
                  <a:gd name="connsiteX39" fmla="*/ 1074637 w 1740672"/>
                  <a:gd name="connsiteY39" fmla="*/ 1525837 h 2400296"/>
                  <a:gd name="connsiteX40" fmla="*/ 1049443 w 1740672"/>
                  <a:gd name="connsiteY40" fmla="*/ 1527211 h 2400296"/>
                  <a:gd name="connsiteX41" fmla="*/ 821323 w 1740672"/>
                  <a:gd name="connsiteY41" fmla="*/ 1527211 h 2400296"/>
                  <a:gd name="connsiteX42" fmla="*/ 529531 w 1740672"/>
                  <a:gd name="connsiteY42" fmla="*/ 1524005 h 2400296"/>
                  <a:gd name="connsiteX43" fmla="*/ 516247 w 1740672"/>
                  <a:gd name="connsiteY43" fmla="*/ 1523547 h 2400296"/>
                  <a:gd name="connsiteX44" fmla="*/ 485556 w 1740672"/>
                  <a:gd name="connsiteY44" fmla="*/ 1525837 h 2400296"/>
                  <a:gd name="connsiteX45" fmla="*/ 416387 w 1740672"/>
                  <a:gd name="connsiteY45" fmla="*/ 1542786 h 2400296"/>
                  <a:gd name="connsiteX46" fmla="*/ 404935 w 1740672"/>
                  <a:gd name="connsiteY46" fmla="*/ 1553322 h 2400296"/>
                  <a:gd name="connsiteX47" fmla="*/ 259727 w 1740672"/>
                  <a:gd name="connsiteY47" fmla="*/ 1858397 h 2400296"/>
                  <a:gd name="connsiteX48" fmla="*/ 272095 w 1740672"/>
                  <a:gd name="connsiteY48" fmla="*/ 1875346 h 2400296"/>
                  <a:gd name="connsiteX49" fmla="*/ 298663 w 1740672"/>
                  <a:gd name="connsiteY49" fmla="*/ 1876262 h 2400296"/>
                  <a:gd name="connsiteX50" fmla="*/ 301869 w 1740672"/>
                  <a:gd name="connsiteY50" fmla="*/ 1877636 h 2400296"/>
                  <a:gd name="connsiteX51" fmla="*/ 250107 w 1740672"/>
                  <a:gd name="connsiteY51" fmla="*/ 1914740 h 2400296"/>
                  <a:gd name="connsiteX52" fmla="*/ 238197 w 1740672"/>
                  <a:gd name="connsiteY52" fmla="*/ 1930773 h 2400296"/>
                  <a:gd name="connsiteX53" fmla="*/ 206590 w 1740672"/>
                  <a:gd name="connsiteY53" fmla="*/ 2211113 h 2400296"/>
                  <a:gd name="connsiteX54" fmla="*/ 207965 w 1740672"/>
                  <a:gd name="connsiteY54" fmla="*/ 2215235 h 2400296"/>
                  <a:gd name="connsiteX55" fmla="*/ 244610 w 1740672"/>
                  <a:gd name="connsiteY55" fmla="*/ 2193248 h 2400296"/>
                  <a:gd name="connsiteX56" fmla="*/ 213003 w 1740672"/>
                  <a:gd name="connsiteY56" fmla="*/ 2275243 h 2400296"/>
                  <a:gd name="connsiteX57" fmla="*/ 207049 w 1740672"/>
                  <a:gd name="connsiteY57" fmla="*/ 2310056 h 2400296"/>
                  <a:gd name="connsiteX58" fmla="*/ 208423 w 1740672"/>
                  <a:gd name="connsiteY58" fmla="*/ 2393425 h 2400296"/>
                  <a:gd name="connsiteX59" fmla="*/ 197887 w 1740672"/>
                  <a:gd name="connsiteY59" fmla="*/ 2402587 h 2400296"/>
                  <a:gd name="connsiteX60" fmla="*/ 162616 w 1740672"/>
                  <a:gd name="connsiteY60" fmla="*/ 2401670 h 2400296"/>
                  <a:gd name="connsiteX61" fmla="*/ 158493 w 1740672"/>
                  <a:gd name="connsiteY61" fmla="*/ 2398922 h 2400296"/>
                  <a:gd name="connsiteX62" fmla="*/ 155744 w 1740672"/>
                  <a:gd name="connsiteY62" fmla="*/ 2387470 h 2400296"/>
                  <a:gd name="connsiteX63" fmla="*/ 152538 w 1740672"/>
                  <a:gd name="connsiteY63" fmla="*/ 2183628 h 2400296"/>
                  <a:gd name="connsiteX64" fmla="*/ 208881 w 1740672"/>
                  <a:gd name="connsiteY64" fmla="*/ 1846946 h 2400296"/>
                  <a:gd name="connsiteX65" fmla="*/ 301411 w 1740672"/>
                  <a:gd name="connsiteY65" fmla="*/ 1630736 h 2400296"/>
                  <a:gd name="connsiteX66" fmla="*/ 305076 w 1740672"/>
                  <a:gd name="connsiteY66" fmla="*/ 1595006 h 2400296"/>
                  <a:gd name="connsiteX67" fmla="*/ 290876 w 1740672"/>
                  <a:gd name="connsiteY67" fmla="*/ 1528128 h 2400296"/>
                  <a:gd name="connsiteX68" fmla="*/ 278508 w 1740672"/>
                  <a:gd name="connsiteY68" fmla="*/ 1505224 h 2400296"/>
                  <a:gd name="connsiteX69" fmla="*/ 127802 w 1740672"/>
                  <a:gd name="connsiteY69" fmla="*/ 1332989 h 2400296"/>
                  <a:gd name="connsiteX70" fmla="*/ 65046 w 1740672"/>
                  <a:gd name="connsiteY70" fmla="*/ 1218013 h 2400296"/>
                  <a:gd name="connsiteX71" fmla="*/ 0 w 1740672"/>
                  <a:gd name="connsiteY71" fmla="*/ 870336 h 2400296"/>
                  <a:gd name="connsiteX72" fmla="*/ 149790 w 1740672"/>
                  <a:gd name="connsiteY72" fmla="*/ 418678 h 2400296"/>
                  <a:gd name="connsiteX73" fmla="*/ 161699 w 1740672"/>
                  <a:gd name="connsiteY73" fmla="*/ 410890 h 2400296"/>
                  <a:gd name="connsiteX74" fmla="*/ 178190 w 1740672"/>
                  <a:gd name="connsiteY74" fmla="*/ 534570 h 2400296"/>
                  <a:gd name="connsiteX75" fmla="*/ 259269 w 1740672"/>
                  <a:gd name="connsiteY75" fmla="*/ 1182741 h 2400296"/>
                  <a:gd name="connsiteX76" fmla="*/ 297289 w 1740672"/>
                  <a:gd name="connsiteY76" fmla="*/ 1486901 h 2400296"/>
                  <a:gd name="connsiteX77" fmla="*/ 301869 w 1740672"/>
                  <a:gd name="connsiteY77" fmla="*/ 1502476 h 2400296"/>
                  <a:gd name="connsiteX78" fmla="*/ 310573 w 1740672"/>
                  <a:gd name="connsiteY78" fmla="*/ 1532250 h 2400296"/>
                  <a:gd name="connsiteX79" fmla="*/ 322483 w 1740672"/>
                  <a:gd name="connsiteY79" fmla="*/ 1587677 h 2400296"/>
                  <a:gd name="connsiteX80" fmla="*/ 352715 w 1740672"/>
                  <a:gd name="connsiteY80" fmla="*/ 1536831 h 2400296"/>
                  <a:gd name="connsiteX81" fmla="*/ 534570 w 1740672"/>
                  <a:gd name="connsiteY81" fmla="*/ 1275272 h 2400296"/>
                  <a:gd name="connsiteX82" fmla="*/ 542815 w 1740672"/>
                  <a:gd name="connsiteY82" fmla="*/ 1234045 h 2400296"/>
                  <a:gd name="connsiteX83" fmla="*/ 523576 w 1740672"/>
                  <a:gd name="connsiteY83" fmla="*/ 1148386 h 2400296"/>
                  <a:gd name="connsiteX84" fmla="*/ 490595 w 1740672"/>
                  <a:gd name="connsiteY84" fmla="*/ 1080133 h 2400296"/>
                  <a:gd name="connsiteX85" fmla="*/ 450743 w 1740672"/>
                  <a:gd name="connsiteY85" fmla="*/ 1026539 h 2400296"/>
                  <a:gd name="connsiteX86" fmla="*/ 306450 w 1740672"/>
                  <a:gd name="connsiteY86" fmla="*/ 553809 h 2400296"/>
                  <a:gd name="connsiteX87" fmla="*/ 522660 w 1740672"/>
                  <a:gd name="connsiteY87" fmla="*/ 9161 h 2400296"/>
                  <a:gd name="connsiteX88" fmla="*/ 527699 w 1740672"/>
                  <a:gd name="connsiteY88" fmla="*/ 2290 h 2400296"/>
                  <a:gd name="connsiteX89" fmla="*/ 529989 w 1740672"/>
                  <a:gd name="connsiteY89" fmla="*/ 0 h 24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672" h="2400296">
                    <a:moveTo>
                      <a:pt x="529989" y="0"/>
                    </a:moveTo>
                    <a:cubicBezTo>
                      <a:pt x="530905" y="1832"/>
                      <a:pt x="531821" y="3665"/>
                      <a:pt x="533196" y="5955"/>
                    </a:cubicBezTo>
                    <a:cubicBezTo>
                      <a:pt x="534570" y="12826"/>
                      <a:pt x="535028" y="19697"/>
                      <a:pt x="535028" y="26568"/>
                    </a:cubicBezTo>
                    <a:cubicBezTo>
                      <a:pt x="535028" y="378367"/>
                      <a:pt x="535028" y="730625"/>
                      <a:pt x="535028" y="1082424"/>
                    </a:cubicBezTo>
                    <a:cubicBezTo>
                      <a:pt x="535028" y="1092501"/>
                      <a:pt x="534570" y="1102121"/>
                      <a:pt x="532280" y="1111740"/>
                    </a:cubicBezTo>
                    <a:cubicBezTo>
                      <a:pt x="538234" y="1138767"/>
                      <a:pt x="539609" y="1166709"/>
                      <a:pt x="547854" y="1193277"/>
                    </a:cubicBezTo>
                    <a:cubicBezTo>
                      <a:pt x="552893" y="1208851"/>
                      <a:pt x="556557" y="1224884"/>
                      <a:pt x="561138" y="1242291"/>
                    </a:cubicBezTo>
                    <a:cubicBezTo>
                      <a:pt x="574422" y="1225342"/>
                      <a:pt x="586790" y="1209310"/>
                      <a:pt x="599158" y="1193735"/>
                    </a:cubicBezTo>
                    <a:cubicBezTo>
                      <a:pt x="610152" y="1179535"/>
                      <a:pt x="621145" y="1165793"/>
                      <a:pt x="632139" y="1151593"/>
                    </a:cubicBezTo>
                    <a:cubicBezTo>
                      <a:pt x="639926" y="1141057"/>
                      <a:pt x="649546" y="1136934"/>
                      <a:pt x="661914" y="1144263"/>
                    </a:cubicBezTo>
                    <a:cubicBezTo>
                      <a:pt x="673366" y="1151134"/>
                      <a:pt x="677946" y="1166251"/>
                      <a:pt x="671991" y="1178161"/>
                    </a:cubicBezTo>
                    <a:cubicBezTo>
                      <a:pt x="669701" y="1182741"/>
                      <a:pt x="666495" y="1186406"/>
                      <a:pt x="663746" y="1190529"/>
                    </a:cubicBezTo>
                    <a:cubicBezTo>
                      <a:pt x="622520" y="1244581"/>
                      <a:pt x="580835" y="1298634"/>
                      <a:pt x="539609" y="1352228"/>
                    </a:cubicBezTo>
                    <a:cubicBezTo>
                      <a:pt x="536402" y="1356351"/>
                      <a:pt x="534112" y="1360015"/>
                      <a:pt x="530905" y="1364596"/>
                    </a:cubicBezTo>
                    <a:cubicBezTo>
                      <a:pt x="537318" y="1366428"/>
                      <a:pt x="542357" y="1363680"/>
                      <a:pt x="547396" y="1361847"/>
                    </a:cubicBezTo>
                    <a:cubicBezTo>
                      <a:pt x="582209" y="1348563"/>
                      <a:pt x="618397" y="1343983"/>
                      <a:pt x="655043" y="1341692"/>
                    </a:cubicBezTo>
                    <a:cubicBezTo>
                      <a:pt x="666953" y="1340776"/>
                      <a:pt x="674282" y="1337112"/>
                      <a:pt x="681153" y="1326576"/>
                    </a:cubicBezTo>
                    <a:cubicBezTo>
                      <a:pt x="817658" y="1120902"/>
                      <a:pt x="1008216" y="998597"/>
                      <a:pt x="1252827" y="962867"/>
                    </a:cubicBezTo>
                    <a:cubicBezTo>
                      <a:pt x="1421855" y="938589"/>
                      <a:pt x="1582638" y="968364"/>
                      <a:pt x="1734718" y="1045778"/>
                    </a:cubicBezTo>
                    <a:cubicBezTo>
                      <a:pt x="1737925" y="1047152"/>
                      <a:pt x="1741131" y="1048068"/>
                      <a:pt x="1744338" y="1049443"/>
                    </a:cubicBezTo>
                    <a:cubicBezTo>
                      <a:pt x="1744338" y="1050359"/>
                      <a:pt x="1744338" y="1051275"/>
                      <a:pt x="1744338" y="1052649"/>
                    </a:cubicBezTo>
                    <a:lnTo>
                      <a:pt x="1743422" y="1053565"/>
                    </a:lnTo>
                    <a:lnTo>
                      <a:pt x="1742047" y="1053107"/>
                    </a:lnTo>
                    <a:cubicBezTo>
                      <a:pt x="1737008" y="1057230"/>
                      <a:pt x="1731054" y="1059520"/>
                      <a:pt x="1724641" y="1061352"/>
                    </a:cubicBezTo>
                    <a:cubicBezTo>
                      <a:pt x="1601877" y="1094334"/>
                      <a:pt x="1479572" y="1128689"/>
                      <a:pt x="1357267" y="1162586"/>
                    </a:cubicBezTo>
                    <a:cubicBezTo>
                      <a:pt x="1261072" y="1189154"/>
                      <a:pt x="1164877" y="1215723"/>
                      <a:pt x="1068682" y="1242291"/>
                    </a:cubicBezTo>
                    <a:cubicBezTo>
                      <a:pt x="943628" y="1276646"/>
                      <a:pt x="819033" y="1311002"/>
                      <a:pt x="693979" y="1345815"/>
                    </a:cubicBezTo>
                    <a:cubicBezTo>
                      <a:pt x="687566" y="1347647"/>
                      <a:pt x="681611" y="1349021"/>
                      <a:pt x="676114" y="1353144"/>
                    </a:cubicBezTo>
                    <a:cubicBezTo>
                      <a:pt x="661914" y="1361847"/>
                      <a:pt x="644965" y="1359557"/>
                      <a:pt x="629849" y="1360931"/>
                    </a:cubicBezTo>
                    <a:cubicBezTo>
                      <a:pt x="594119" y="1363680"/>
                      <a:pt x="561138" y="1376048"/>
                      <a:pt x="527241" y="1385667"/>
                    </a:cubicBezTo>
                    <a:cubicBezTo>
                      <a:pt x="522660" y="1387041"/>
                      <a:pt x="519453" y="1389790"/>
                      <a:pt x="516705" y="1393454"/>
                    </a:cubicBezTo>
                    <a:cubicBezTo>
                      <a:pt x="486472" y="1434681"/>
                      <a:pt x="457156" y="1476365"/>
                      <a:pt x="429213" y="1521257"/>
                    </a:cubicBezTo>
                    <a:cubicBezTo>
                      <a:pt x="457156" y="1513469"/>
                      <a:pt x="482808" y="1506598"/>
                      <a:pt x="510292" y="1509347"/>
                    </a:cubicBezTo>
                    <a:cubicBezTo>
                      <a:pt x="514873" y="1509805"/>
                      <a:pt x="518537" y="1507056"/>
                      <a:pt x="522202" y="1503850"/>
                    </a:cubicBezTo>
                    <a:cubicBezTo>
                      <a:pt x="593203" y="1442926"/>
                      <a:pt x="675198" y="1405364"/>
                      <a:pt x="767270" y="1387958"/>
                    </a:cubicBezTo>
                    <a:cubicBezTo>
                      <a:pt x="938131" y="1363222"/>
                      <a:pt x="1078759" y="1441094"/>
                      <a:pt x="1080592" y="1444300"/>
                    </a:cubicBezTo>
                    <a:cubicBezTo>
                      <a:pt x="1110366" y="1463998"/>
                      <a:pt x="1140599" y="1481862"/>
                      <a:pt x="1167167" y="1506140"/>
                    </a:cubicBezTo>
                    <a:cubicBezTo>
                      <a:pt x="1172664" y="1511179"/>
                      <a:pt x="1177703" y="1516218"/>
                      <a:pt x="1182742" y="1521715"/>
                    </a:cubicBezTo>
                    <a:cubicBezTo>
                      <a:pt x="1178619" y="1526295"/>
                      <a:pt x="1173580" y="1524005"/>
                      <a:pt x="1168999" y="1523547"/>
                    </a:cubicBezTo>
                    <a:cubicBezTo>
                      <a:pt x="1137393" y="1519424"/>
                      <a:pt x="1106244" y="1517592"/>
                      <a:pt x="1074637" y="1525837"/>
                    </a:cubicBezTo>
                    <a:cubicBezTo>
                      <a:pt x="1066391" y="1527211"/>
                      <a:pt x="1057688" y="1527211"/>
                      <a:pt x="1049443" y="1527211"/>
                    </a:cubicBezTo>
                    <a:cubicBezTo>
                      <a:pt x="973403" y="1527211"/>
                      <a:pt x="897363" y="1526753"/>
                      <a:pt x="821323" y="1527211"/>
                    </a:cubicBezTo>
                    <a:cubicBezTo>
                      <a:pt x="724212" y="1528128"/>
                      <a:pt x="626642" y="1521715"/>
                      <a:pt x="529531" y="1524005"/>
                    </a:cubicBezTo>
                    <a:cubicBezTo>
                      <a:pt x="524950" y="1524005"/>
                      <a:pt x="520828" y="1522631"/>
                      <a:pt x="516247" y="1523547"/>
                    </a:cubicBezTo>
                    <a:cubicBezTo>
                      <a:pt x="506169" y="1528128"/>
                      <a:pt x="495634" y="1524463"/>
                      <a:pt x="485556" y="1525837"/>
                    </a:cubicBezTo>
                    <a:cubicBezTo>
                      <a:pt x="461737" y="1529044"/>
                      <a:pt x="438833" y="1535457"/>
                      <a:pt x="416387" y="1542786"/>
                    </a:cubicBezTo>
                    <a:cubicBezTo>
                      <a:pt x="410432" y="1544618"/>
                      <a:pt x="407684" y="1548741"/>
                      <a:pt x="404935" y="1553322"/>
                    </a:cubicBezTo>
                    <a:cubicBezTo>
                      <a:pt x="345844" y="1649975"/>
                      <a:pt x="294998" y="1750750"/>
                      <a:pt x="259727" y="1858397"/>
                    </a:cubicBezTo>
                    <a:cubicBezTo>
                      <a:pt x="254230" y="1874888"/>
                      <a:pt x="254230" y="1874888"/>
                      <a:pt x="272095" y="1875346"/>
                    </a:cubicBezTo>
                    <a:cubicBezTo>
                      <a:pt x="280798" y="1875804"/>
                      <a:pt x="289960" y="1875804"/>
                      <a:pt x="298663" y="1876262"/>
                    </a:cubicBezTo>
                    <a:cubicBezTo>
                      <a:pt x="299121" y="1876262"/>
                      <a:pt x="299579" y="1876720"/>
                      <a:pt x="301869" y="1877636"/>
                    </a:cubicBezTo>
                    <a:cubicBezTo>
                      <a:pt x="284005" y="1890462"/>
                      <a:pt x="267056" y="1902830"/>
                      <a:pt x="250107" y="1914740"/>
                    </a:cubicBezTo>
                    <a:cubicBezTo>
                      <a:pt x="244152" y="1918863"/>
                      <a:pt x="240030" y="1923443"/>
                      <a:pt x="238197" y="1930773"/>
                    </a:cubicBezTo>
                    <a:cubicBezTo>
                      <a:pt x="215752" y="2022845"/>
                      <a:pt x="206132" y="2116292"/>
                      <a:pt x="206590" y="2211113"/>
                    </a:cubicBezTo>
                    <a:cubicBezTo>
                      <a:pt x="206590" y="2212029"/>
                      <a:pt x="207049" y="2212945"/>
                      <a:pt x="207965" y="2215235"/>
                    </a:cubicBezTo>
                    <a:cubicBezTo>
                      <a:pt x="219416" y="2208364"/>
                      <a:pt x="230410" y="2201951"/>
                      <a:pt x="244610" y="2193248"/>
                    </a:cubicBezTo>
                    <a:cubicBezTo>
                      <a:pt x="233159" y="2223022"/>
                      <a:pt x="223539" y="2249133"/>
                      <a:pt x="213003" y="2275243"/>
                    </a:cubicBezTo>
                    <a:cubicBezTo>
                      <a:pt x="208423" y="2286695"/>
                      <a:pt x="206590" y="2297688"/>
                      <a:pt x="207049" y="2310056"/>
                    </a:cubicBezTo>
                    <a:cubicBezTo>
                      <a:pt x="207965" y="2337999"/>
                      <a:pt x="207965" y="2365483"/>
                      <a:pt x="208423" y="2393425"/>
                    </a:cubicBezTo>
                    <a:cubicBezTo>
                      <a:pt x="208881" y="2401212"/>
                      <a:pt x="202926" y="2402129"/>
                      <a:pt x="197887" y="2402587"/>
                    </a:cubicBezTo>
                    <a:cubicBezTo>
                      <a:pt x="185977" y="2403045"/>
                      <a:pt x="174525" y="2404419"/>
                      <a:pt x="162616" y="2401670"/>
                    </a:cubicBezTo>
                    <a:cubicBezTo>
                      <a:pt x="161241" y="2401212"/>
                      <a:pt x="159867" y="2400296"/>
                      <a:pt x="158493" y="2398922"/>
                    </a:cubicBezTo>
                    <a:cubicBezTo>
                      <a:pt x="156203" y="2395258"/>
                      <a:pt x="155744" y="2391593"/>
                      <a:pt x="155744" y="2387470"/>
                    </a:cubicBezTo>
                    <a:cubicBezTo>
                      <a:pt x="154828" y="2319676"/>
                      <a:pt x="150706" y="2251423"/>
                      <a:pt x="152538" y="2183628"/>
                    </a:cubicBezTo>
                    <a:cubicBezTo>
                      <a:pt x="156203" y="2069110"/>
                      <a:pt x="172693" y="1956425"/>
                      <a:pt x="208881" y="1846946"/>
                    </a:cubicBezTo>
                    <a:cubicBezTo>
                      <a:pt x="233617" y="1772280"/>
                      <a:pt x="264766" y="1700363"/>
                      <a:pt x="301411" y="1630736"/>
                    </a:cubicBezTo>
                    <a:cubicBezTo>
                      <a:pt x="307824" y="1618826"/>
                      <a:pt x="309199" y="1607832"/>
                      <a:pt x="305076" y="1595006"/>
                    </a:cubicBezTo>
                    <a:cubicBezTo>
                      <a:pt x="298205" y="1573019"/>
                      <a:pt x="293624" y="1550573"/>
                      <a:pt x="290876" y="1528128"/>
                    </a:cubicBezTo>
                    <a:cubicBezTo>
                      <a:pt x="289501" y="1518508"/>
                      <a:pt x="285837" y="1511637"/>
                      <a:pt x="278508" y="1505224"/>
                    </a:cubicBezTo>
                    <a:cubicBezTo>
                      <a:pt x="219416" y="1455294"/>
                      <a:pt x="170403" y="1397577"/>
                      <a:pt x="127802" y="1332989"/>
                    </a:cubicBezTo>
                    <a:cubicBezTo>
                      <a:pt x="103524" y="1296343"/>
                      <a:pt x="82911" y="1257865"/>
                      <a:pt x="65046" y="1218013"/>
                    </a:cubicBezTo>
                    <a:cubicBezTo>
                      <a:pt x="47181" y="1175870"/>
                      <a:pt x="0" y="972944"/>
                      <a:pt x="0" y="870336"/>
                    </a:cubicBezTo>
                    <a:cubicBezTo>
                      <a:pt x="4123" y="704514"/>
                      <a:pt x="54511" y="554267"/>
                      <a:pt x="149790" y="418678"/>
                    </a:cubicBezTo>
                    <a:cubicBezTo>
                      <a:pt x="155286" y="411348"/>
                      <a:pt x="155286" y="411348"/>
                      <a:pt x="161699" y="410890"/>
                    </a:cubicBezTo>
                    <a:cubicBezTo>
                      <a:pt x="169028" y="452117"/>
                      <a:pt x="173151" y="493343"/>
                      <a:pt x="178190" y="534570"/>
                    </a:cubicBezTo>
                    <a:cubicBezTo>
                      <a:pt x="205216" y="750780"/>
                      <a:pt x="232701" y="966532"/>
                      <a:pt x="259269" y="1182741"/>
                    </a:cubicBezTo>
                    <a:cubicBezTo>
                      <a:pt x="271637" y="1283975"/>
                      <a:pt x="284463" y="1385667"/>
                      <a:pt x="297289" y="1486901"/>
                    </a:cubicBezTo>
                    <a:cubicBezTo>
                      <a:pt x="298205" y="1492398"/>
                      <a:pt x="298663" y="1497895"/>
                      <a:pt x="301869" y="1502476"/>
                    </a:cubicBezTo>
                    <a:cubicBezTo>
                      <a:pt x="308282" y="1511179"/>
                      <a:pt x="309199" y="1521715"/>
                      <a:pt x="310573" y="1532250"/>
                    </a:cubicBezTo>
                    <a:cubicBezTo>
                      <a:pt x="313321" y="1550573"/>
                      <a:pt x="317444" y="1568438"/>
                      <a:pt x="322483" y="1587677"/>
                    </a:cubicBezTo>
                    <a:cubicBezTo>
                      <a:pt x="334392" y="1570728"/>
                      <a:pt x="342638" y="1553322"/>
                      <a:pt x="352715" y="1536831"/>
                    </a:cubicBezTo>
                    <a:cubicBezTo>
                      <a:pt x="407684" y="1445675"/>
                      <a:pt x="469524" y="1359099"/>
                      <a:pt x="534570" y="1275272"/>
                    </a:cubicBezTo>
                    <a:cubicBezTo>
                      <a:pt x="544647" y="1261988"/>
                      <a:pt x="546938" y="1249162"/>
                      <a:pt x="542815" y="1234045"/>
                    </a:cubicBezTo>
                    <a:cubicBezTo>
                      <a:pt x="535028" y="1205645"/>
                      <a:pt x="523576" y="1177703"/>
                      <a:pt x="523576" y="1148386"/>
                    </a:cubicBezTo>
                    <a:cubicBezTo>
                      <a:pt x="523576" y="1118611"/>
                      <a:pt x="508002" y="1099830"/>
                      <a:pt x="490595" y="1080133"/>
                    </a:cubicBezTo>
                    <a:cubicBezTo>
                      <a:pt x="475937" y="1063643"/>
                      <a:pt x="461737" y="1046236"/>
                      <a:pt x="450743" y="1026539"/>
                    </a:cubicBezTo>
                    <a:cubicBezTo>
                      <a:pt x="371954" y="888201"/>
                      <a:pt x="307824" y="726044"/>
                      <a:pt x="306450" y="553809"/>
                    </a:cubicBezTo>
                    <a:cubicBezTo>
                      <a:pt x="309657" y="344928"/>
                      <a:pt x="382032" y="163532"/>
                      <a:pt x="522660" y="9161"/>
                    </a:cubicBezTo>
                    <a:cubicBezTo>
                      <a:pt x="524492" y="6871"/>
                      <a:pt x="525867" y="4581"/>
                      <a:pt x="527699" y="2290"/>
                    </a:cubicBezTo>
                    <a:cubicBezTo>
                      <a:pt x="527699" y="0"/>
                      <a:pt x="528615" y="0"/>
                      <a:pt x="529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7">
                <a:extLst>
                  <a:ext uri="{FF2B5EF4-FFF2-40B4-BE49-F238E27FC236}">
                    <a16:creationId xmlns:a16="http://schemas.microsoft.com/office/drawing/2014/main" id="{E3263124-DBDA-8F8B-4B9A-CE40919AEDD2}"/>
                  </a:ext>
                </a:extLst>
              </p:cNvPr>
              <p:cNvSpPr/>
              <p:nvPr/>
            </p:nvSpPr>
            <p:spPr>
              <a:xfrm>
                <a:off x="6109274" y="2001482"/>
                <a:ext cx="395202" cy="1453126"/>
              </a:xfrm>
              <a:custGeom>
                <a:avLst/>
                <a:gdLst>
                  <a:gd name="connsiteX0" fmla="*/ 142932 w 297746"/>
                  <a:gd name="connsiteY0" fmla="*/ 1094334 h 1094791"/>
                  <a:gd name="connsiteX1" fmla="*/ 134229 w 297746"/>
                  <a:gd name="connsiteY1" fmla="*/ 1086546 h 1094791"/>
                  <a:gd name="connsiteX2" fmla="*/ 119112 w 297746"/>
                  <a:gd name="connsiteY2" fmla="*/ 957370 h 1094791"/>
                  <a:gd name="connsiteX3" fmla="*/ 102164 w 297746"/>
                  <a:gd name="connsiteY3" fmla="*/ 826820 h 1094791"/>
                  <a:gd name="connsiteX4" fmla="*/ 89338 w 297746"/>
                  <a:gd name="connsiteY4" fmla="*/ 722837 h 1094791"/>
                  <a:gd name="connsiteX5" fmla="*/ 75596 w 297746"/>
                  <a:gd name="connsiteY5" fmla="*/ 612900 h 1094791"/>
                  <a:gd name="connsiteX6" fmla="*/ 62770 w 297746"/>
                  <a:gd name="connsiteY6" fmla="*/ 507085 h 1094791"/>
                  <a:gd name="connsiteX7" fmla="*/ 49027 w 297746"/>
                  <a:gd name="connsiteY7" fmla="*/ 398522 h 1094791"/>
                  <a:gd name="connsiteX8" fmla="*/ 35743 w 297746"/>
                  <a:gd name="connsiteY8" fmla="*/ 291334 h 1094791"/>
                  <a:gd name="connsiteX9" fmla="*/ 25666 w 297746"/>
                  <a:gd name="connsiteY9" fmla="*/ 212087 h 1094791"/>
                  <a:gd name="connsiteX10" fmla="*/ 11924 w 297746"/>
                  <a:gd name="connsiteY10" fmla="*/ 100776 h 1094791"/>
                  <a:gd name="connsiteX11" fmla="*/ 1388 w 297746"/>
                  <a:gd name="connsiteY11" fmla="*/ 20155 h 1094791"/>
                  <a:gd name="connsiteX12" fmla="*/ 2762 w 297746"/>
                  <a:gd name="connsiteY12" fmla="*/ 0 h 1094791"/>
                  <a:gd name="connsiteX13" fmla="*/ 146597 w 297746"/>
                  <a:gd name="connsiteY13" fmla="*/ 154370 h 1094791"/>
                  <a:gd name="connsiteX14" fmla="*/ 255618 w 297746"/>
                  <a:gd name="connsiteY14" fmla="*/ 370580 h 1094791"/>
                  <a:gd name="connsiteX15" fmla="*/ 289973 w 297746"/>
                  <a:gd name="connsiteY15" fmla="*/ 532279 h 1094791"/>
                  <a:gd name="connsiteX16" fmla="*/ 295928 w 297746"/>
                  <a:gd name="connsiteY16" fmla="*/ 617939 h 1094791"/>
                  <a:gd name="connsiteX17" fmla="*/ 299135 w 297746"/>
                  <a:gd name="connsiteY17" fmla="*/ 663288 h 1094791"/>
                  <a:gd name="connsiteX18" fmla="*/ 221721 w 297746"/>
                  <a:gd name="connsiteY18" fmla="*/ 970196 h 1094791"/>
                  <a:gd name="connsiteX19" fmla="*/ 158507 w 297746"/>
                  <a:gd name="connsiteY19" fmla="*/ 1081508 h 1094791"/>
                  <a:gd name="connsiteX20" fmla="*/ 142932 w 297746"/>
                  <a:gd name="connsiteY20" fmla="*/ 1094334 h 109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7746" h="1094791">
                    <a:moveTo>
                      <a:pt x="142932" y="1094334"/>
                    </a:moveTo>
                    <a:cubicBezTo>
                      <a:pt x="135145" y="1097082"/>
                      <a:pt x="134687" y="1090669"/>
                      <a:pt x="134229" y="1086546"/>
                    </a:cubicBezTo>
                    <a:cubicBezTo>
                      <a:pt x="129190" y="1043488"/>
                      <a:pt x="124151" y="1000429"/>
                      <a:pt x="119112" y="957370"/>
                    </a:cubicBezTo>
                    <a:cubicBezTo>
                      <a:pt x="113616" y="913853"/>
                      <a:pt x="107661" y="870336"/>
                      <a:pt x="102164" y="826820"/>
                    </a:cubicBezTo>
                    <a:cubicBezTo>
                      <a:pt x="97583" y="792006"/>
                      <a:pt x="93918" y="757193"/>
                      <a:pt x="89338" y="722837"/>
                    </a:cubicBezTo>
                    <a:cubicBezTo>
                      <a:pt x="84757" y="686192"/>
                      <a:pt x="80176" y="649546"/>
                      <a:pt x="75596" y="612900"/>
                    </a:cubicBezTo>
                    <a:cubicBezTo>
                      <a:pt x="71015" y="577629"/>
                      <a:pt x="66892" y="542357"/>
                      <a:pt x="62770" y="507085"/>
                    </a:cubicBezTo>
                    <a:cubicBezTo>
                      <a:pt x="58189" y="470898"/>
                      <a:pt x="53608" y="434710"/>
                      <a:pt x="49027" y="398522"/>
                    </a:cubicBezTo>
                    <a:cubicBezTo>
                      <a:pt x="44447" y="362793"/>
                      <a:pt x="40324" y="327063"/>
                      <a:pt x="35743" y="291334"/>
                    </a:cubicBezTo>
                    <a:cubicBezTo>
                      <a:pt x="32537" y="264766"/>
                      <a:pt x="28872" y="238655"/>
                      <a:pt x="25666" y="212087"/>
                    </a:cubicBezTo>
                    <a:cubicBezTo>
                      <a:pt x="21085" y="174983"/>
                      <a:pt x="16504" y="137880"/>
                      <a:pt x="11924" y="100776"/>
                    </a:cubicBezTo>
                    <a:cubicBezTo>
                      <a:pt x="8717" y="73750"/>
                      <a:pt x="5053" y="47181"/>
                      <a:pt x="1388" y="20155"/>
                    </a:cubicBezTo>
                    <a:cubicBezTo>
                      <a:pt x="472" y="13284"/>
                      <a:pt x="-1819" y="6413"/>
                      <a:pt x="2762" y="0"/>
                    </a:cubicBezTo>
                    <a:cubicBezTo>
                      <a:pt x="58189" y="44433"/>
                      <a:pt x="105370" y="96653"/>
                      <a:pt x="146597" y="154370"/>
                    </a:cubicBezTo>
                    <a:cubicBezTo>
                      <a:pt x="193778" y="220791"/>
                      <a:pt x="229966" y="293166"/>
                      <a:pt x="255618" y="370580"/>
                    </a:cubicBezTo>
                    <a:cubicBezTo>
                      <a:pt x="273025" y="423258"/>
                      <a:pt x="284476" y="476853"/>
                      <a:pt x="289973" y="532279"/>
                    </a:cubicBezTo>
                    <a:cubicBezTo>
                      <a:pt x="292722" y="560680"/>
                      <a:pt x="295928" y="589080"/>
                      <a:pt x="295928" y="617939"/>
                    </a:cubicBezTo>
                    <a:cubicBezTo>
                      <a:pt x="302799" y="632597"/>
                      <a:pt x="300051" y="648630"/>
                      <a:pt x="299135" y="663288"/>
                    </a:cubicBezTo>
                    <a:cubicBezTo>
                      <a:pt x="292722" y="770477"/>
                      <a:pt x="268444" y="873085"/>
                      <a:pt x="221721" y="970196"/>
                    </a:cubicBezTo>
                    <a:cubicBezTo>
                      <a:pt x="202940" y="1008674"/>
                      <a:pt x="183242" y="1046236"/>
                      <a:pt x="158507" y="1081508"/>
                    </a:cubicBezTo>
                    <a:cubicBezTo>
                      <a:pt x="153926" y="1087004"/>
                      <a:pt x="151636" y="1094334"/>
                      <a:pt x="142932" y="109433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8">
                <a:extLst>
                  <a:ext uri="{FF2B5EF4-FFF2-40B4-BE49-F238E27FC236}">
                    <a16:creationId xmlns:a16="http://schemas.microsoft.com/office/drawing/2014/main" id="{8F90E81C-98DD-2CA4-2B64-67F732E8B320}"/>
                  </a:ext>
                </a:extLst>
              </p:cNvPr>
              <p:cNvSpPr/>
              <p:nvPr/>
            </p:nvSpPr>
            <p:spPr>
              <a:xfrm>
                <a:off x="6582926" y="3472535"/>
                <a:ext cx="881603" cy="182401"/>
              </a:xfrm>
              <a:custGeom>
                <a:avLst/>
                <a:gdLst>
                  <a:gd name="connsiteX0" fmla="*/ 0 w 664204"/>
                  <a:gd name="connsiteY0" fmla="*/ 4817 h 137421"/>
                  <a:gd name="connsiteX1" fmla="*/ 14658 w 664204"/>
                  <a:gd name="connsiteY1" fmla="*/ 694 h 137421"/>
                  <a:gd name="connsiteX2" fmla="*/ 163532 w 664204"/>
                  <a:gd name="connsiteY2" fmla="*/ 1152 h 137421"/>
                  <a:gd name="connsiteX3" fmla="*/ 560680 w 664204"/>
                  <a:gd name="connsiteY3" fmla="*/ 3900 h 137421"/>
                  <a:gd name="connsiteX4" fmla="*/ 662372 w 664204"/>
                  <a:gd name="connsiteY4" fmla="*/ 5733 h 137421"/>
                  <a:gd name="connsiteX5" fmla="*/ 664662 w 664204"/>
                  <a:gd name="connsiteY5" fmla="*/ 8939 h 137421"/>
                  <a:gd name="connsiteX6" fmla="*/ 390735 w 664204"/>
                  <a:gd name="connsiteY6" fmla="*/ 134451 h 137421"/>
                  <a:gd name="connsiteX7" fmla="*/ 0 w 664204"/>
                  <a:gd name="connsiteY7" fmla="*/ 4817 h 13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204" h="137421">
                    <a:moveTo>
                      <a:pt x="0" y="4817"/>
                    </a:moveTo>
                    <a:cubicBezTo>
                      <a:pt x="3665" y="-1138"/>
                      <a:pt x="9619" y="694"/>
                      <a:pt x="14658" y="694"/>
                    </a:cubicBezTo>
                    <a:cubicBezTo>
                      <a:pt x="64130" y="694"/>
                      <a:pt x="114060" y="-1138"/>
                      <a:pt x="163532" y="1152"/>
                    </a:cubicBezTo>
                    <a:cubicBezTo>
                      <a:pt x="295914" y="6649"/>
                      <a:pt x="428297" y="2068"/>
                      <a:pt x="560680" y="3900"/>
                    </a:cubicBezTo>
                    <a:cubicBezTo>
                      <a:pt x="594577" y="1610"/>
                      <a:pt x="628475" y="694"/>
                      <a:pt x="662372" y="5733"/>
                    </a:cubicBezTo>
                    <a:cubicBezTo>
                      <a:pt x="664204" y="6191"/>
                      <a:pt x="664204" y="7565"/>
                      <a:pt x="664662" y="8939"/>
                    </a:cubicBezTo>
                    <a:cubicBezTo>
                      <a:pt x="587248" y="80856"/>
                      <a:pt x="495634" y="123457"/>
                      <a:pt x="390735" y="134451"/>
                    </a:cubicBezTo>
                    <a:cubicBezTo>
                      <a:pt x="241862" y="150483"/>
                      <a:pt x="111311" y="105592"/>
                      <a:pt x="0" y="481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9">
                <a:extLst>
                  <a:ext uri="{FF2B5EF4-FFF2-40B4-BE49-F238E27FC236}">
                    <a16:creationId xmlns:a16="http://schemas.microsoft.com/office/drawing/2014/main" id="{80D72206-93D9-10DC-F624-EE9B5411D268}"/>
                  </a:ext>
                </a:extLst>
              </p:cNvPr>
              <p:cNvSpPr/>
              <p:nvPr/>
            </p:nvSpPr>
            <p:spPr>
              <a:xfrm>
                <a:off x="6602971" y="1467048"/>
                <a:ext cx="291841" cy="1465286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80">
                <a:extLst>
                  <a:ext uri="{FF2B5EF4-FFF2-40B4-BE49-F238E27FC236}">
                    <a16:creationId xmlns:a16="http://schemas.microsoft.com/office/drawing/2014/main" id="{0F0D0798-2CD2-9E37-4447-2B90A22F6CD0}"/>
                  </a:ext>
                </a:extLst>
              </p:cNvPr>
              <p:cNvSpPr/>
              <p:nvPr/>
            </p:nvSpPr>
            <p:spPr>
              <a:xfrm rot="2335388">
                <a:off x="7215700" y="1773625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81">
                <a:extLst>
                  <a:ext uri="{FF2B5EF4-FFF2-40B4-BE49-F238E27FC236}">
                    <a16:creationId xmlns:a16="http://schemas.microsoft.com/office/drawing/2014/main" id="{7151BA0C-A074-DF99-BA3A-D8C4FD4D949A}"/>
                  </a:ext>
                </a:extLst>
              </p:cNvPr>
              <p:cNvSpPr/>
              <p:nvPr/>
            </p:nvSpPr>
            <p:spPr>
              <a:xfrm rot="2330257" flipH="1">
                <a:off x="6990633" y="1614204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oup 71">
              <a:extLst>
                <a:ext uri="{FF2B5EF4-FFF2-40B4-BE49-F238E27FC236}">
                  <a16:creationId xmlns:a16="http://schemas.microsoft.com/office/drawing/2014/main" id="{9CCCA7C2-89B5-3B21-CA2D-6167650B8EF1}"/>
                </a:ext>
              </a:extLst>
            </p:cNvPr>
            <p:cNvGrpSpPr/>
            <p:nvPr/>
          </p:nvGrpSpPr>
          <p:grpSpPr>
            <a:xfrm>
              <a:off x="592728" y="5533167"/>
              <a:ext cx="1616244" cy="1380262"/>
              <a:chOff x="4983166" y="4633683"/>
              <a:chExt cx="2207049" cy="1884808"/>
            </a:xfrm>
          </p:grpSpPr>
          <p:sp>
            <p:nvSpPr>
              <p:cNvPr id="21" name="Freeform: Shape 72">
                <a:extLst>
                  <a:ext uri="{FF2B5EF4-FFF2-40B4-BE49-F238E27FC236}">
                    <a16:creationId xmlns:a16="http://schemas.microsoft.com/office/drawing/2014/main" id="{0C190B5B-5368-E1C9-3049-44369A076ECD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3">
                <a:extLst>
                  <a:ext uri="{FF2B5EF4-FFF2-40B4-BE49-F238E27FC236}">
                    <a16:creationId xmlns:a16="http://schemas.microsoft.com/office/drawing/2014/main" id="{3831D7DC-D0E0-7519-8BE5-B689A4A29FB5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4">
                <a:extLst>
                  <a:ext uri="{FF2B5EF4-FFF2-40B4-BE49-F238E27FC236}">
                    <a16:creationId xmlns:a16="http://schemas.microsoft.com/office/drawing/2014/main" id="{E7FCAC53-D1AE-0231-6426-A706D83DB2BA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37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174BB-86AD-B915-B026-E06BEAE3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A2A63D-0252-A4A6-8114-878F2DBF156E}"/>
              </a:ext>
            </a:extLst>
          </p:cNvPr>
          <p:cNvSpPr txBox="1"/>
          <p:nvPr/>
        </p:nvSpPr>
        <p:spPr>
          <a:xfrm rot="16200000">
            <a:off x="-2181742" y="2871198"/>
            <a:ext cx="585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Mechatronika mérnök </a:t>
            </a:r>
            <a:r>
              <a:rPr lang="hu-HU" altLang="ko-KR" sz="40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mesterszak </a:t>
            </a:r>
            <a:r>
              <a:rPr lang="hu-HU" altLang="ko-KR" sz="40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MSc</a:t>
            </a:r>
            <a:endParaRPr lang="ko-KR" altLang="en-US" sz="40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6D46A645-DA4C-7B4F-B633-D298CCA041B4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D27031B6-BE24-EAB7-BBBF-D96D0B9588DF}"/>
              </a:ext>
            </a:extLst>
          </p:cNvPr>
          <p:cNvSpPr txBox="1">
            <a:spLocks/>
          </p:cNvSpPr>
          <p:nvPr/>
        </p:nvSpPr>
        <p:spPr>
          <a:xfrm>
            <a:off x="5499744" y="607887"/>
            <a:ext cx="5627733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altLang="ko-KR" sz="2400" b="1" cap="small" dirty="0">
                <a:solidFill>
                  <a:schemeClr val="bg1"/>
                </a:solidFill>
                <a:cs typeface="Arial" pitchFamily="34" charset="0"/>
              </a:rPr>
              <a:t>Főbb területek</a:t>
            </a:r>
            <a:endParaRPr lang="en-US" altLang="ko-KR" sz="24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EE2FC6-0FF0-EEB8-2797-14A763BF7317}"/>
              </a:ext>
            </a:extLst>
          </p:cNvPr>
          <p:cNvSpPr txBox="1"/>
          <p:nvPr/>
        </p:nvSpPr>
        <p:spPr>
          <a:xfrm>
            <a:off x="5652584" y="931353"/>
            <a:ext cx="645784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Mechatronikai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rendszerek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Irányítás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Robotika, Szenzor- és </a:t>
            </a:r>
            <a:r>
              <a:rPr lang="hu-HU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Aktuátortechnológia</a:t>
            </a:r>
            <a:endParaRPr lang="en-US" altLang="ko-KR" sz="14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36F9A694-7E62-14C0-3E6F-11908C6583A0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020E3F29-04FF-2924-1B52-D723E6BABD97}"/>
              </a:ext>
            </a:extLst>
          </p:cNvPr>
          <p:cNvSpPr/>
          <p:nvPr/>
        </p:nvSpPr>
        <p:spPr>
          <a:xfrm>
            <a:off x="5493318" y="211000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52F04FA-1091-51E6-85EC-660F3C2AD4E8}"/>
              </a:ext>
            </a:extLst>
          </p:cNvPr>
          <p:cNvSpPr txBox="1"/>
          <p:nvPr/>
        </p:nvSpPr>
        <p:spPr>
          <a:xfrm>
            <a:off x="6518826" y="5567370"/>
            <a:ext cx="5603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Projektmenedzsment, önálló vállalkozás, konzultáció cégeknek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80EC70-C072-7A01-FA1F-C07FF171C435}"/>
              </a:ext>
            </a:extLst>
          </p:cNvPr>
          <p:cNvSpPr txBox="1"/>
          <p:nvPr/>
        </p:nvSpPr>
        <p:spPr>
          <a:xfrm>
            <a:off x="6518827" y="5925592"/>
            <a:ext cx="564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Képzés, oktatás területén elhelyezkedni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30B785-41F0-E2EF-EDBC-837B9C4F883C}"/>
              </a:ext>
            </a:extLst>
          </p:cNvPr>
          <p:cNvSpPr txBox="1"/>
          <p:nvPr/>
        </p:nvSpPr>
        <p:spPr>
          <a:xfrm>
            <a:off x="6506648" y="6291186"/>
            <a:ext cx="564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Szakmai hálózatépítés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EC5280AA-DD49-F345-6EE1-F3DF7D2163F3}"/>
              </a:ext>
            </a:extLst>
          </p:cNvPr>
          <p:cNvSpPr/>
          <p:nvPr/>
        </p:nvSpPr>
        <p:spPr>
          <a:xfrm>
            <a:off x="6316806" y="5635298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885CFCED-45A7-6905-2A6F-B77A7EBB4ECA}"/>
              </a:ext>
            </a:extLst>
          </p:cNvPr>
          <p:cNvSpPr/>
          <p:nvPr/>
        </p:nvSpPr>
        <p:spPr>
          <a:xfrm>
            <a:off x="6316806" y="600089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5D215D36-EB4D-9020-768C-5160D25EEC87}"/>
              </a:ext>
            </a:extLst>
          </p:cNvPr>
          <p:cNvSpPr/>
          <p:nvPr/>
        </p:nvSpPr>
        <p:spPr>
          <a:xfrm>
            <a:off x="6316806" y="636648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46B481-604A-F9A7-1F9E-A3D208B27E77}"/>
              </a:ext>
            </a:extLst>
          </p:cNvPr>
          <p:cNvSpPr txBox="1"/>
          <p:nvPr/>
        </p:nvSpPr>
        <p:spPr>
          <a:xfrm>
            <a:off x="6506647" y="4839929"/>
            <a:ext cx="5603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Mérnöki</a:t>
            </a:r>
            <a:r>
              <a:rPr lang="en-US" altLang="ko-KR" dirty="0"/>
              <a:t> </a:t>
            </a:r>
            <a:r>
              <a:rPr lang="en-US" altLang="ko-KR" dirty="0" err="1"/>
              <a:t>karrier</a:t>
            </a:r>
            <a:r>
              <a:rPr lang="hu-HU" altLang="ko-KR" dirty="0"/>
              <a:t>, kutatás és fejlesztés 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5D3AD62-66B2-F399-3393-BD1B06B340A6}"/>
              </a:ext>
            </a:extLst>
          </p:cNvPr>
          <p:cNvSpPr/>
          <p:nvPr/>
        </p:nvSpPr>
        <p:spPr>
          <a:xfrm>
            <a:off x="6304627" y="490785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C4E288FC-ECCD-E1FA-6301-C89FED0D164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BF9D5309-E203-0556-87A5-48081E5451C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F0EB29B0-0919-5144-91D8-62E23BAAF49E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A95D7AE-ED7D-3705-73EC-FF2D9F80AAC8}"/>
              </a:ext>
            </a:extLst>
          </p:cNvPr>
          <p:cNvSpPr txBox="1"/>
          <p:nvPr/>
        </p:nvSpPr>
        <p:spPr>
          <a:xfrm>
            <a:off x="4436935" y="2608793"/>
            <a:ext cx="775335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400" b="1" cap="small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Gépészet + Elektronika + Informatika = Mechatronika</a:t>
            </a:r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C98FA3EA-2571-CF4E-D2FC-3D124C5AD33C}"/>
              </a:ext>
            </a:extLst>
          </p:cNvPr>
          <p:cNvSpPr txBox="1"/>
          <p:nvPr/>
        </p:nvSpPr>
        <p:spPr>
          <a:xfrm>
            <a:off x="5677175" y="388067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Kutatási és fejlesztési szakemberek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2ED8E305-2BFA-91FF-5345-E2D6B71844F8}"/>
              </a:ext>
            </a:extLst>
          </p:cNvPr>
          <p:cNvSpPr txBox="1"/>
          <p:nvPr/>
        </p:nvSpPr>
        <p:spPr>
          <a:xfrm>
            <a:off x="5677175" y="423889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sv-SE" altLang="ko-KR" dirty="0"/>
              <a:t>Akik vonzódnak a robotika és mesterséges intelligencia világához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B56A0F55-E029-23BC-61C8-743BB148732B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85211399-B5B3-C207-9E35-8451CDCF705C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Oval 22">
            <a:extLst>
              <a:ext uri="{FF2B5EF4-FFF2-40B4-BE49-F238E27FC236}">
                <a16:creationId xmlns:a16="http://schemas.microsoft.com/office/drawing/2014/main" id="{48741989-1015-1D15-6845-8CD7FFD4DD13}"/>
              </a:ext>
            </a:extLst>
          </p:cNvPr>
          <p:cNvSpPr/>
          <p:nvPr/>
        </p:nvSpPr>
        <p:spPr>
          <a:xfrm>
            <a:off x="5488938" y="158946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TextBox 62">
            <a:extLst>
              <a:ext uri="{FF2B5EF4-FFF2-40B4-BE49-F238E27FC236}">
                <a16:creationId xmlns:a16="http://schemas.microsoft.com/office/drawing/2014/main" id="{600A2852-539A-0E8E-E61C-1AC22FB56699}"/>
              </a:ext>
            </a:extLst>
          </p:cNvPr>
          <p:cNvSpPr txBox="1"/>
          <p:nvPr/>
        </p:nvSpPr>
        <p:spPr>
          <a:xfrm>
            <a:off x="5652583" y="1453799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Mesterséges intelligencia AI, Szoftverfejlesztés, Programozás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62">
            <a:extLst>
              <a:ext uri="{FF2B5EF4-FFF2-40B4-BE49-F238E27FC236}">
                <a16:creationId xmlns:a16="http://schemas.microsoft.com/office/drawing/2014/main" id="{489D248F-8B7E-35F7-F771-00C7150464D9}"/>
              </a:ext>
            </a:extLst>
          </p:cNvPr>
          <p:cNvSpPr txBox="1"/>
          <p:nvPr/>
        </p:nvSpPr>
        <p:spPr>
          <a:xfrm>
            <a:off x="5619154" y="1961744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Elektronika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Beágyazott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rendszerek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Automatizálás és gyártás</a:t>
            </a:r>
          </a:p>
        </p:txBody>
      </p:sp>
      <p:sp>
        <p:nvSpPr>
          <p:cNvPr id="15" name="TextBox 70">
            <a:extLst>
              <a:ext uri="{FF2B5EF4-FFF2-40B4-BE49-F238E27FC236}">
                <a16:creationId xmlns:a16="http://schemas.microsoft.com/office/drawing/2014/main" id="{FD844A89-8DB3-6A4A-4F2F-E7CAC558AA3E}"/>
              </a:ext>
            </a:extLst>
          </p:cNvPr>
          <p:cNvSpPr txBox="1"/>
          <p:nvPr/>
        </p:nvSpPr>
        <p:spPr>
          <a:xfrm>
            <a:off x="5677175" y="355058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Friss diplomások, mérnökök</a:t>
            </a:r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90046E0A-56B6-4F52-F105-649DB834A47F}"/>
              </a:ext>
            </a:extLst>
          </p:cNvPr>
          <p:cNvSpPr/>
          <p:nvPr/>
        </p:nvSpPr>
        <p:spPr>
          <a:xfrm>
            <a:off x="5475154" y="361851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D52F1FAE-D47D-FBD5-FBF4-C56B0A114EEB}"/>
              </a:ext>
            </a:extLst>
          </p:cNvPr>
          <p:cNvSpPr txBox="1"/>
          <p:nvPr/>
        </p:nvSpPr>
        <p:spPr>
          <a:xfrm>
            <a:off x="6518827" y="5191888"/>
            <a:ext cx="5629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Robotika és mesterséges intelligencia kiváló alapok elsajátításához</a:t>
            </a:r>
          </a:p>
        </p:txBody>
      </p:sp>
      <p:sp>
        <p:nvSpPr>
          <p:cNvPr id="18" name="Oval 45">
            <a:extLst>
              <a:ext uri="{FF2B5EF4-FFF2-40B4-BE49-F238E27FC236}">
                <a16:creationId xmlns:a16="http://schemas.microsoft.com/office/drawing/2014/main" id="{BBEDE67A-8FCD-13E1-F9F2-2BED9E5CB707}"/>
              </a:ext>
            </a:extLst>
          </p:cNvPr>
          <p:cNvSpPr/>
          <p:nvPr/>
        </p:nvSpPr>
        <p:spPr>
          <a:xfrm>
            <a:off x="6316806" y="5259816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" name="Beszédbuborék: lekerekített sarkú téglalap 1">
            <a:extLst>
              <a:ext uri="{FF2B5EF4-FFF2-40B4-BE49-F238E27FC236}">
                <a16:creationId xmlns:a16="http://schemas.microsoft.com/office/drawing/2014/main" id="{C8398109-0835-B062-EA39-D89C147D0E00}"/>
              </a:ext>
            </a:extLst>
          </p:cNvPr>
          <p:cNvSpPr/>
          <p:nvPr/>
        </p:nvSpPr>
        <p:spPr>
          <a:xfrm>
            <a:off x="9308538" y="3565337"/>
            <a:ext cx="1354733" cy="326879"/>
          </a:xfrm>
          <a:prstGeom prst="wedgeRoundRectCallout">
            <a:avLst>
              <a:gd name="adj1" fmla="val -97193"/>
              <a:gd name="adj2" fmla="val 6815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INPUT</a:t>
            </a:r>
          </a:p>
        </p:txBody>
      </p:sp>
      <p:sp>
        <p:nvSpPr>
          <p:cNvPr id="13" name="Beszédbuborék: lekerekített sarkú téglalap 12">
            <a:extLst>
              <a:ext uri="{FF2B5EF4-FFF2-40B4-BE49-F238E27FC236}">
                <a16:creationId xmlns:a16="http://schemas.microsoft.com/office/drawing/2014/main" id="{13D31137-27E3-D6F7-CFD7-A09AEE305F9E}"/>
              </a:ext>
            </a:extLst>
          </p:cNvPr>
          <p:cNvSpPr/>
          <p:nvPr/>
        </p:nvSpPr>
        <p:spPr>
          <a:xfrm>
            <a:off x="4797787" y="6368195"/>
            <a:ext cx="1354733" cy="326879"/>
          </a:xfrm>
          <a:prstGeom prst="wedgeRoundRectCallout">
            <a:avLst>
              <a:gd name="adj1" fmla="val 51437"/>
              <a:gd name="adj2" fmla="val -169202"/>
              <a:gd name="adj3" fmla="val 1666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OUTPUT</a:t>
            </a:r>
          </a:p>
        </p:txBody>
      </p:sp>
      <p:sp>
        <p:nvSpPr>
          <p:cNvPr id="19" name="Nyíl: lefelé mutató 18">
            <a:extLst>
              <a:ext uri="{FF2B5EF4-FFF2-40B4-BE49-F238E27FC236}">
                <a16:creationId xmlns:a16="http://schemas.microsoft.com/office/drawing/2014/main" id="{EA340666-D4AC-9213-23BF-F3DFD147DE2C}"/>
              </a:ext>
            </a:extLst>
          </p:cNvPr>
          <p:cNvSpPr/>
          <p:nvPr/>
        </p:nvSpPr>
        <p:spPr>
          <a:xfrm>
            <a:off x="5276418" y="4951242"/>
            <a:ext cx="476846" cy="12292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23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400AA-4C8A-BB14-CB67-3DE89809A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자유형: 도형 16">
            <a:extLst>
              <a:ext uri="{FF2B5EF4-FFF2-40B4-BE49-F238E27FC236}">
                <a16:creationId xmlns:a16="http://schemas.microsoft.com/office/drawing/2014/main" id="{F819B984-9D61-7AF5-5E90-F2634347A01C}"/>
              </a:ext>
            </a:extLst>
          </p:cNvPr>
          <p:cNvSpPr>
            <a:spLocks noChangeAspect="1"/>
          </p:cNvSpPr>
          <p:nvPr/>
        </p:nvSpPr>
        <p:spPr>
          <a:xfrm>
            <a:off x="-15691" y="1466112"/>
            <a:ext cx="2399364" cy="2698677"/>
          </a:xfrm>
          <a:custGeom>
            <a:avLst/>
            <a:gdLst>
              <a:gd name="connsiteX0" fmla="*/ 1376433 w 2765122"/>
              <a:gd name="connsiteY0" fmla="*/ 2257187 h 3110058"/>
              <a:gd name="connsiteX1" fmla="*/ 1145400 w 2765122"/>
              <a:gd name="connsiteY1" fmla="*/ 2354829 h 3110058"/>
              <a:gd name="connsiteX2" fmla="*/ 1036105 w 2765122"/>
              <a:gd name="connsiteY2" fmla="*/ 2389775 h 3110058"/>
              <a:gd name="connsiteX3" fmla="*/ 1040146 w 2765122"/>
              <a:gd name="connsiteY3" fmla="*/ 2406930 h 3110058"/>
              <a:gd name="connsiteX4" fmla="*/ 1382560 w 2765122"/>
              <a:gd name="connsiteY4" fmla="*/ 2894301 h 3110058"/>
              <a:gd name="connsiteX5" fmla="*/ 1724974 w 2765122"/>
              <a:gd name="connsiteY5" fmla="*/ 2406930 h 3110058"/>
              <a:gd name="connsiteX6" fmla="*/ 1726723 w 2765122"/>
              <a:gd name="connsiteY6" fmla="*/ 2399874 h 3110058"/>
              <a:gd name="connsiteX7" fmla="*/ 1605728 w 2765122"/>
              <a:gd name="connsiteY7" fmla="*/ 2358846 h 3110058"/>
              <a:gd name="connsiteX8" fmla="*/ 1795887 w 2765122"/>
              <a:gd name="connsiteY8" fmla="*/ 2033026 h 3110058"/>
              <a:gd name="connsiteX9" fmla="*/ 1694075 w 2765122"/>
              <a:gd name="connsiteY9" fmla="*/ 2094586 h 3110058"/>
              <a:gd name="connsiteX10" fmla="*/ 1578650 w 2765122"/>
              <a:gd name="connsiteY10" fmla="*/ 2155153 h 3110058"/>
              <a:gd name="connsiteX11" fmla="*/ 1618821 w 2765122"/>
              <a:gd name="connsiteY11" fmla="*/ 2173994 h 3110058"/>
              <a:gd name="connsiteX12" fmla="*/ 1763952 w 2765122"/>
              <a:gd name="connsiteY12" fmla="*/ 2229138 h 3110058"/>
              <a:gd name="connsiteX13" fmla="*/ 1791432 w 2765122"/>
              <a:gd name="connsiteY13" fmla="*/ 2076334 h 3110058"/>
              <a:gd name="connsiteX14" fmla="*/ 969005 w 2765122"/>
              <a:gd name="connsiteY14" fmla="*/ 2030800 h 3110058"/>
              <a:gd name="connsiteX15" fmla="*/ 973688 w 2765122"/>
              <a:gd name="connsiteY15" fmla="*/ 2076334 h 3110058"/>
              <a:gd name="connsiteX16" fmla="*/ 997942 w 2765122"/>
              <a:gd name="connsiteY16" fmla="*/ 2219324 h 3110058"/>
              <a:gd name="connsiteX17" fmla="*/ 1135534 w 2765122"/>
              <a:gd name="connsiteY17" fmla="*/ 2169774 h 3110058"/>
              <a:gd name="connsiteX18" fmla="*/ 1176026 w 2765122"/>
              <a:gd name="connsiteY18" fmla="*/ 2151638 h 3110058"/>
              <a:gd name="connsiteX19" fmla="*/ 1061678 w 2765122"/>
              <a:gd name="connsiteY19" fmla="*/ 2089068 h 3110058"/>
              <a:gd name="connsiteX20" fmla="*/ 2270995 w 2765122"/>
              <a:gd name="connsiteY20" fmla="*/ 1682607 h 3110058"/>
              <a:gd name="connsiteX21" fmla="*/ 2193789 w 2765122"/>
              <a:gd name="connsiteY21" fmla="*/ 1749541 h 3110058"/>
              <a:gd name="connsiteX22" fmla="*/ 2080535 w 2765122"/>
              <a:gd name="connsiteY22" fmla="*/ 1839120 h 3110058"/>
              <a:gd name="connsiteX23" fmla="*/ 1988274 w 2765122"/>
              <a:gd name="connsiteY23" fmla="*/ 1905861 h 3110058"/>
              <a:gd name="connsiteX24" fmla="*/ 1956628 w 2765122"/>
              <a:gd name="connsiteY24" fmla="*/ 2160317 h 3110058"/>
              <a:gd name="connsiteX25" fmla="*/ 1929983 w 2765122"/>
              <a:gd name="connsiteY25" fmla="*/ 2282840 h 3110058"/>
              <a:gd name="connsiteX26" fmla="*/ 2032699 w 2765122"/>
              <a:gd name="connsiteY26" fmla="*/ 2311732 h 3110058"/>
              <a:gd name="connsiteX27" fmla="*/ 2530541 w 2765122"/>
              <a:gd name="connsiteY27" fmla="*/ 2244806 h 3110058"/>
              <a:gd name="connsiteX28" fmla="*/ 2289139 w 2765122"/>
              <a:gd name="connsiteY28" fmla="*/ 1700285 h 3110058"/>
              <a:gd name="connsiteX29" fmla="*/ 491768 w 2765122"/>
              <a:gd name="connsiteY29" fmla="*/ 1666932 h 3110058"/>
              <a:gd name="connsiteX30" fmla="*/ 473585 w 2765122"/>
              <a:gd name="connsiteY30" fmla="*/ 1684439 h 3110058"/>
              <a:gd name="connsiteX31" fmla="*/ 222717 w 2765122"/>
              <a:gd name="connsiteY31" fmla="*/ 2224664 h 3110058"/>
              <a:gd name="connsiteX32" fmla="*/ 719315 w 2765122"/>
              <a:gd name="connsiteY32" fmla="*/ 2300269 h 3110058"/>
              <a:gd name="connsiteX33" fmla="*/ 831176 w 2765122"/>
              <a:gd name="connsiteY33" fmla="*/ 2270901 h 3110058"/>
              <a:gd name="connsiteX34" fmla="*/ 808495 w 2765122"/>
              <a:gd name="connsiteY34" fmla="*/ 2160317 h 3110058"/>
              <a:gd name="connsiteX35" fmla="*/ 776012 w 2765122"/>
              <a:gd name="connsiteY35" fmla="*/ 1899134 h 3110058"/>
              <a:gd name="connsiteX36" fmla="*/ 679735 w 2765122"/>
              <a:gd name="connsiteY36" fmla="*/ 1826895 h 3110058"/>
              <a:gd name="connsiteX37" fmla="*/ 502637 w 2765122"/>
              <a:gd name="connsiteY37" fmla="*/ 1677612 h 3110058"/>
              <a:gd name="connsiteX38" fmla="*/ 2001099 w 2765122"/>
              <a:gd name="connsiteY38" fmla="*/ 1443878 h 3110058"/>
              <a:gd name="connsiteX39" fmla="*/ 2005588 w 2765122"/>
              <a:gd name="connsiteY39" fmla="*/ 1555029 h 3110058"/>
              <a:gd name="connsiteX40" fmla="*/ 2000712 w 2765122"/>
              <a:gd name="connsiteY40" fmla="*/ 1675767 h 3110058"/>
              <a:gd name="connsiteX41" fmla="*/ 2038461 w 2765122"/>
              <a:gd name="connsiteY41" fmla="*/ 1648469 h 3110058"/>
              <a:gd name="connsiteX42" fmla="*/ 2130505 w 2765122"/>
              <a:gd name="connsiteY42" fmla="*/ 1573751 h 3110058"/>
              <a:gd name="connsiteX43" fmla="*/ 2143759 w 2765122"/>
              <a:gd name="connsiteY43" fmla="*/ 1562074 h 3110058"/>
              <a:gd name="connsiteX44" fmla="*/ 2039991 w 2765122"/>
              <a:gd name="connsiteY44" fmla="*/ 1473050 h 3110058"/>
              <a:gd name="connsiteX45" fmla="*/ 764411 w 2765122"/>
              <a:gd name="connsiteY45" fmla="*/ 1434288 h 3110058"/>
              <a:gd name="connsiteX46" fmla="*/ 726661 w 2765122"/>
              <a:gd name="connsiteY46" fmla="*/ 1461587 h 3110058"/>
              <a:gd name="connsiteX47" fmla="*/ 634617 w 2765122"/>
              <a:gd name="connsiteY47" fmla="*/ 1536305 h 3110058"/>
              <a:gd name="connsiteX48" fmla="*/ 621360 w 2765122"/>
              <a:gd name="connsiteY48" fmla="*/ 1547985 h 3110058"/>
              <a:gd name="connsiteX49" fmla="*/ 725129 w 2765122"/>
              <a:gd name="connsiteY49" fmla="*/ 1637009 h 3110058"/>
              <a:gd name="connsiteX50" fmla="*/ 764024 w 2765122"/>
              <a:gd name="connsiteY50" fmla="*/ 1666183 h 3110058"/>
              <a:gd name="connsiteX51" fmla="*/ 759534 w 2765122"/>
              <a:gd name="connsiteY51" fmla="*/ 1555029 h 3110058"/>
              <a:gd name="connsiteX52" fmla="*/ 1386966 w 2765122"/>
              <a:gd name="connsiteY52" fmla="*/ 1049980 h 3110058"/>
              <a:gd name="connsiteX53" fmla="*/ 1160689 w 2765122"/>
              <a:gd name="connsiteY53" fmla="*/ 1170734 h 3110058"/>
              <a:gd name="connsiteX54" fmla="*/ 947211 w 2765122"/>
              <a:gd name="connsiteY54" fmla="*/ 1303680 h 3110058"/>
              <a:gd name="connsiteX55" fmla="*/ 938816 w 2765122"/>
              <a:gd name="connsiteY55" fmla="*/ 1555028 h 3110058"/>
              <a:gd name="connsiteX56" fmla="*/ 947046 w 2765122"/>
              <a:gd name="connsiteY56" fmla="*/ 1801432 h 3110058"/>
              <a:gd name="connsiteX57" fmla="*/ 1154015 w 2765122"/>
              <a:gd name="connsiteY57" fmla="*/ 1935392 h 3110058"/>
              <a:gd name="connsiteX58" fmla="*/ 1378151 w 2765122"/>
              <a:gd name="connsiteY58" fmla="*/ 2060078 h 3110058"/>
              <a:gd name="connsiteX59" fmla="*/ 1604433 w 2765122"/>
              <a:gd name="connsiteY59" fmla="*/ 1939321 h 3110058"/>
              <a:gd name="connsiteX60" fmla="*/ 1817909 w 2765122"/>
              <a:gd name="connsiteY60" fmla="*/ 1806377 h 3110058"/>
              <a:gd name="connsiteX61" fmla="*/ 1826304 w 2765122"/>
              <a:gd name="connsiteY61" fmla="*/ 1555028 h 3110058"/>
              <a:gd name="connsiteX62" fmla="*/ 1818074 w 2765122"/>
              <a:gd name="connsiteY62" fmla="*/ 1308628 h 3110058"/>
              <a:gd name="connsiteX63" fmla="*/ 1611105 w 2765122"/>
              <a:gd name="connsiteY63" fmla="*/ 1174667 h 3110058"/>
              <a:gd name="connsiteX64" fmla="*/ 1767179 w 2765122"/>
              <a:gd name="connsiteY64" fmla="*/ 890733 h 3110058"/>
              <a:gd name="connsiteX65" fmla="*/ 1629589 w 2765122"/>
              <a:gd name="connsiteY65" fmla="*/ 940281 h 3110058"/>
              <a:gd name="connsiteX66" fmla="*/ 1589093 w 2765122"/>
              <a:gd name="connsiteY66" fmla="*/ 958419 h 3110058"/>
              <a:gd name="connsiteX67" fmla="*/ 1703444 w 2765122"/>
              <a:gd name="connsiteY67" fmla="*/ 1020991 h 3110058"/>
              <a:gd name="connsiteX68" fmla="*/ 1796116 w 2765122"/>
              <a:gd name="connsiteY68" fmla="*/ 1079257 h 3110058"/>
              <a:gd name="connsiteX69" fmla="*/ 1791432 w 2765122"/>
              <a:gd name="connsiteY69" fmla="*/ 1033723 h 3110058"/>
              <a:gd name="connsiteX70" fmla="*/ 1001168 w 2765122"/>
              <a:gd name="connsiteY70" fmla="*/ 880921 h 3110058"/>
              <a:gd name="connsiteX71" fmla="*/ 973688 w 2765122"/>
              <a:gd name="connsiteY71" fmla="*/ 1033723 h 3110058"/>
              <a:gd name="connsiteX72" fmla="*/ 969233 w 2765122"/>
              <a:gd name="connsiteY72" fmla="*/ 1077033 h 3110058"/>
              <a:gd name="connsiteX73" fmla="*/ 1071048 w 2765122"/>
              <a:gd name="connsiteY73" fmla="*/ 1015472 h 3110058"/>
              <a:gd name="connsiteX74" fmla="*/ 1186470 w 2765122"/>
              <a:gd name="connsiteY74" fmla="*/ 954907 h 3110058"/>
              <a:gd name="connsiteX75" fmla="*/ 1146299 w 2765122"/>
              <a:gd name="connsiteY75" fmla="*/ 936065 h 3110058"/>
              <a:gd name="connsiteX76" fmla="*/ 2296662 w 2765122"/>
              <a:gd name="connsiteY76" fmla="*/ 783036 h 3110058"/>
              <a:gd name="connsiteX77" fmla="*/ 2045808 w 2765122"/>
              <a:gd name="connsiteY77" fmla="*/ 809787 h 3110058"/>
              <a:gd name="connsiteX78" fmla="*/ 1933945 w 2765122"/>
              <a:gd name="connsiteY78" fmla="*/ 839155 h 3110058"/>
              <a:gd name="connsiteX79" fmla="*/ 1956628 w 2765122"/>
              <a:gd name="connsiteY79" fmla="*/ 949742 h 3110058"/>
              <a:gd name="connsiteX80" fmla="*/ 1989111 w 2765122"/>
              <a:gd name="connsiteY80" fmla="*/ 1210925 h 3110058"/>
              <a:gd name="connsiteX81" fmla="*/ 2085387 w 2765122"/>
              <a:gd name="connsiteY81" fmla="*/ 1283163 h 3110058"/>
              <a:gd name="connsiteX82" fmla="*/ 2262485 w 2765122"/>
              <a:gd name="connsiteY82" fmla="*/ 1432446 h 3110058"/>
              <a:gd name="connsiteX83" fmla="*/ 2273353 w 2765122"/>
              <a:gd name="connsiteY83" fmla="*/ 1443125 h 3110058"/>
              <a:gd name="connsiteX84" fmla="*/ 2291537 w 2765122"/>
              <a:gd name="connsiteY84" fmla="*/ 1425616 h 3110058"/>
              <a:gd name="connsiteX85" fmla="*/ 2542406 w 2765122"/>
              <a:gd name="connsiteY85" fmla="*/ 885391 h 3110058"/>
              <a:gd name="connsiteX86" fmla="*/ 2296662 w 2765122"/>
              <a:gd name="connsiteY86" fmla="*/ 783036 h 3110058"/>
              <a:gd name="connsiteX87" fmla="*/ 482072 w 2765122"/>
              <a:gd name="connsiteY87" fmla="*/ 767202 h 3110058"/>
              <a:gd name="connsiteX88" fmla="*/ 234579 w 2765122"/>
              <a:gd name="connsiteY88" fmla="*/ 865253 h 3110058"/>
              <a:gd name="connsiteX89" fmla="*/ 475981 w 2765122"/>
              <a:gd name="connsiteY89" fmla="*/ 1409774 h 3110058"/>
              <a:gd name="connsiteX90" fmla="*/ 494126 w 2765122"/>
              <a:gd name="connsiteY90" fmla="*/ 1427453 h 3110058"/>
              <a:gd name="connsiteX91" fmla="*/ 571333 w 2765122"/>
              <a:gd name="connsiteY91" fmla="*/ 1360517 h 3110058"/>
              <a:gd name="connsiteX92" fmla="*/ 684587 w 2765122"/>
              <a:gd name="connsiteY92" fmla="*/ 1270938 h 3110058"/>
              <a:gd name="connsiteX93" fmla="*/ 776848 w 2765122"/>
              <a:gd name="connsiteY93" fmla="*/ 1204197 h 3110058"/>
              <a:gd name="connsiteX94" fmla="*/ 808495 w 2765122"/>
              <a:gd name="connsiteY94" fmla="*/ 949742 h 3110058"/>
              <a:gd name="connsiteX95" fmla="*/ 835139 w 2765122"/>
              <a:gd name="connsiteY95" fmla="*/ 827220 h 3110058"/>
              <a:gd name="connsiteX96" fmla="*/ 732420 w 2765122"/>
              <a:gd name="connsiteY96" fmla="*/ 798327 h 3110058"/>
              <a:gd name="connsiteX97" fmla="*/ 482072 w 2765122"/>
              <a:gd name="connsiteY97" fmla="*/ 767202 h 3110058"/>
              <a:gd name="connsiteX98" fmla="*/ 1382560 w 2765122"/>
              <a:gd name="connsiteY98" fmla="*/ 215755 h 3110058"/>
              <a:gd name="connsiteX99" fmla="*/ 1040146 w 2765122"/>
              <a:gd name="connsiteY99" fmla="*/ 703126 h 3110058"/>
              <a:gd name="connsiteX100" fmla="*/ 1038397 w 2765122"/>
              <a:gd name="connsiteY100" fmla="*/ 710184 h 3110058"/>
              <a:gd name="connsiteX101" fmla="*/ 1159394 w 2765122"/>
              <a:gd name="connsiteY101" fmla="*/ 751212 h 3110058"/>
              <a:gd name="connsiteX102" fmla="*/ 1388689 w 2765122"/>
              <a:gd name="connsiteY102" fmla="*/ 852872 h 3110058"/>
              <a:gd name="connsiteX103" fmla="*/ 1619722 w 2765122"/>
              <a:gd name="connsiteY103" fmla="*/ 755229 h 3110058"/>
              <a:gd name="connsiteX104" fmla="*/ 1729016 w 2765122"/>
              <a:gd name="connsiteY104" fmla="*/ 720284 h 3110058"/>
              <a:gd name="connsiteX105" fmla="*/ 1724974 w 2765122"/>
              <a:gd name="connsiteY105" fmla="*/ 703126 h 3110058"/>
              <a:gd name="connsiteX106" fmla="*/ 1382560 w 2765122"/>
              <a:gd name="connsiteY106" fmla="*/ 215755 h 3110058"/>
              <a:gd name="connsiteX107" fmla="*/ 1382561 w 2765122"/>
              <a:gd name="connsiteY107" fmla="*/ 0 h 3110058"/>
              <a:gd name="connsiteX108" fmla="*/ 1863319 w 2765122"/>
              <a:gd name="connsiteY108" fmla="*/ 565886 h 3110058"/>
              <a:gd name="connsiteX109" fmla="*/ 1892754 w 2765122"/>
              <a:gd name="connsiteY109" fmla="*/ 669221 h 3110058"/>
              <a:gd name="connsiteX110" fmla="*/ 1998805 w 2765122"/>
              <a:gd name="connsiteY110" fmla="*/ 644109 h 3110058"/>
              <a:gd name="connsiteX111" fmla="*/ 2729256 w 2765122"/>
              <a:gd name="connsiteY111" fmla="*/ 777515 h 3110058"/>
              <a:gd name="connsiteX112" fmla="*/ 2479563 w 2765122"/>
              <a:gd name="connsiteY112" fmla="*/ 1476806 h 3110058"/>
              <a:gd name="connsiteX113" fmla="*/ 2396868 w 2765122"/>
              <a:gd name="connsiteY113" fmla="*/ 1564493 h 3110058"/>
              <a:gd name="connsiteX114" fmla="*/ 2415853 w 2765122"/>
              <a:gd name="connsiteY114" fmla="*/ 1583149 h 3110058"/>
              <a:gd name="connsiteX115" fmla="*/ 2715481 w 2765122"/>
              <a:gd name="connsiteY115" fmla="*/ 2355928 h 3110058"/>
              <a:gd name="connsiteX116" fmla="*/ 1982813 w 2765122"/>
              <a:gd name="connsiteY116" fmla="*/ 2476565 h 3110058"/>
              <a:gd name="connsiteX117" fmla="*/ 1890625 w 2765122"/>
              <a:gd name="connsiteY117" fmla="*/ 2453030 h 3110058"/>
              <a:gd name="connsiteX118" fmla="*/ 1863319 w 2765122"/>
              <a:gd name="connsiteY118" fmla="*/ 2544172 h 3110058"/>
              <a:gd name="connsiteX119" fmla="*/ 1382561 w 2765122"/>
              <a:gd name="connsiteY119" fmla="*/ 3110058 h 3110058"/>
              <a:gd name="connsiteX120" fmla="*/ 901803 w 2765122"/>
              <a:gd name="connsiteY120" fmla="*/ 2544172 h 3110058"/>
              <a:gd name="connsiteX121" fmla="*/ 872368 w 2765122"/>
              <a:gd name="connsiteY121" fmla="*/ 2440837 h 3110058"/>
              <a:gd name="connsiteX122" fmla="*/ 766317 w 2765122"/>
              <a:gd name="connsiteY122" fmla="*/ 2465949 h 3110058"/>
              <a:gd name="connsiteX123" fmla="*/ 35866 w 2765122"/>
              <a:gd name="connsiteY123" fmla="*/ 2332544 h 3110058"/>
              <a:gd name="connsiteX124" fmla="*/ 285559 w 2765122"/>
              <a:gd name="connsiteY124" fmla="*/ 1633252 h 3110058"/>
              <a:gd name="connsiteX125" fmla="*/ 368254 w 2765122"/>
              <a:gd name="connsiteY125" fmla="*/ 1545565 h 3110058"/>
              <a:gd name="connsiteX126" fmla="*/ 349269 w 2765122"/>
              <a:gd name="connsiteY126" fmla="*/ 1526910 h 3110058"/>
              <a:gd name="connsiteX127" fmla="*/ 49641 w 2765122"/>
              <a:gd name="connsiteY127" fmla="*/ 754130 h 3110058"/>
              <a:gd name="connsiteX128" fmla="*/ 782309 w 2765122"/>
              <a:gd name="connsiteY128" fmla="*/ 633493 h 3110058"/>
              <a:gd name="connsiteX129" fmla="*/ 874497 w 2765122"/>
              <a:gd name="connsiteY129" fmla="*/ 657029 h 3110058"/>
              <a:gd name="connsiteX130" fmla="*/ 901803 w 2765122"/>
              <a:gd name="connsiteY130" fmla="*/ 565886 h 3110058"/>
              <a:gd name="connsiteX131" fmla="*/ 1382561 w 2765122"/>
              <a:gd name="connsiteY131" fmla="*/ 0 h 311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765122" h="3110058">
                <a:moveTo>
                  <a:pt x="1376433" y="2257187"/>
                </a:moveTo>
                <a:lnTo>
                  <a:pt x="1145400" y="2354829"/>
                </a:lnTo>
                <a:lnTo>
                  <a:pt x="1036105" y="2389775"/>
                </a:lnTo>
                <a:lnTo>
                  <a:pt x="1040146" y="2406930"/>
                </a:lnTo>
                <a:cubicBezTo>
                  <a:pt x="1121535" y="2704580"/>
                  <a:pt x="1244707" y="2894301"/>
                  <a:pt x="1382560" y="2894301"/>
                </a:cubicBezTo>
                <a:cubicBezTo>
                  <a:pt x="1520414" y="2894301"/>
                  <a:pt x="1643585" y="2704580"/>
                  <a:pt x="1724974" y="2406930"/>
                </a:cubicBezTo>
                <a:lnTo>
                  <a:pt x="1726723" y="2399874"/>
                </a:lnTo>
                <a:lnTo>
                  <a:pt x="1605728" y="2358846"/>
                </a:lnTo>
                <a:close/>
                <a:moveTo>
                  <a:pt x="1795887" y="2033026"/>
                </a:moveTo>
                <a:lnTo>
                  <a:pt x="1694075" y="2094586"/>
                </a:lnTo>
                <a:lnTo>
                  <a:pt x="1578650" y="2155153"/>
                </a:lnTo>
                <a:lnTo>
                  <a:pt x="1618821" y="2173994"/>
                </a:lnTo>
                <a:lnTo>
                  <a:pt x="1763952" y="2229138"/>
                </a:lnTo>
                <a:lnTo>
                  <a:pt x="1791432" y="2076334"/>
                </a:lnTo>
                <a:close/>
                <a:moveTo>
                  <a:pt x="969005" y="2030800"/>
                </a:moveTo>
                <a:lnTo>
                  <a:pt x="973688" y="2076334"/>
                </a:lnTo>
                <a:lnTo>
                  <a:pt x="997942" y="2219324"/>
                </a:lnTo>
                <a:lnTo>
                  <a:pt x="1135534" y="2169774"/>
                </a:lnTo>
                <a:lnTo>
                  <a:pt x="1176026" y="2151638"/>
                </a:lnTo>
                <a:lnTo>
                  <a:pt x="1061678" y="2089068"/>
                </a:lnTo>
                <a:close/>
                <a:moveTo>
                  <a:pt x="2270995" y="1682607"/>
                </a:moveTo>
                <a:lnTo>
                  <a:pt x="2193789" y="1749541"/>
                </a:lnTo>
                <a:cubicBezTo>
                  <a:pt x="2157450" y="1779622"/>
                  <a:pt x="2119670" y="1809519"/>
                  <a:pt x="2080535" y="1839120"/>
                </a:cubicBezTo>
                <a:lnTo>
                  <a:pt x="1988274" y="1905861"/>
                </a:lnTo>
                <a:lnTo>
                  <a:pt x="1956628" y="2160317"/>
                </a:lnTo>
                <a:lnTo>
                  <a:pt x="1929983" y="2282840"/>
                </a:lnTo>
                <a:lnTo>
                  <a:pt x="2032699" y="2311732"/>
                </a:lnTo>
                <a:cubicBezTo>
                  <a:pt x="2281801" y="2367725"/>
                  <a:pt x="2467430" y="2349840"/>
                  <a:pt x="2530541" y="2244806"/>
                </a:cubicBezTo>
                <a:cubicBezTo>
                  <a:pt x="2601541" y="2126643"/>
                  <a:pt x="2502356" y="1923350"/>
                  <a:pt x="2289139" y="1700285"/>
                </a:cubicBezTo>
                <a:close/>
                <a:moveTo>
                  <a:pt x="491768" y="1666932"/>
                </a:moveTo>
                <a:lnTo>
                  <a:pt x="473585" y="1684439"/>
                </a:lnTo>
                <a:cubicBezTo>
                  <a:pt x="256508" y="1903749"/>
                  <a:pt x="153790" y="2105280"/>
                  <a:pt x="222717" y="2224664"/>
                </a:cubicBezTo>
                <a:cubicBezTo>
                  <a:pt x="283985" y="2330784"/>
                  <a:pt x="469273" y="2351906"/>
                  <a:pt x="719315" y="2300269"/>
                </a:cubicBezTo>
                <a:lnTo>
                  <a:pt x="831176" y="2270901"/>
                </a:lnTo>
                <a:lnTo>
                  <a:pt x="808495" y="2160317"/>
                </a:lnTo>
                <a:lnTo>
                  <a:pt x="776012" y="1899134"/>
                </a:lnTo>
                <a:lnTo>
                  <a:pt x="679735" y="1826895"/>
                </a:lnTo>
                <a:cubicBezTo>
                  <a:pt x="616990" y="1777691"/>
                  <a:pt x="557836" y="1727770"/>
                  <a:pt x="502637" y="1677612"/>
                </a:cubicBezTo>
                <a:close/>
                <a:moveTo>
                  <a:pt x="2001099" y="1443878"/>
                </a:moveTo>
                <a:lnTo>
                  <a:pt x="2005588" y="1555029"/>
                </a:lnTo>
                <a:lnTo>
                  <a:pt x="2000712" y="1675767"/>
                </a:lnTo>
                <a:lnTo>
                  <a:pt x="2038461" y="1648469"/>
                </a:lnTo>
                <a:cubicBezTo>
                  <a:pt x="2070345" y="1623579"/>
                  <a:pt x="2101053" y="1598643"/>
                  <a:pt x="2130505" y="1573751"/>
                </a:cubicBezTo>
                <a:lnTo>
                  <a:pt x="2143759" y="1562074"/>
                </a:lnTo>
                <a:lnTo>
                  <a:pt x="2039991" y="1473050"/>
                </a:lnTo>
                <a:close/>
                <a:moveTo>
                  <a:pt x="764411" y="1434288"/>
                </a:moveTo>
                <a:lnTo>
                  <a:pt x="726661" y="1461587"/>
                </a:lnTo>
                <a:cubicBezTo>
                  <a:pt x="694778" y="1486477"/>
                  <a:pt x="664070" y="1511412"/>
                  <a:pt x="634617" y="1536305"/>
                </a:cubicBezTo>
                <a:lnTo>
                  <a:pt x="621360" y="1547985"/>
                </a:lnTo>
                <a:lnTo>
                  <a:pt x="725129" y="1637009"/>
                </a:lnTo>
                <a:lnTo>
                  <a:pt x="764024" y="1666183"/>
                </a:lnTo>
                <a:lnTo>
                  <a:pt x="759534" y="1555029"/>
                </a:lnTo>
                <a:close/>
                <a:moveTo>
                  <a:pt x="1386966" y="1049980"/>
                </a:moveTo>
                <a:lnTo>
                  <a:pt x="1160689" y="1170734"/>
                </a:lnTo>
                <a:lnTo>
                  <a:pt x="947211" y="1303680"/>
                </a:lnTo>
                <a:lnTo>
                  <a:pt x="938816" y="1555028"/>
                </a:lnTo>
                <a:lnTo>
                  <a:pt x="947046" y="1801432"/>
                </a:lnTo>
                <a:lnTo>
                  <a:pt x="1154015" y="1935392"/>
                </a:lnTo>
                <a:lnTo>
                  <a:pt x="1378151" y="2060078"/>
                </a:lnTo>
                <a:lnTo>
                  <a:pt x="1604433" y="1939321"/>
                </a:lnTo>
                <a:lnTo>
                  <a:pt x="1817909" y="1806377"/>
                </a:lnTo>
                <a:lnTo>
                  <a:pt x="1826304" y="1555028"/>
                </a:lnTo>
                <a:lnTo>
                  <a:pt x="1818074" y="1308628"/>
                </a:lnTo>
                <a:lnTo>
                  <a:pt x="1611105" y="1174667"/>
                </a:lnTo>
                <a:close/>
                <a:moveTo>
                  <a:pt x="1767179" y="890733"/>
                </a:moveTo>
                <a:lnTo>
                  <a:pt x="1629589" y="940281"/>
                </a:lnTo>
                <a:lnTo>
                  <a:pt x="1589093" y="958419"/>
                </a:lnTo>
                <a:lnTo>
                  <a:pt x="1703444" y="1020991"/>
                </a:lnTo>
                <a:lnTo>
                  <a:pt x="1796116" y="1079257"/>
                </a:lnTo>
                <a:lnTo>
                  <a:pt x="1791432" y="1033723"/>
                </a:lnTo>
                <a:close/>
                <a:moveTo>
                  <a:pt x="1001168" y="880921"/>
                </a:moveTo>
                <a:lnTo>
                  <a:pt x="973688" y="1033723"/>
                </a:lnTo>
                <a:lnTo>
                  <a:pt x="969233" y="1077033"/>
                </a:lnTo>
                <a:lnTo>
                  <a:pt x="1071048" y="1015472"/>
                </a:lnTo>
                <a:lnTo>
                  <a:pt x="1186470" y="954907"/>
                </a:lnTo>
                <a:lnTo>
                  <a:pt x="1146299" y="936065"/>
                </a:lnTo>
                <a:close/>
                <a:moveTo>
                  <a:pt x="2296662" y="783036"/>
                </a:moveTo>
                <a:cubicBezTo>
                  <a:pt x="2224233" y="781291"/>
                  <a:pt x="2139574" y="790423"/>
                  <a:pt x="2045808" y="809787"/>
                </a:cubicBezTo>
                <a:lnTo>
                  <a:pt x="1933945" y="839155"/>
                </a:lnTo>
                <a:lnTo>
                  <a:pt x="1956628" y="949742"/>
                </a:lnTo>
                <a:lnTo>
                  <a:pt x="1989111" y="1210925"/>
                </a:lnTo>
                <a:lnTo>
                  <a:pt x="2085387" y="1283163"/>
                </a:lnTo>
                <a:cubicBezTo>
                  <a:pt x="2148132" y="1332368"/>
                  <a:pt x="2207286" y="1382289"/>
                  <a:pt x="2262485" y="1432446"/>
                </a:cubicBezTo>
                <a:lnTo>
                  <a:pt x="2273353" y="1443125"/>
                </a:lnTo>
                <a:lnTo>
                  <a:pt x="2291537" y="1425616"/>
                </a:lnTo>
                <a:cubicBezTo>
                  <a:pt x="2508615" y="1206306"/>
                  <a:pt x="2611333" y="1004776"/>
                  <a:pt x="2542406" y="885391"/>
                </a:cubicBezTo>
                <a:cubicBezTo>
                  <a:pt x="2504113" y="819067"/>
                  <a:pt x="2417375" y="785944"/>
                  <a:pt x="2296662" y="783036"/>
                </a:cubicBezTo>
                <a:close/>
                <a:moveTo>
                  <a:pt x="482072" y="767202"/>
                </a:moveTo>
                <a:cubicBezTo>
                  <a:pt x="361326" y="768003"/>
                  <a:pt x="274023" y="799606"/>
                  <a:pt x="234579" y="865253"/>
                </a:cubicBezTo>
                <a:cubicBezTo>
                  <a:pt x="163579" y="983417"/>
                  <a:pt x="262764" y="1186709"/>
                  <a:pt x="475981" y="1409774"/>
                </a:cubicBezTo>
                <a:lnTo>
                  <a:pt x="494126" y="1427453"/>
                </a:lnTo>
                <a:lnTo>
                  <a:pt x="571333" y="1360517"/>
                </a:lnTo>
                <a:cubicBezTo>
                  <a:pt x="607672" y="1330436"/>
                  <a:pt x="645452" y="1300540"/>
                  <a:pt x="684587" y="1270938"/>
                </a:cubicBezTo>
                <a:lnTo>
                  <a:pt x="776848" y="1204197"/>
                </a:lnTo>
                <a:lnTo>
                  <a:pt x="808495" y="949742"/>
                </a:lnTo>
                <a:lnTo>
                  <a:pt x="835139" y="827220"/>
                </a:lnTo>
                <a:lnTo>
                  <a:pt x="732420" y="798327"/>
                </a:lnTo>
                <a:cubicBezTo>
                  <a:pt x="639007" y="777329"/>
                  <a:pt x="554520" y="766721"/>
                  <a:pt x="482072" y="767202"/>
                </a:cubicBezTo>
                <a:close/>
                <a:moveTo>
                  <a:pt x="1382560" y="215755"/>
                </a:moveTo>
                <a:cubicBezTo>
                  <a:pt x="1244707" y="215755"/>
                  <a:pt x="1121535" y="405476"/>
                  <a:pt x="1040146" y="703126"/>
                </a:cubicBezTo>
                <a:lnTo>
                  <a:pt x="1038397" y="710184"/>
                </a:lnTo>
                <a:lnTo>
                  <a:pt x="1159394" y="751212"/>
                </a:lnTo>
                <a:lnTo>
                  <a:pt x="1388689" y="852872"/>
                </a:lnTo>
                <a:lnTo>
                  <a:pt x="1619722" y="755229"/>
                </a:lnTo>
                <a:lnTo>
                  <a:pt x="1729016" y="720284"/>
                </a:lnTo>
                <a:lnTo>
                  <a:pt x="1724974" y="703126"/>
                </a:lnTo>
                <a:cubicBezTo>
                  <a:pt x="1643585" y="405476"/>
                  <a:pt x="1520414" y="215755"/>
                  <a:pt x="1382560" y="215755"/>
                </a:cubicBezTo>
                <a:close/>
                <a:moveTo>
                  <a:pt x="1382561" y="0"/>
                </a:moveTo>
                <a:cubicBezTo>
                  <a:pt x="1576111" y="0"/>
                  <a:pt x="1749046" y="220285"/>
                  <a:pt x="1863319" y="565886"/>
                </a:cubicBezTo>
                <a:lnTo>
                  <a:pt x="1892754" y="669221"/>
                </a:lnTo>
                <a:lnTo>
                  <a:pt x="1998805" y="644109"/>
                </a:lnTo>
                <a:cubicBezTo>
                  <a:pt x="2355240" y="570272"/>
                  <a:pt x="2632481" y="609896"/>
                  <a:pt x="2729256" y="777515"/>
                </a:cubicBezTo>
                <a:cubicBezTo>
                  <a:pt x="2826030" y="945133"/>
                  <a:pt x="2721726" y="1205043"/>
                  <a:pt x="2479563" y="1476806"/>
                </a:cubicBezTo>
                <a:lnTo>
                  <a:pt x="2396868" y="1564493"/>
                </a:lnTo>
                <a:lnTo>
                  <a:pt x="2415853" y="1583149"/>
                </a:lnTo>
                <a:cubicBezTo>
                  <a:pt x="2697403" y="1884053"/>
                  <a:pt x="2823474" y="2176199"/>
                  <a:pt x="2715481" y="2355928"/>
                </a:cubicBezTo>
                <a:cubicBezTo>
                  <a:pt x="2615796" y="2521833"/>
                  <a:pt x="2337906" y="2556612"/>
                  <a:pt x="1982813" y="2476565"/>
                </a:cubicBezTo>
                <a:lnTo>
                  <a:pt x="1890625" y="2453030"/>
                </a:lnTo>
                <a:lnTo>
                  <a:pt x="1863319" y="2544172"/>
                </a:lnTo>
                <a:cubicBezTo>
                  <a:pt x="1749047" y="2889773"/>
                  <a:pt x="1576111" y="3110058"/>
                  <a:pt x="1382561" y="3110058"/>
                </a:cubicBezTo>
                <a:cubicBezTo>
                  <a:pt x="1189012" y="3110058"/>
                  <a:pt x="1016076" y="2889773"/>
                  <a:pt x="901803" y="2544172"/>
                </a:cubicBezTo>
                <a:lnTo>
                  <a:pt x="872368" y="2440837"/>
                </a:lnTo>
                <a:lnTo>
                  <a:pt x="766317" y="2465949"/>
                </a:lnTo>
                <a:cubicBezTo>
                  <a:pt x="409882" y="2539787"/>
                  <a:pt x="132641" y="2500163"/>
                  <a:pt x="35866" y="2332544"/>
                </a:cubicBezTo>
                <a:cubicBezTo>
                  <a:pt x="-60908" y="2164925"/>
                  <a:pt x="43396" y="1905015"/>
                  <a:pt x="285559" y="1633252"/>
                </a:cubicBezTo>
                <a:lnTo>
                  <a:pt x="368254" y="1545565"/>
                </a:lnTo>
                <a:lnTo>
                  <a:pt x="349269" y="1526910"/>
                </a:lnTo>
                <a:cubicBezTo>
                  <a:pt x="67719" y="1226005"/>
                  <a:pt x="-58351" y="933860"/>
                  <a:pt x="49641" y="754130"/>
                </a:cubicBezTo>
                <a:cubicBezTo>
                  <a:pt x="149326" y="588226"/>
                  <a:pt x="427216" y="553446"/>
                  <a:pt x="782309" y="633493"/>
                </a:cubicBezTo>
                <a:lnTo>
                  <a:pt x="874497" y="657029"/>
                </a:lnTo>
                <a:lnTo>
                  <a:pt x="901803" y="565886"/>
                </a:lnTo>
                <a:cubicBezTo>
                  <a:pt x="1016076" y="220285"/>
                  <a:pt x="1189012" y="0"/>
                  <a:pt x="1382561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B18F177-0AC4-637B-AF73-3C1022F1A949}"/>
              </a:ext>
            </a:extLst>
          </p:cNvPr>
          <p:cNvSpPr/>
          <p:nvPr/>
        </p:nvSpPr>
        <p:spPr>
          <a:xfrm>
            <a:off x="3585881" y="220156"/>
            <a:ext cx="8383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</a:t>
            </a:r>
            <a:r>
              <a:rPr lang="hu-HU" altLang="ko-KR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echatronika</a:t>
            </a:r>
            <a:r>
              <a:rPr lang="hu-HU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mérnök </a:t>
            </a:r>
            <a:r>
              <a:rPr lang="hu-HU" altLang="ko-KR" sz="5400" b="1" dirty="0" err="1">
                <a:solidFill>
                  <a:schemeClr val="accent1"/>
                </a:solidFill>
                <a:latin typeface="+mj-lt"/>
              </a:rPr>
              <a:t>MSc</a:t>
            </a:r>
            <a:endParaRPr lang="ko-KR" altLang="en-US" sz="5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1488A9-0BEA-4E86-E3B5-1EB93A83F56D}"/>
              </a:ext>
            </a:extLst>
          </p:cNvPr>
          <p:cNvSpPr/>
          <p:nvPr/>
        </p:nvSpPr>
        <p:spPr>
          <a:xfrm>
            <a:off x="3380197" y="1143486"/>
            <a:ext cx="854467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AB2510-374E-8F08-CD98-E578298BEADB}"/>
              </a:ext>
            </a:extLst>
          </p:cNvPr>
          <p:cNvGrpSpPr/>
          <p:nvPr/>
        </p:nvGrpSpPr>
        <p:grpSpPr>
          <a:xfrm>
            <a:off x="470938" y="3017471"/>
            <a:ext cx="3114943" cy="2556875"/>
            <a:chOff x="304067" y="2288458"/>
            <a:chExt cx="3114943" cy="25568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BD699F-7B5E-8226-C16E-7F20D101AE1A}"/>
                </a:ext>
              </a:extLst>
            </p:cNvPr>
            <p:cNvSpPr txBox="1"/>
            <p:nvPr/>
          </p:nvSpPr>
          <p:spPr>
            <a:xfrm>
              <a:off x="304067" y="4522168"/>
              <a:ext cx="3114943" cy="323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500" dirty="0">
                  <a:solidFill>
                    <a:schemeClr val="bg1"/>
                  </a:solidFill>
                </a:rPr>
                <a:t>szell.karoly@amk.uni-obuda.hu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914C3C-0F87-BBA6-FEEB-FB1D1719872A}"/>
                </a:ext>
              </a:extLst>
            </p:cNvPr>
            <p:cNvSpPr txBox="1"/>
            <p:nvPr/>
          </p:nvSpPr>
          <p:spPr>
            <a:xfrm>
              <a:off x="575542" y="2288458"/>
              <a:ext cx="2569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képzéssel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kapcsolatos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további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kérdés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esetén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keresse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:</a:t>
              </a:r>
            </a:p>
          </p:txBody>
        </p:sp>
      </p:grpSp>
      <p:sp>
        <p:nvSpPr>
          <p:cNvPr id="31" name="Rectangle 38">
            <a:extLst>
              <a:ext uri="{FF2B5EF4-FFF2-40B4-BE49-F238E27FC236}">
                <a16:creationId xmlns:a16="http://schemas.microsoft.com/office/drawing/2014/main" id="{AAB0B6E6-E083-6E82-14EF-22F3CDA198A1}"/>
              </a:ext>
            </a:extLst>
          </p:cNvPr>
          <p:cNvSpPr/>
          <p:nvPr/>
        </p:nvSpPr>
        <p:spPr>
          <a:xfrm>
            <a:off x="648516" y="3906982"/>
            <a:ext cx="2740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</a:rPr>
              <a:t>Dr. Széll Károly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EAB740C7-9AE9-91CD-27C6-CAB636BF1FAA}"/>
              </a:ext>
            </a:extLst>
          </p:cNvPr>
          <p:cNvSpPr txBox="1">
            <a:spLocks/>
          </p:cNvSpPr>
          <p:nvPr/>
        </p:nvSpPr>
        <p:spPr>
          <a:xfrm>
            <a:off x="3460649" y="3417567"/>
            <a:ext cx="4401670" cy="8310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Kari lehetőségek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직사각형 1">
            <a:extLst>
              <a:ext uri="{FF2B5EF4-FFF2-40B4-BE49-F238E27FC236}">
                <a16:creationId xmlns:a16="http://schemas.microsoft.com/office/drawing/2014/main" id="{D24F34DE-559E-1CCC-1BBF-6DB206FC0BC6}"/>
              </a:ext>
            </a:extLst>
          </p:cNvPr>
          <p:cNvSpPr/>
          <p:nvPr/>
        </p:nvSpPr>
        <p:spPr>
          <a:xfrm>
            <a:off x="4507012" y="4200107"/>
            <a:ext cx="386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Nyílt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robotlaborok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7C53FC7D-01A4-6899-D43E-5A8211476C13}"/>
              </a:ext>
            </a:extLst>
          </p:cNvPr>
          <p:cNvSpPr/>
          <p:nvPr/>
        </p:nvSpPr>
        <p:spPr>
          <a:xfrm rot="20329094">
            <a:off x="2301517" y="4814125"/>
            <a:ext cx="1313719" cy="1889023"/>
          </a:xfrm>
          <a:custGeom>
            <a:avLst/>
            <a:gdLst>
              <a:gd name="connsiteX0" fmla="*/ 695461 w 1313719"/>
              <a:gd name="connsiteY0" fmla="*/ 52104 h 1889023"/>
              <a:gd name="connsiteX1" fmla="*/ 756028 w 1313719"/>
              <a:gd name="connsiteY1" fmla="*/ 143479 h 1889023"/>
              <a:gd name="connsiteX2" fmla="*/ 756028 w 1313719"/>
              <a:gd name="connsiteY2" fmla="*/ 581374 h 1889023"/>
              <a:gd name="connsiteX3" fmla="*/ 656860 w 1313719"/>
              <a:gd name="connsiteY3" fmla="*/ 680542 h 1889023"/>
              <a:gd name="connsiteX4" fmla="*/ 557693 w 1313719"/>
              <a:gd name="connsiteY4" fmla="*/ 581374 h 1889023"/>
              <a:gd name="connsiteX5" fmla="*/ 557693 w 1313719"/>
              <a:gd name="connsiteY5" fmla="*/ 143479 h 1889023"/>
              <a:gd name="connsiteX6" fmla="*/ 656861 w 1313719"/>
              <a:gd name="connsiteY6" fmla="*/ 44311 h 1889023"/>
              <a:gd name="connsiteX7" fmla="*/ 695461 w 1313719"/>
              <a:gd name="connsiteY7" fmla="*/ 52104 h 1889023"/>
              <a:gd name="connsiteX8" fmla="*/ 914790 w 1313719"/>
              <a:gd name="connsiteY8" fmla="*/ 24077 h 1889023"/>
              <a:gd name="connsiteX9" fmla="*/ 1313719 w 1313719"/>
              <a:gd name="connsiteY9" fmla="*/ 574253 h 1889023"/>
              <a:gd name="connsiteX10" fmla="*/ 1313719 w 1313719"/>
              <a:gd name="connsiteY10" fmla="*/ 934013 h 1889023"/>
              <a:gd name="connsiteX11" fmla="*/ 943645 w 1313719"/>
              <a:gd name="connsiteY11" fmla="*/ 1889023 h 1889023"/>
              <a:gd name="connsiteX12" fmla="*/ 903 w 1313719"/>
              <a:gd name="connsiteY12" fmla="*/ 1523703 h 1889023"/>
              <a:gd name="connsiteX13" fmla="*/ 2 w 1313719"/>
              <a:gd name="connsiteY13" fmla="*/ 1514763 h 1889023"/>
              <a:gd name="connsiteX14" fmla="*/ 2 w 1313719"/>
              <a:gd name="connsiteY14" fmla="*/ 946345 h 1889023"/>
              <a:gd name="connsiteX15" fmla="*/ 0 w 1313719"/>
              <a:gd name="connsiteY15" fmla="*/ 946345 h 1889023"/>
              <a:gd name="connsiteX16" fmla="*/ 0 w 1313719"/>
              <a:gd name="connsiteY16" fmla="*/ 574253 h 1889023"/>
              <a:gd name="connsiteX17" fmla="*/ 507032 w 1313719"/>
              <a:gd name="connsiteY17" fmla="*/ 0 h 1889023"/>
              <a:gd name="connsiteX18" fmla="*/ 507032 w 1313719"/>
              <a:gd name="connsiteY18" fmla="*/ 758051 h 1889023"/>
              <a:gd name="connsiteX19" fmla="*/ 601651 w 1313719"/>
              <a:gd name="connsiteY19" fmla="*/ 882932 h 1889023"/>
              <a:gd name="connsiteX20" fmla="*/ 601651 w 1313719"/>
              <a:gd name="connsiteY20" fmla="*/ 1148096 h 1889023"/>
              <a:gd name="connsiteX21" fmla="*/ 659159 w 1313719"/>
              <a:gd name="connsiteY21" fmla="*/ 1205606 h 1889023"/>
              <a:gd name="connsiteX22" fmla="*/ 716669 w 1313719"/>
              <a:gd name="connsiteY22" fmla="*/ 1148096 h 1889023"/>
              <a:gd name="connsiteX23" fmla="*/ 716669 w 1313719"/>
              <a:gd name="connsiteY23" fmla="*/ 883114 h 1889023"/>
              <a:gd name="connsiteX24" fmla="*/ 811872 w 1313719"/>
              <a:gd name="connsiteY24" fmla="*/ 758051 h 1889023"/>
              <a:gd name="connsiteX25" fmla="*/ 811873 w 1313719"/>
              <a:gd name="connsiteY25" fmla="*/ 791 h 1889023"/>
              <a:gd name="connsiteX26" fmla="*/ 914790 w 1313719"/>
              <a:gd name="connsiteY26" fmla="*/ 24077 h 188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13719" h="1889023">
                <a:moveTo>
                  <a:pt x="695461" y="52104"/>
                </a:moveTo>
                <a:cubicBezTo>
                  <a:pt x="731054" y="67158"/>
                  <a:pt x="756028" y="102402"/>
                  <a:pt x="756028" y="143479"/>
                </a:cubicBezTo>
                <a:lnTo>
                  <a:pt x="756028" y="581374"/>
                </a:lnTo>
                <a:cubicBezTo>
                  <a:pt x="756028" y="636143"/>
                  <a:pt x="711629" y="680542"/>
                  <a:pt x="656860" y="680542"/>
                </a:cubicBezTo>
                <a:cubicBezTo>
                  <a:pt x="602092" y="680542"/>
                  <a:pt x="557693" y="636143"/>
                  <a:pt x="557693" y="581374"/>
                </a:cubicBezTo>
                <a:lnTo>
                  <a:pt x="557693" y="143479"/>
                </a:lnTo>
                <a:cubicBezTo>
                  <a:pt x="557693" y="88710"/>
                  <a:pt x="602091" y="44311"/>
                  <a:pt x="656861" y="44311"/>
                </a:cubicBezTo>
                <a:cubicBezTo>
                  <a:pt x="670553" y="44311"/>
                  <a:pt x="683597" y="47086"/>
                  <a:pt x="695461" y="52104"/>
                </a:cubicBezTo>
                <a:close/>
                <a:moveTo>
                  <a:pt x="914790" y="24077"/>
                </a:moveTo>
                <a:cubicBezTo>
                  <a:pt x="1146436" y="99467"/>
                  <a:pt x="1313719" y="317325"/>
                  <a:pt x="1313719" y="574253"/>
                </a:cubicBezTo>
                <a:lnTo>
                  <a:pt x="1313719" y="934013"/>
                </a:lnTo>
                <a:lnTo>
                  <a:pt x="943645" y="1889023"/>
                </a:lnTo>
                <a:lnTo>
                  <a:pt x="903" y="1523703"/>
                </a:lnTo>
                <a:lnTo>
                  <a:pt x="2" y="1514763"/>
                </a:lnTo>
                <a:lnTo>
                  <a:pt x="2" y="946345"/>
                </a:lnTo>
                <a:lnTo>
                  <a:pt x="0" y="946345"/>
                </a:lnTo>
                <a:lnTo>
                  <a:pt x="0" y="574253"/>
                </a:lnTo>
                <a:cubicBezTo>
                  <a:pt x="0" y="278824"/>
                  <a:pt x="221172" y="35057"/>
                  <a:pt x="507032" y="0"/>
                </a:cubicBezTo>
                <a:lnTo>
                  <a:pt x="507032" y="758051"/>
                </a:lnTo>
                <a:cubicBezTo>
                  <a:pt x="507032" y="817622"/>
                  <a:pt x="546943" y="867870"/>
                  <a:pt x="601651" y="882932"/>
                </a:cubicBezTo>
                <a:lnTo>
                  <a:pt x="601651" y="1148096"/>
                </a:lnTo>
                <a:cubicBezTo>
                  <a:pt x="601651" y="1179857"/>
                  <a:pt x="627398" y="1205606"/>
                  <a:pt x="659159" y="1205606"/>
                </a:cubicBezTo>
                <a:cubicBezTo>
                  <a:pt x="690922" y="1205605"/>
                  <a:pt x="716669" y="1179857"/>
                  <a:pt x="716669" y="1148096"/>
                </a:cubicBezTo>
                <a:lnTo>
                  <a:pt x="716669" y="883114"/>
                </a:lnTo>
                <a:cubicBezTo>
                  <a:pt x="771673" y="868232"/>
                  <a:pt x="811873" y="817836"/>
                  <a:pt x="811872" y="758051"/>
                </a:cubicBezTo>
                <a:lnTo>
                  <a:pt x="811873" y="791"/>
                </a:lnTo>
                <a:cubicBezTo>
                  <a:pt x="847292" y="5445"/>
                  <a:pt x="881698" y="13307"/>
                  <a:pt x="914790" y="2407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71" name="Kép helye 70">
            <a:extLst>
              <a:ext uri="{FF2B5EF4-FFF2-40B4-BE49-F238E27FC236}">
                <a16:creationId xmlns:a16="http://schemas.microsoft.com/office/drawing/2014/main" id="{00B40E01-A843-3735-7321-07D28B3176B2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75" y="553565"/>
            <a:ext cx="2672453" cy="2405392"/>
          </a:xfrm>
        </p:spPr>
      </p:pic>
      <p:sp>
        <p:nvSpPr>
          <p:cNvPr id="2" name="Isosceles Triangle 51">
            <a:extLst>
              <a:ext uri="{FF2B5EF4-FFF2-40B4-BE49-F238E27FC236}">
                <a16:creationId xmlns:a16="http://schemas.microsoft.com/office/drawing/2014/main" id="{45C08655-0763-44F6-DA13-3298503F69F5}"/>
              </a:ext>
            </a:extLst>
          </p:cNvPr>
          <p:cNvSpPr/>
          <p:nvPr/>
        </p:nvSpPr>
        <p:spPr>
          <a:xfrm>
            <a:off x="1820870" y="4933709"/>
            <a:ext cx="396000" cy="288000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2AECA071-2CC9-F1A7-D826-CF02E00750FD}"/>
              </a:ext>
            </a:extLst>
          </p:cNvPr>
          <p:cNvSpPr txBox="1"/>
          <p:nvPr/>
        </p:nvSpPr>
        <p:spPr>
          <a:xfrm>
            <a:off x="491229" y="6087182"/>
            <a:ext cx="30267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+36 22 200 499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F77EACAA-5C14-545E-5FCA-6D4DF25596F9}"/>
              </a:ext>
            </a:extLst>
          </p:cNvPr>
          <p:cNvSpPr>
            <a:spLocks noChangeAspect="1"/>
          </p:cNvSpPr>
          <p:nvPr/>
        </p:nvSpPr>
        <p:spPr>
          <a:xfrm>
            <a:off x="1856870" y="5668213"/>
            <a:ext cx="324000" cy="400928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직사각형 1">
            <a:extLst>
              <a:ext uri="{FF2B5EF4-FFF2-40B4-BE49-F238E27FC236}">
                <a16:creationId xmlns:a16="http://schemas.microsoft.com/office/drawing/2014/main" id="{97E16AF6-E5BF-7269-2E4E-306142222831}"/>
              </a:ext>
            </a:extLst>
          </p:cNvPr>
          <p:cNvSpPr/>
          <p:nvPr/>
        </p:nvSpPr>
        <p:spPr>
          <a:xfrm>
            <a:off x="8151538" y="1468354"/>
            <a:ext cx="3591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Februárban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szeptemberben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induló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u-HU" altLang="ko-K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altLang="ko-KR" sz="2400" b="1" dirty="0">
                <a:solidFill>
                  <a:schemeClr val="accent1"/>
                </a:solidFill>
              </a:rPr>
              <a:t>LEVELEZŐ</a:t>
            </a:r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tagozaton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그룹 8">
            <a:extLst>
              <a:ext uri="{FF2B5EF4-FFF2-40B4-BE49-F238E27FC236}">
                <a16:creationId xmlns:a16="http://schemas.microsoft.com/office/drawing/2014/main" id="{CE731A59-2BC9-A538-E913-12E097E7BA69}"/>
              </a:ext>
            </a:extLst>
          </p:cNvPr>
          <p:cNvGrpSpPr/>
          <p:nvPr/>
        </p:nvGrpSpPr>
        <p:grpSpPr>
          <a:xfrm>
            <a:off x="3336517" y="3612018"/>
            <a:ext cx="1372123" cy="3099731"/>
            <a:chOff x="8493979" y="1405208"/>
            <a:chExt cx="1020627" cy="2372633"/>
          </a:xfrm>
        </p:grpSpPr>
        <p:graphicFrame>
          <p:nvGraphicFramePr>
            <p:cNvPr id="6" name="Chart 10">
              <a:extLst>
                <a:ext uri="{FF2B5EF4-FFF2-40B4-BE49-F238E27FC236}">
                  <a16:creationId xmlns:a16="http://schemas.microsoft.com/office/drawing/2014/main" id="{5E02B62E-5C3B-5279-4A04-C88B85EF04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03386838"/>
                </p:ext>
              </p:extLst>
            </p:nvPr>
          </p:nvGraphicFramePr>
          <p:xfrm>
            <a:off x="8493979" y="1405208"/>
            <a:ext cx="1020627" cy="23726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7" name="그룹 7">
              <a:extLst>
                <a:ext uri="{FF2B5EF4-FFF2-40B4-BE49-F238E27FC236}">
                  <a16:creationId xmlns:a16="http://schemas.microsoft.com/office/drawing/2014/main" id="{90FF4B95-8965-8127-0D02-90A83A599F92}"/>
                </a:ext>
              </a:extLst>
            </p:cNvPr>
            <p:cNvGrpSpPr/>
            <p:nvPr/>
          </p:nvGrpSpPr>
          <p:grpSpPr>
            <a:xfrm>
              <a:off x="9161164" y="1899843"/>
              <a:ext cx="181529" cy="1677250"/>
              <a:chOff x="9161164" y="1899843"/>
              <a:chExt cx="181529" cy="1677250"/>
            </a:xfrm>
          </p:grpSpPr>
          <p:sp>
            <p:nvSpPr>
              <p:cNvPr id="8" name="Isosceles Triangle 12">
                <a:extLst>
                  <a:ext uri="{FF2B5EF4-FFF2-40B4-BE49-F238E27FC236}">
                    <a16:creationId xmlns:a16="http://schemas.microsoft.com/office/drawing/2014/main" id="{AE0EE505-7A2D-5B2D-032D-A0CED06DF42E}"/>
                  </a:ext>
                </a:extLst>
              </p:cNvPr>
              <p:cNvSpPr/>
              <p:nvPr/>
            </p:nvSpPr>
            <p:spPr>
              <a:xfrm rot="5400000">
                <a:off x="9164974" y="1897562"/>
                <a:ext cx="175438" cy="18000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" name="Isosceles Triangle 13">
                <a:extLst>
                  <a:ext uri="{FF2B5EF4-FFF2-40B4-BE49-F238E27FC236}">
                    <a16:creationId xmlns:a16="http://schemas.microsoft.com/office/drawing/2014/main" id="{738080F6-292D-703F-0A92-46F7E77068BA}"/>
                  </a:ext>
                </a:extLst>
              </p:cNvPr>
              <p:cNvSpPr/>
              <p:nvPr/>
            </p:nvSpPr>
            <p:spPr>
              <a:xfrm rot="5400000">
                <a:off x="9164974" y="2276441"/>
                <a:ext cx="175438" cy="180000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" name="Isosceles Triangle 14">
                <a:extLst>
                  <a:ext uri="{FF2B5EF4-FFF2-40B4-BE49-F238E27FC236}">
                    <a16:creationId xmlns:a16="http://schemas.microsoft.com/office/drawing/2014/main" id="{C72BF3B4-3293-7241-DBEB-FA09BAE9636F}"/>
                  </a:ext>
                </a:extLst>
              </p:cNvPr>
              <p:cNvSpPr/>
              <p:nvPr/>
            </p:nvSpPr>
            <p:spPr>
              <a:xfrm rot="5400000">
                <a:off x="9163445" y="2849761"/>
                <a:ext cx="175438" cy="180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8" name="Isosceles Triangle 15">
                <a:extLst>
                  <a:ext uri="{FF2B5EF4-FFF2-40B4-BE49-F238E27FC236}">
                    <a16:creationId xmlns:a16="http://schemas.microsoft.com/office/drawing/2014/main" id="{B76E6369-96EF-CB86-7D3F-3D9ABC6136D1}"/>
                  </a:ext>
                </a:extLst>
              </p:cNvPr>
              <p:cNvSpPr/>
              <p:nvPr/>
            </p:nvSpPr>
            <p:spPr>
              <a:xfrm rot="5400000">
                <a:off x="9163445" y="3399374"/>
                <a:ext cx="175438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sp>
        <p:nvSpPr>
          <p:cNvPr id="20" name="직사각형 1">
            <a:extLst>
              <a:ext uri="{FF2B5EF4-FFF2-40B4-BE49-F238E27FC236}">
                <a16:creationId xmlns:a16="http://schemas.microsoft.com/office/drawing/2014/main" id="{03D63230-613B-5B46-4FF6-FA39EA8034E4}"/>
              </a:ext>
            </a:extLst>
          </p:cNvPr>
          <p:cNvSpPr/>
          <p:nvPr/>
        </p:nvSpPr>
        <p:spPr>
          <a:xfrm>
            <a:off x="4522048" y="5359811"/>
            <a:ext cx="3869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Gyakorlatalapú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gyakorlatorientált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oktatá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직사각형 1">
            <a:extLst>
              <a:ext uri="{FF2B5EF4-FFF2-40B4-BE49-F238E27FC236}">
                <a16:creationId xmlns:a16="http://schemas.microsoft.com/office/drawing/2014/main" id="{AF7FB50F-AF82-73BC-9F8E-85D392FB4270}"/>
              </a:ext>
            </a:extLst>
          </p:cNvPr>
          <p:cNvSpPr/>
          <p:nvPr/>
        </p:nvSpPr>
        <p:spPr>
          <a:xfrm>
            <a:off x="4522048" y="6127524"/>
            <a:ext cx="386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Kutatás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fejlesztési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lehetőségek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직사각형 1">
            <a:extLst>
              <a:ext uri="{FF2B5EF4-FFF2-40B4-BE49-F238E27FC236}">
                <a16:creationId xmlns:a16="http://schemas.microsoft.com/office/drawing/2014/main" id="{BE29D995-7837-3842-040D-97D0F88B2F3B}"/>
              </a:ext>
            </a:extLst>
          </p:cNvPr>
          <p:cNvSpPr/>
          <p:nvPr/>
        </p:nvSpPr>
        <p:spPr>
          <a:xfrm>
            <a:off x="4507011" y="4711687"/>
            <a:ext cx="386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Jól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felszerelt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laborok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Beszédbuborék: lekerekített sarkú téglalap 34">
            <a:extLst>
              <a:ext uri="{FF2B5EF4-FFF2-40B4-BE49-F238E27FC236}">
                <a16:creationId xmlns:a16="http://schemas.microsoft.com/office/drawing/2014/main" id="{888B6CB8-A66D-B6E1-0548-27D3F2313CA3}"/>
              </a:ext>
            </a:extLst>
          </p:cNvPr>
          <p:cNvSpPr/>
          <p:nvPr/>
        </p:nvSpPr>
        <p:spPr>
          <a:xfrm>
            <a:off x="6363855" y="1355283"/>
            <a:ext cx="2133600" cy="1310144"/>
          </a:xfrm>
          <a:prstGeom prst="wedgeRoundRectCallout">
            <a:avLst>
              <a:gd name="adj1" fmla="val -36201"/>
              <a:gd name="adj2" fmla="val 114922"/>
              <a:gd name="adj3" fmla="val 16667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1386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Beszédbuborék: lekerekített sarkú téglalap 35">
            <a:extLst>
              <a:ext uri="{FF2B5EF4-FFF2-40B4-BE49-F238E27FC236}">
                <a16:creationId xmlns:a16="http://schemas.microsoft.com/office/drawing/2014/main" id="{32B5E356-FB04-A6F6-3199-33251F799FF4}"/>
              </a:ext>
            </a:extLst>
          </p:cNvPr>
          <p:cNvSpPr/>
          <p:nvPr/>
        </p:nvSpPr>
        <p:spPr>
          <a:xfrm>
            <a:off x="3801641" y="1316512"/>
            <a:ext cx="2133600" cy="1310144"/>
          </a:xfrm>
          <a:prstGeom prst="wedgeRoundRectCallout">
            <a:avLst>
              <a:gd name="adj1" fmla="val -703"/>
              <a:gd name="adj2" fmla="val 120562"/>
              <a:gd name="adj3" fmla="val 16667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6203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Beszédbuborék: lekerekített sarkú téglalap 36">
            <a:extLst>
              <a:ext uri="{FF2B5EF4-FFF2-40B4-BE49-F238E27FC236}">
                <a16:creationId xmlns:a16="http://schemas.microsoft.com/office/drawing/2014/main" id="{B7EAB670-BAE4-14A7-C1BC-A7CC56F9843B}"/>
              </a:ext>
            </a:extLst>
          </p:cNvPr>
          <p:cNvSpPr/>
          <p:nvPr/>
        </p:nvSpPr>
        <p:spPr>
          <a:xfrm>
            <a:off x="5017623" y="2177411"/>
            <a:ext cx="1638502" cy="838011"/>
          </a:xfrm>
          <a:prstGeom prst="wedgeRoundRectCallout">
            <a:avLst>
              <a:gd name="adj1" fmla="val -36201"/>
              <a:gd name="adj2" fmla="val 114922"/>
              <a:gd name="adj3" fmla="val 16667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486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Beszédbuborék: lekerekített sarkú téglalap 37">
            <a:extLst>
              <a:ext uri="{FF2B5EF4-FFF2-40B4-BE49-F238E27FC236}">
                <a16:creationId xmlns:a16="http://schemas.microsoft.com/office/drawing/2014/main" id="{469787D0-1165-E00D-01DB-0ABAA3AA9FF3}"/>
              </a:ext>
            </a:extLst>
          </p:cNvPr>
          <p:cNvSpPr/>
          <p:nvPr/>
        </p:nvSpPr>
        <p:spPr>
          <a:xfrm>
            <a:off x="9835793" y="3545035"/>
            <a:ext cx="2133600" cy="1310144"/>
          </a:xfrm>
          <a:prstGeom prst="wedgeRoundRectCallout">
            <a:avLst>
              <a:gd name="adj1" fmla="val -171698"/>
              <a:gd name="adj2" fmla="val -29601"/>
              <a:gd name="adj3" fmla="val 16667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4768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Beszédbuborék: lekerekített sarkú téglalap 38">
            <a:extLst>
              <a:ext uri="{FF2B5EF4-FFF2-40B4-BE49-F238E27FC236}">
                <a16:creationId xmlns:a16="http://schemas.microsoft.com/office/drawing/2014/main" id="{D0888BFF-5558-F70A-0A77-8F20C89B72FB}"/>
              </a:ext>
            </a:extLst>
          </p:cNvPr>
          <p:cNvSpPr/>
          <p:nvPr/>
        </p:nvSpPr>
        <p:spPr>
          <a:xfrm>
            <a:off x="8768992" y="4448492"/>
            <a:ext cx="2133600" cy="1310144"/>
          </a:xfrm>
          <a:prstGeom prst="wedgeRoundRectCallout">
            <a:avLst>
              <a:gd name="adj1" fmla="val -129275"/>
              <a:gd name="adj2" fmla="val -66965"/>
              <a:gd name="adj3" fmla="val 16667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3953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Beszédbuborék: lekerekített sarkú téglalap 39">
            <a:extLst>
              <a:ext uri="{FF2B5EF4-FFF2-40B4-BE49-F238E27FC236}">
                <a16:creationId xmlns:a16="http://schemas.microsoft.com/office/drawing/2014/main" id="{317F7460-0624-CCFF-0CB8-E0E31D50E717}"/>
              </a:ext>
            </a:extLst>
          </p:cNvPr>
          <p:cNvSpPr/>
          <p:nvPr/>
        </p:nvSpPr>
        <p:spPr>
          <a:xfrm>
            <a:off x="10187384" y="5410750"/>
            <a:ext cx="1782009" cy="1066507"/>
          </a:xfrm>
          <a:prstGeom prst="wedgeRoundRectCallout">
            <a:avLst>
              <a:gd name="adj1" fmla="val -169925"/>
              <a:gd name="adj2" fmla="val 41309"/>
              <a:gd name="adj3" fmla="val 16667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5066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Beszédbuborék: lekerekített sarkú téglalap 40">
            <a:extLst>
              <a:ext uri="{FF2B5EF4-FFF2-40B4-BE49-F238E27FC236}">
                <a16:creationId xmlns:a16="http://schemas.microsoft.com/office/drawing/2014/main" id="{80D5CD3A-E78A-28DE-47F1-FB2AE6A3DDA2}"/>
              </a:ext>
            </a:extLst>
          </p:cNvPr>
          <p:cNvSpPr/>
          <p:nvPr/>
        </p:nvSpPr>
        <p:spPr>
          <a:xfrm>
            <a:off x="7396641" y="5169358"/>
            <a:ext cx="1609628" cy="946688"/>
          </a:xfrm>
          <a:prstGeom prst="wedgeRoundRectCallout">
            <a:avLst>
              <a:gd name="adj1" fmla="val -87845"/>
              <a:gd name="adj2" fmla="val -24596"/>
              <a:gd name="adj3" fmla="val 16667"/>
            </a:avLst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23984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619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C14CEAD3-E6EF-41B2-B738-55A49E21FBCE}"/>
              </a:ext>
            </a:extLst>
          </p:cNvPr>
          <p:cNvSpPr txBox="1">
            <a:spLocks/>
          </p:cNvSpPr>
          <p:nvPr/>
        </p:nvSpPr>
        <p:spPr>
          <a:xfrm>
            <a:off x="6899123" y="1225513"/>
            <a:ext cx="5095654" cy="215443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Mérnökinformatikus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i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mesterszak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MSc</a:t>
            </a:r>
            <a:endParaRPr lang="en-US" altLang="ko-K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37" name="Kép helye 36">
            <a:extLst>
              <a:ext uri="{FF2B5EF4-FFF2-40B4-BE49-F238E27FC236}">
                <a16:creationId xmlns:a16="http://schemas.microsoft.com/office/drawing/2014/main" id="{AEC4B38A-FE18-C740-02B1-51A02B51EFA6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9" name="Kép helye 38">
            <a:extLst>
              <a:ext uri="{FF2B5EF4-FFF2-40B4-BE49-F238E27FC236}">
                <a16:creationId xmlns:a16="http://schemas.microsoft.com/office/drawing/2014/main" id="{84C01FE5-83EE-61AB-094D-A8E22E54C5F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Freeform: Shape 52">
            <a:extLst>
              <a:ext uri="{FF2B5EF4-FFF2-40B4-BE49-F238E27FC236}">
                <a16:creationId xmlns:a16="http://schemas.microsoft.com/office/drawing/2014/main" id="{F7C49EC3-3FAA-ED53-F4B7-7B61261044C7}"/>
              </a:ext>
            </a:extLst>
          </p:cNvPr>
          <p:cNvSpPr/>
          <p:nvPr/>
        </p:nvSpPr>
        <p:spPr>
          <a:xfrm>
            <a:off x="1415148" y="4693902"/>
            <a:ext cx="2212212" cy="1584052"/>
          </a:xfrm>
          <a:custGeom>
            <a:avLst/>
            <a:gdLst>
              <a:gd name="connsiteX0" fmla="*/ 1904073 w 1929421"/>
              <a:gd name="connsiteY0" fmla="*/ 996127 h 1381560"/>
              <a:gd name="connsiteX1" fmla="*/ 1857121 w 1929421"/>
              <a:gd name="connsiteY1" fmla="*/ 805954 h 1381560"/>
              <a:gd name="connsiteX2" fmla="*/ 1707145 w 1929421"/>
              <a:gd name="connsiteY2" fmla="*/ 233747 h 1381560"/>
              <a:gd name="connsiteX3" fmla="*/ 1687553 w 1929421"/>
              <a:gd name="connsiteY3" fmla="*/ 214493 h 1381560"/>
              <a:gd name="connsiteX4" fmla="*/ 1417663 w 1929421"/>
              <a:gd name="connsiteY4" fmla="*/ 91877 h 1381560"/>
              <a:gd name="connsiteX5" fmla="*/ 1211614 w 1929421"/>
              <a:gd name="connsiteY5" fmla="*/ 0 h 1381560"/>
              <a:gd name="connsiteX6" fmla="*/ 1072109 w 1929421"/>
              <a:gd name="connsiteY6" fmla="*/ 257054 h 1381560"/>
              <a:gd name="connsiteX7" fmla="*/ 960640 w 1929421"/>
              <a:gd name="connsiteY7" fmla="*/ 380008 h 1381560"/>
              <a:gd name="connsiteX8" fmla="*/ 895448 w 1929421"/>
              <a:gd name="connsiteY8" fmla="*/ 316167 h 1381560"/>
              <a:gd name="connsiteX9" fmla="*/ 669808 w 1929421"/>
              <a:gd name="connsiteY9" fmla="*/ 12160 h 1381560"/>
              <a:gd name="connsiteX10" fmla="*/ 563405 w 1929421"/>
              <a:gd name="connsiteY10" fmla="*/ 69584 h 1381560"/>
              <a:gd name="connsiteX11" fmla="*/ 461394 w 1929421"/>
              <a:gd name="connsiteY11" fmla="*/ 110793 h 1381560"/>
              <a:gd name="connsiteX12" fmla="*/ 354654 w 1929421"/>
              <a:gd name="connsiteY12" fmla="*/ 150314 h 1381560"/>
              <a:gd name="connsiteX13" fmla="*/ 239132 w 1929421"/>
              <a:gd name="connsiteY13" fmla="*/ 214156 h 1381560"/>
              <a:gd name="connsiteX14" fmla="*/ 220216 w 1929421"/>
              <a:gd name="connsiteY14" fmla="*/ 234423 h 1381560"/>
              <a:gd name="connsiteX15" fmla="*/ 18896 w 1929421"/>
              <a:gd name="connsiteY15" fmla="*/ 997816 h 1381560"/>
              <a:gd name="connsiteX16" fmla="*/ 9776 w 1929421"/>
              <a:gd name="connsiteY16" fmla="*/ 1175491 h 1381560"/>
              <a:gd name="connsiteX17" fmla="*/ 19910 w 1929421"/>
              <a:gd name="connsiteY17" fmla="*/ 1226496 h 1381560"/>
              <a:gd name="connsiteX18" fmla="*/ 60444 w 1929421"/>
              <a:gd name="connsiteY18" fmla="*/ 1309929 h 1381560"/>
              <a:gd name="connsiteX19" fmla="*/ 83413 w 1929421"/>
              <a:gd name="connsiteY19" fmla="*/ 1374784 h 1381560"/>
              <a:gd name="connsiteX20" fmla="*/ 83413 w 1929421"/>
              <a:gd name="connsiteY20" fmla="*/ 1374784 h 1381560"/>
              <a:gd name="connsiteX21" fmla="*/ 88480 w 1929421"/>
              <a:gd name="connsiteY21" fmla="*/ 1375797 h 1381560"/>
              <a:gd name="connsiteX22" fmla="*/ 1752408 w 1929421"/>
              <a:gd name="connsiteY22" fmla="*/ 1381540 h 1381560"/>
              <a:gd name="connsiteX23" fmla="*/ 1843609 w 1929421"/>
              <a:gd name="connsiteY23" fmla="*/ 1334250 h 1381560"/>
              <a:gd name="connsiteX24" fmla="*/ 1929407 w 1929421"/>
              <a:gd name="connsiteY24" fmla="*/ 1091045 h 1381560"/>
              <a:gd name="connsiteX25" fmla="*/ 1904073 w 1929421"/>
              <a:gd name="connsiteY25" fmla="*/ 996127 h 1381560"/>
              <a:gd name="connsiteX26" fmla="*/ 1607836 w 1929421"/>
              <a:gd name="connsiteY26" fmla="*/ 333056 h 1381560"/>
              <a:gd name="connsiteX27" fmla="*/ 1609187 w 1929421"/>
              <a:gd name="connsiteY27" fmla="*/ 331029 h 1381560"/>
              <a:gd name="connsiteX28" fmla="*/ 1607836 w 1929421"/>
              <a:gd name="connsiteY28" fmla="*/ 333056 h 138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29421" h="1381560">
                <a:moveTo>
                  <a:pt x="1904073" y="996127"/>
                </a:moveTo>
                <a:cubicBezTo>
                  <a:pt x="1871984" y="917423"/>
                  <a:pt x="1874348" y="889050"/>
                  <a:pt x="1857121" y="805954"/>
                </a:cubicBezTo>
                <a:cubicBezTo>
                  <a:pt x="1828071" y="665774"/>
                  <a:pt x="1743288" y="277997"/>
                  <a:pt x="1707145" y="233747"/>
                </a:cubicBezTo>
                <a:cubicBezTo>
                  <a:pt x="1696673" y="231045"/>
                  <a:pt x="1689242" y="223276"/>
                  <a:pt x="1687553" y="214493"/>
                </a:cubicBezTo>
                <a:cubicBezTo>
                  <a:pt x="1603782" y="160110"/>
                  <a:pt x="1506838" y="134776"/>
                  <a:pt x="1417663" y="91877"/>
                </a:cubicBezTo>
                <a:cubicBezTo>
                  <a:pt x="1350444" y="59450"/>
                  <a:pt x="1275118" y="42899"/>
                  <a:pt x="1211614" y="0"/>
                </a:cubicBezTo>
                <a:cubicBezTo>
                  <a:pt x="1202494" y="3378"/>
                  <a:pt x="1073798" y="248610"/>
                  <a:pt x="1072109" y="257054"/>
                </a:cubicBezTo>
                <a:cubicBezTo>
                  <a:pt x="1066367" y="285090"/>
                  <a:pt x="966045" y="383724"/>
                  <a:pt x="960640" y="380008"/>
                </a:cubicBezTo>
                <a:cubicBezTo>
                  <a:pt x="946791" y="370212"/>
                  <a:pt x="914026" y="340487"/>
                  <a:pt x="895448" y="316167"/>
                </a:cubicBezTo>
                <a:cubicBezTo>
                  <a:pt x="884639" y="301980"/>
                  <a:pt x="695141" y="5067"/>
                  <a:pt x="669808" y="12160"/>
                </a:cubicBezTo>
                <a:cubicBezTo>
                  <a:pt x="640420" y="42899"/>
                  <a:pt x="604953" y="60126"/>
                  <a:pt x="563405" y="69584"/>
                </a:cubicBezTo>
                <a:cubicBezTo>
                  <a:pt x="527600" y="77353"/>
                  <a:pt x="492133" y="89175"/>
                  <a:pt x="461394" y="110793"/>
                </a:cubicBezTo>
                <a:cubicBezTo>
                  <a:pt x="429305" y="133425"/>
                  <a:pt x="397215" y="155043"/>
                  <a:pt x="354654" y="150314"/>
                </a:cubicBezTo>
                <a:cubicBezTo>
                  <a:pt x="346210" y="149301"/>
                  <a:pt x="268519" y="195915"/>
                  <a:pt x="239132" y="214156"/>
                </a:cubicBezTo>
                <a:cubicBezTo>
                  <a:pt x="232714" y="229018"/>
                  <a:pt x="233052" y="226991"/>
                  <a:pt x="220216" y="234423"/>
                </a:cubicBezTo>
                <a:cubicBezTo>
                  <a:pt x="143201" y="353661"/>
                  <a:pt x="54026" y="903237"/>
                  <a:pt x="18896" y="997816"/>
                </a:cubicBezTo>
                <a:cubicBezTo>
                  <a:pt x="-3735" y="1058280"/>
                  <a:pt x="-5086" y="1115365"/>
                  <a:pt x="9776" y="1175491"/>
                </a:cubicBezTo>
                <a:cubicBezTo>
                  <a:pt x="13830" y="1192380"/>
                  <a:pt x="17207" y="1209269"/>
                  <a:pt x="19910" y="1226496"/>
                </a:cubicBezTo>
                <a:cubicBezTo>
                  <a:pt x="24976" y="1258586"/>
                  <a:pt x="37474" y="1286960"/>
                  <a:pt x="60444" y="1309929"/>
                </a:cubicBezTo>
                <a:cubicBezTo>
                  <a:pt x="78684" y="1328170"/>
                  <a:pt x="86116" y="1349450"/>
                  <a:pt x="83413" y="1374784"/>
                </a:cubicBezTo>
                <a:cubicBezTo>
                  <a:pt x="83413" y="1374784"/>
                  <a:pt x="83413" y="1374784"/>
                  <a:pt x="83413" y="1374784"/>
                </a:cubicBezTo>
                <a:cubicBezTo>
                  <a:pt x="83751" y="1376811"/>
                  <a:pt x="87129" y="1377486"/>
                  <a:pt x="88480" y="1375797"/>
                </a:cubicBezTo>
                <a:cubicBezTo>
                  <a:pt x="88480" y="1354517"/>
                  <a:pt x="1710523" y="1380864"/>
                  <a:pt x="1752408" y="1381540"/>
                </a:cubicBezTo>
                <a:cubicBezTo>
                  <a:pt x="1814222" y="1382553"/>
                  <a:pt x="1831112" y="1346072"/>
                  <a:pt x="1843609" y="1334250"/>
                </a:cubicBezTo>
                <a:cubicBezTo>
                  <a:pt x="1921300" y="1261626"/>
                  <a:pt x="1917247" y="1184611"/>
                  <a:pt x="1929407" y="1091045"/>
                </a:cubicBezTo>
                <a:cubicBezTo>
                  <a:pt x="1930083" y="1085640"/>
                  <a:pt x="1906438" y="1002207"/>
                  <a:pt x="1904073" y="996127"/>
                </a:cubicBezTo>
                <a:close/>
                <a:moveTo>
                  <a:pt x="1607836" y="333056"/>
                </a:moveTo>
                <a:cubicBezTo>
                  <a:pt x="1608174" y="332380"/>
                  <a:pt x="1608849" y="331705"/>
                  <a:pt x="1609187" y="331029"/>
                </a:cubicBezTo>
                <a:cubicBezTo>
                  <a:pt x="1608849" y="331705"/>
                  <a:pt x="1608511" y="332380"/>
                  <a:pt x="1607836" y="333056"/>
                </a:cubicBezTo>
                <a:close/>
              </a:path>
            </a:pathLst>
          </a:custGeom>
          <a:gradFill>
            <a:gsLst>
              <a:gs pos="58000">
                <a:schemeClr val="accent4">
                  <a:lumMod val="75000"/>
                </a:schemeClr>
              </a:gs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: Shape 53">
            <a:extLst>
              <a:ext uri="{FF2B5EF4-FFF2-40B4-BE49-F238E27FC236}">
                <a16:creationId xmlns:a16="http://schemas.microsoft.com/office/drawing/2014/main" id="{704F65F9-9CCC-11F8-1E21-DB586394AC4A}"/>
              </a:ext>
            </a:extLst>
          </p:cNvPr>
          <p:cNvSpPr/>
          <p:nvPr/>
        </p:nvSpPr>
        <p:spPr>
          <a:xfrm>
            <a:off x="1509625" y="5411170"/>
            <a:ext cx="1927171" cy="1091779"/>
          </a:xfrm>
          <a:custGeom>
            <a:avLst/>
            <a:gdLst>
              <a:gd name="connsiteX0" fmla="*/ 1637918 w 1680817"/>
              <a:gd name="connsiteY0" fmla="*/ 952215 h 952215"/>
              <a:gd name="connsiteX1" fmla="*/ 42899 w 1680817"/>
              <a:gd name="connsiteY1" fmla="*/ 952215 h 952215"/>
              <a:gd name="connsiteX2" fmla="*/ 0 w 1680817"/>
              <a:gd name="connsiteY2" fmla="*/ 909317 h 952215"/>
              <a:gd name="connsiteX3" fmla="*/ 0 w 1680817"/>
              <a:gd name="connsiteY3" fmla="*/ 42899 h 952215"/>
              <a:gd name="connsiteX4" fmla="*/ 42899 w 1680817"/>
              <a:gd name="connsiteY4" fmla="*/ 0 h 952215"/>
              <a:gd name="connsiteX5" fmla="*/ 1637918 w 1680817"/>
              <a:gd name="connsiteY5" fmla="*/ 0 h 952215"/>
              <a:gd name="connsiteX6" fmla="*/ 1680817 w 1680817"/>
              <a:gd name="connsiteY6" fmla="*/ 42899 h 952215"/>
              <a:gd name="connsiteX7" fmla="*/ 1680817 w 1680817"/>
              <a:gd name="connsiteY7" fmla="*/ 909654 h 952215"/>
              <a:gd name="connsiteX8" fmla="*/ 1637918 w 1680817"/>
              <a:gd name="connsiteY8" fmla="*/ 952215 h 95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0817" h="952215">
                <a:moveTo>
                  <a:pt x="1637918" y="952215"/>
                </a:moveTo>
                <a:lnTo>
                  <a:pt x="42899" y="952215"/>
                </a:lnTo>
                <a:cubicBezTo>
                  <a:pt x="19254" y="952215"/>
                  <a:pt x="0" y="932962"/>
                  <a:pt x="0" y="909317"/>
                </a:cubicBezTo>
                <a:lnTo>
                  <a:pt x="0" y="42899"/>
                </a:lnTo>
                <a:cubicBezTo>
                  <a:pt x="0" y="19254"/>
                  <a:pt x="19254" y="0"/>
                  <a:pt x="42899" y="0"/>
                </a:cubicBezTo>
                <a:lnTo>
                  <a:pt x="1637918" y="0"/>
                </a:lnTo>
                <a:cubicBezTo>
                  <a:pt x="1661563" y="0"/>
                  <a:pt x="1680817" y="19254"/>
                  <a:pt x="1680817" y="42899"/>
                </a:cubicBezTo>
                <a:lnTo>
                  <a:pt x="1680817" y="909654"/>
                </a:lnTo>
                <a:cubicBezTo>
                  <a:pt x="1680817" y="933299"/>
                  <a:pt x="1661563" y="952215"/>
                  <a:pt x="1637918" y="952215"/>
                </a:cubicBezTo>
                <a:close/>
              </a:path>
            </a:pathLst>
          </a:custGeom>
          <a:gradFill>
            <a:gsLst>
              <a:gs pos="630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225">
            <a:extLst>
              <a:ext uri="{FF2B5EF4-FFF2-40B4-BE49-F238E27FC236}">
                <a16:creationId xmlns:a16="http://schemas.microsoft.com/office/drawing/2014/main" id="{E14C0EEB-3423-575C-4EAB-080D24E473CC}"/>
              </a:ext>
            </a:extLst>
          </p:cNvPr>
          <p:cNvGrpSpPr/>
          <p:nvPr/>
        </p:nvGrpSpPr>
        <p:grpSpPr>
          <a:xfrm>
            <a:off x="2074634" y="3600103"/>
            <a:ext cx="768487" cy="1530159"/>
            <a:chOff x="6987293" y="3516916"/>
            <a:chExt cx="768487" cy="1530159"/>
          </a:xfrm>
        </p:grpSpPr>
        <p:sp>
          <p:nvSpPr>
            <p:cNvPr id="7" name="Freeform: Shape 49">
              <a:extLst>
                <a:ext uri="{FF2B5EF4-FFF2-40B4-BE49-F238E27FC236}">
                  <a16:creationId xmlns:a16="http://schemas.microsoft.com/office/drawing/2014/main" id="{2AA45B6B-82C2-D0F9-114A-90F98C31997F}"/>
                </a:ext>
              </a:extLst>
            </p:cNvPr>
            <p:cNvSpPr/>
            <p:nvPr/>
          </p:nvSpPr>
          <p:spPr>
            <a:xfrm>
              <a:off x="7031020" y="3826542"/>
              <a:ext cx="724760" cy="1220533"/>
            </a:xfrm>
            <a:custGeom>
              <a:avLst/>
              <a:gdLst>
                <a:gd name="connsiteX0" fmla="*/ 604713 w 632113"/>
                <a:gd name="connsiteY0" fmla="*/ 174215 h 1064510"/>
                <a:gd name="connsiteX1" fmla="*/ 588499 w 632113"/>
                <a:gd name="connsiteY1" fmla="*/ 201913 h 1064510"/>
                <a:gd name="connsiteX2" fmla="*/ 578028 w 632113"/>
                <a:gd name="connsiteY2" fmla="*/ 240420 h 1064510"/>
                <a:gd name="connsiteX3" fmla="*/ 551680 w 632113"/>
                <a:gd name="connsiteY3" fmla="*/ 85039 h 1064510"/>
                <a:gd name="connsiteX4" fmla="*/ 426362 w 632113"/>
                <a:gd name="connsiteY4" fmla="*/ 15118 h 1064510"/>
                <a:gd name="connsiteX5" fmla="*/ 423322 w 632113"/>
                <a:gd name="connsiteY5" fmla="*/ 16469 h 1064510"/>
                <a:gd name="connsiteX6" fmla="*/ 117965 w 632113"/>
                <a:gd name="connsiteY6" fmla="*/ 51599 h 1064510"/>
                <a:gd name="connsiteX7" fmla="*/ 44328 w 632113"/>
                <a:gd name="connsiteY7" fmla="*/ 112738 h 1064510"/>
                <a:gd name="connsiteX8" fmla="*/ 59866 w 632113"/>
                <a:gd name="connsiteY8" fmla="*/ 288048 h 1064510"/>
                <a:gd name="connsiteX9" fmla="*/ 47368 w 632113"/>
                <a:gd name="connsiteY9" fmla="*/ 249203 h 1064510"/>
                <a:gd name="connsiteX10" fmla="*/ 24736 w 632113"/>
                <a:gd name="connsiteY10" fmla="*/ 199549 h 1064510"/>
                <a:gd name="connsiteX11" fmla="*/ 7171 w 632113"/>
                <a:gd name="connsiteY11" fmla="*/ 217451 h 1064510"/>
                <a:gd name="connsiteX12" fmla="*/ 60204 w 632113"/>
                <a:gd name="connsiteY12" fmla="*/ 401882 h 1064510"/>
                <a:gd name="connsiteX13" fmla="*/ 80471 w 632113"/>
                <a:gd name="connsiteY13" fmla="*/ 425864 h 1064510"/>
                <a:gd name="connsiteX14" fmla="*/ 136543 w 632113"/>
                <a:gd name="connsiteY14" fmla="*/ 577192 h 1064510"/>
                <a:gd name="connsiteX15" fmla="*/ 129787 w 632113"/>
                <a:gd name="connsiteY15" fmla="*/ 618064 h 1064510"/>
                <a:gd name="connsiteX16" fmla="*/ 128436 w 632113"/>
                <a:gd name="connsiteY16" fmla="*/ 617388 h 1064510"/>
                <a:gd name="connsiteX17" fmla="*/ 92293 w 632113"/>
                <a:gd name="connsiteY17" fmla="*/ 795401 h 1064510"/>
                <a:gd name="connsiteX18" fmla="*/ 344281 w 632113"/>
                <a:gd name="connsiteY18" fmla="*/ 1063602 h 1064510"/>
                <a:gd name="connsiteX19" fmla="*/ 353401 w 632113"/>
                <a:gd name="connsiteY19" fmla="*/ 1060900 h 1064510"/>
                <a:gd name="connsiteX20" fmla="*/ 551005 w 632113"/>
                <a:gd name="connsiteY20" fmla="*/ 745746 h 1064510"/>
                <a:gd name="connsiteX21" fmla="*/ 534454 w 632113"/>
                <a:gd name="connsiteY21" fmla="*/ 617051 h 1064510"/>
                <a:gd name="connsiteX22" fmla="*/ 535805 w 632113"/>
                <a:gd name="connsiteY22" fmla="*/ 558614 h 1064510"/>
                <a:gd name="connsiteX23" fmla="*/ 605388 w 632113"/>
                <a:gd name="connsiteY23" fmla="*/ 352903 h 1064510"/>
                <a:gd name="connsiteX24" fmla="*/ 620927 w 632113"/>
                <a:gd name="connsiteY24" fmla="*/ 314395 h 1064510"/>
                <a:gd name="connsiteX25" fmla="*/ 632073 w 632113"/>
                <a:gd name="connsiteY25" fmla="*/ 210695 h 1064510"/>
                <a:gd name="connsiteX26" fmla="*/ 604713 w 632113"/>
                <a:gd name="connsiteY26" fmla="*/ 174215 h 106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2113" h="1064510">
                  <a:moveTo>
                    <a:pt x="604713" y="174215"/>
                  </a:moveTo>
                  <a:cubicBezTo>
                    <a:pt x="595593" y="181308"/>
                    <a:pt x="591539" y="191442"/>
                    <a:pt x="588499" y="201913"/>
                  </a:cubicBezTo>
                  <a:cubicBezTo>
                    <a:pt x="584783" y="214749"/>
                    <a:pt x="581406" y="227585"/>
                    <a:pt x="578028" y="240420"/>
                  </a:cubicBezTo>
                  <a:cubicBezTo>
                    <a:pt x="576339" y="232651"/>
                    <a:pt x="556410" y="115102"/>
                    <a:pt x="551680" y="85039"/>
                  </a:cubicBezTo>
                  <a:cubicBezTo>
                    <a:pt x="538169" y="1607"/>
                    <a:pt x="503040" y="-17647"/>
                    <a:pt x="426362" y="15118"/>
                  </a:cubicBezTo>
                  <a:cubicBezTo>
                    <a:pt x="425349" y="15456"/>
                    <a:pt x="424336" y="16131"/>
                    <a:pt x="423322" y="16469"/>
                  </a:cubicBezTo>
                  <a:cubicBezTo>
                    <a:pt x="325703" y="63421"/>
                    <a:pt x="223016" y="68488"/>
                    <a:pt x="117965" y="51599"/>
                  </a:cubicBezTo>
                  <a:cubicBezTo>
                    <a:pt x="73039" y="44168"/>
                    <a:pt x="39261" y="67812"/>
                    <a:pt x="44328" y="112738"/>
                  </a:cubicBezTo>
                  <a:cubicBezTo>
                    <a:pt x="50070" y="161717"/>
                    <a:pt x="59866" y="288048"/>
                    <a:pt x="59866" y="288048"/>
                  </a:cubicBezTo>
                  <a:cubicBezTo>
                    <a:pt x="55812" y="275212"/>
                    <a:pt x="51759" y="262039"/>
                    <a:pt x="47368" y="249203"/>
                  </a:cubicBezTo>
                  <a:cubicBezTo>
                    <a:pt x="41288" y="231976"/>
                    <a:pt x="38586" y="213060"/>
                    <a:pt x="24736" y="199549"/>
                  </a:cubicBezTo>
                  <a:cubicBezTo>
                    <a:pt x="16292" y="203264"/>
                    <a:pt x="10212" y="209006"/>
                    <a:pt x="7171" y="217451"/>
                  </a:cubicBezTo>
                  <a:cubicBezTo>
                    <a:pt x="-13433" y="273861"/>
                    <a:pt x="12238" y="364050"/>
                    <a:pt x="60204" y="401882"/>
                  </a:cubicBezTo>
                  <a:cubicBezTo>
                    <a:pt x="68648" y="408637"/>
                    <a:pt x="77768" y="414042"/>
                    <a:pt x="80471" y="425864"/>
                  </a:cubicBezTo>
                  <a:cubicBezTo>
                    <a:pt x="87902" y="460318"/>
                    <a:pt x="98373" y="508284"/>
                    <a:pt x="136543" y="577192"/>
                  </a:cubicBezTo>
                  <a:cubicBezTo>
                    <a:pt x="134854" y="592730"/>
                    <a:pt x="133165" y="611308"/>
                    <a:pt x="129787" y="618064"/>
                  </a:cubicBezTo>
                  <a:lnTo>
                    <a:pt x="128436" y="617388"/>
                  </a:lnTo>
                  <a:cubicBezTo>
                    <a:pt x="102089" y="659274"/>
                    <a:pt x="75066" y="753516"/>
                    <a:pt x="92293" y="795401"/>
                  </a:cubicBezTo>
                  <a:cubicBezTo>
                    <a:pt x="116614" y="854851"/>
                    <a:pt x="339889" y="1059549"/>
                    <a:pt x="344281" y="1063602"/>
                  </a:cubicBezTo>
                  <a:cubicBezTo>
                    <a:pt x="345632" y="1066304"/>
                    <a:pt x="350699" y="1062251"/>
                    <a:pt x="353401" y="1060900"/>
                  </a:cubicBezTo>
                  <a:cubicBezTo>
                    <a:pt x="368601" y="1047388"/>
                    <a:pt x="524658" y="949093"/>
                    <a:pt x="551005" y="745746"/>
                  </a:cubicBezTo>
                  <a:cubicBezTo>
                    <a:pt x="556747" y="702510"/>
                    <a:pt x="569583" y="655896"/>
                    <a:pt x="534454" y="617051"/>
                  </a:cubicBezTo>
                  <a:cubicBezTo>
                    <a:pt x="533778" y="614010"/>
                    <a:pt x="533440" y="597459"/>
                    <a:pt x="535805" y="558614"/>
                  </a:cubicBezTo>
                  <a:cubicBezTo>
                    <a:pt x="566205" y="469439"/>
                    <a:pt x="569921" y="380601"/>
                    <a:pt x="605388" y="352903"/>
                  </a:cubicBezTo>
                  <a:cubicBezTo>
                    <a:pt x="614846" y="345472"/>
                    <a:pt x="618224" y="327907"/>
                    <a:pt x="620927" y="314395"/>
                  </a:cubicBezTo>
                  <a:cubicBezTo>
                    <a:pt x="627682" y="280279"/>
                    <a:pt x="630384" y="245487"/>
                    <a:pt x="632073" y="210695"/>
                  </a:cubicBezTo>
                  <a:cubicBezTo>
                    <a:pt x="632749" y="190428"/>
                    <a:pt x="624980" y="178268"/>
                    <a:pt x="604713" y="174215"/>
                  </a:cubicBezTo>
                  <a:close/>
                </a:path>
              </a:pathLst>
            </a:custGeom>
            <a:gradFill>
              <a:gsLst>
                <a:gs pos="41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9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50">
              <a:extLst>
                <a:ext uri="{FF2B5EF4-FFF2-40B4-BE49-F238E27FC236}">
                  <a16:creationId xmlns:a16="http://schemas.microsoft.com/office/drawing/2014/main" id="{95A93419-58CB-16C9-A0B7-B18B65DAAA22}"/>
                </a:ext>
              </a:extLst>
            </p:cNvPr>
            <p:cNvSpPr/>
            <p:nvPr/>
          </p:nvSpPr>
          <p:spPr>
            <a:xfrm>
              <a:off x="6987293" y="3516916"/>
              <a:ext cx="758758" cy="645701"/>
            </a:xfrm>
            <a:custGeom>
              <a:avLst/>
              <a:gdLst>
                <a:gd name="connsiteX0" fmla="*/ 85505 w 661765"/>
                <a:gd name="connsiteY0" fmla="*/ 524315 h 563160"/>
                <a:gd name="connsiteX1" fmla="*/ 98003 w 661765"/>
                <a:gd name="connsiteY1" fmla="*/ 563160 h 563160"/>
                <a:gd name="connsiteX2" fmla="*/ 82464 w 661765"/>
                <a:gd name="connsiteY2" fmla="*/ 387850 h 563160"/>
                <a:gd name="connsiteX3" fmla="*/ 156102 w 661765"/>
                <a:gd name="connsiteY3" fmla="*/ 326711 h 563160"/>
                <a:gd name="connsiteX4" fmla="*/ 461459 w 661765"/>
                <a:gd name="connsiteY4" fmla="*/ 291582 h 563160"/>
                <a:gd name="connsiteX5" fmla="*/ 464499 w 661765"/>
                <a:gd name="connsiteY5" fmla="*/ 290230 h 563160"/>
                <a:gd name="connsiteX6" fmla="*/ 589817 w 661765"/>
                <a:gd name="connsiteY6" fmla="*/ 360152 h 563160"/>
                <a:gd name="connsiteX7" fmla="*/ 616164 w 661765"/>
                <a:gd name="connsiteY7" fmla="*/ 515533 h 563160"/>
                <a:gd name="connsiteX8" fmla="*/ 626636 w 661765"/>
                <a:gd name="connsiteY8" fmla="*/ 477025 h 563160"/>
                <a:gd name="connsiteX9" fmla="*/ 642849 w 661765"/>
                <a:gd name="connsiteY9" fmla="*/ 449327 h 563160"/>
                <a:gd name="connsiteX10" fmla="*/ 658387 w 661765"/>
                <a:gd name="connsiteY10" fmla="*/ 333467 h 563160"/>
                <a:gd name="connsiteX11" fmla="*/ 624609 w 661765"/>
                <a:gd name="connsiteY11" fmla="*/ 138903 h 563160"/>
                <a:gd name="connsiteX12" fmla="*/ 472606 w 661765"/>
                <a:gd name="connsiteY12" fmla="*/ 25069 h 563160"/>
                <a:gd name="connsiteX13" fmla="*/ 288851 w 661765"/>
                <a:gd name="connsiteY13" fmla="*/ 8180 h 563160"/>
                <a:gd name="connsiteX14" fmla="*/ 69629 w 661765"/>
                <a:gd name="connsiteY14" fmla="*/ 118636 h 563160"/>
                <a:gd name="connsiteX15" fmla="*/ 2072 w 661765"/>
                <a:gd name="connsiteY15" fmla="*/ 228078 h 563160"/>
                <a:gd name="connsiteX16" fmla="*/ 22677 w 661765"/>
                <a:gd name="connsiteY16" fmla="*/ 351707 h 563160"/>
                <a:gd name="connsiteX17" fmla="*/ 62535 w 661765"/>
                <a:gd name="connsiteY17" fmla="*/ 474999 h 563160"/>
                <a:gd name="connsiteX18" fmla="*/ 62535 w 661765"/>
                <a:gd name="connsiteY18" fmla="*/ 474999 h 563160"/>
                <a:gd name="connsiteX19" fmla="*/ 85505 w 661765"/>
                <a:gd name="connsiteY19" fmla="*/ 524315 h 56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1765" h="563160">
                  <a:moveTo>
                    <a:pt x="85505" y="524315"/>
                  </a:moveTo>
                  <a:cubicBezTo>
                    <a:pt x="89896" y="537151"/>
                    <a:pt x="93949" y="550325"/>
                    <a:pt x="98003" y="563160"/>
                  </a:cubicBezTo>
                  <a:cubicBezTo>
                    <a:pt x="98003" y="563160"/>
                    <a:pt x="88207" y="436829"/>
                    <a:pt x="82464" y="387850"/>
                  </a:cubicBezTo>
                  <a:cubicBezTo>
                    <a:pt x="77398" y="342925"/>
                    <a:pt x="111176" y="319618"/>
                    <a:pt x="156102" y="326711"/>
                  </a:cubicBezTo>
                  <a:cubicBezTo>
                    <a:pt x="261153" y="343600"/>
                    <a:pt x="363501" y="338534"/>
                    <a:pt x="461459" y="291582"/>
                  </a:cubicBezTo>
                  <a:cubicBezTo>
                    <a:pt x="462472" y="291244"/>
                    <a:pt x="463486" y="290568"/>
                    <a:pt x="464499" y="290230"/>
                  </a:cubicBezTo>
                  <a:cubicBezTo>
                    <a:pt x="541176" y="257465"/>
                    <a:pt x="576306" y="276381"/>
                    <a:pt x="589817" y="360152"/>
                  </a:cubicBezTo>
                  <a:cubicBezTo>
                    <a:pt x="594546" y="390215"/>
                    <a:pt x="614475" y="507764"/>
                    <a:pt x="616164" y="515533"/>
                  </a:cubicBezTo>
                  <a:cubicBezTo>
                    <a:pt x="619542" y="502697"/>
                    <a:pt x="622920" y="489861"/>
                    <a:pt x="626636" y="477025"/>
                  </a:cubicBezTo>
                  <a:cubicBezTo>
                    <a:pt x="629676" y="466554"/>
                    <a:pt x="633729" y="456420"/>
                    <a:pt x="642849" y="449327"/>
                  </a:cubicBezTo>
                  <a:cubicBezTo>
                    <a:pt x="641498" y="409806"/>
                    <a:pt x="654334" y="371974"/>
                    <a:pt x="658387" y="333467"/>
                  </a:cubicBezTo>
                  <a:cubicBezTo>
                    <a:pt x="665481" y="265572"/>
                    <a:pt x="664468" y="194637"/>
                    <a:pt x="624609" y="138903"/>
                  </a:cubicBezTo>
                  <a:cubicBezTo>
                    <a:pt x="587791" y="87560"/>
                    <a:pt x="535096" y="46012"/>
                    <a:pt x="472606" y="25069"/>
                  </a:cubicBezTo>
                  <a:cubicBezTo>
                    <a:pt x="413493" y="5140"/>
                    <a:pt x="357421" y="-10060"/>
                    <a:pt x="288851" y="8180"/>
                  </a:cubicBezTo>
                  <a:cubicBezTo>
                    <a:pt x="205418" y="30474"/>
                    <a:pt x="127052" y="49052"/>
                    <a:pt x="69629" y="118636"/>
                  </a:cubicBezTo>
                  <a:cubicBezTo>
                    <a:pt x="41930" y="152414"/>
                    <a:pt x="8152" y="186868"/>
                    <a:pt x="2072" y="228078"/>
                  </a:cubicBezTo>
                  <a:cubicBezTo>
                    <a:pt x="-4008" y="267599"/>
                    <a:pt x="3423" y="312186"/>
                    <a:pt x="22677" y="351707"/>
                  </a:cubicBezTo>
                  <a:cubicBezTo>
                    <a:pt x="41930" y="390552"/>
                    <a:pt x="58144" y="431087"/>
                    <a:pt x="62535" y="474999"/>
                  </a:cubicBezTo>
                  <a:lnTo>
                    <a:pt x="62535" y="474999"/>
                  </a:lnTo>
                  <a:cubicBezTo>
                    <a:pt x="77060" y="488172"/>
                    <a:pt x="79424" y="507088"/>
                    <a:pt x="85505" y="524315"/>
                  </a:cubicBezTo>
                  <a:close/>
                </a:path>
              </a:pathLst>
            </a:custGeom>
            <a:solidFill>
              <a:srgbClr val="4149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51">
              <a:extLst>
                <a:ext uri="{FF2B5EF4-FFF2-40B4-BE49-F238E27FC236}">
                  <a16:creationId xmlns:a16="http://schemas.microsoft.com/office/drawing/2014/main" id="{D983150D-04AC-3136-E494-6461F566408A}"/>
                </a:ext>
              </a:extLst>
            </p:cNvPr>
            <p:cNvSpPr/>
            <p:nvPr/>
          </p:nvSpPr>
          <p:spPr>
            <a:xfrm>
              <a:off x="7056165" y="4023044"/>
              <a:ext cx="679584" cy="290281"/>
            </a:xfrm>
            <a:custGeom>
              <a:avLst/>
              <a:gdLst>
                <a:gd name="connsiteX0" fmla="*/ 590212 w 592712"/>
                <a:gd name="connsiteY0" fmla="*/ 3507 h 253174"/>
                <a:gd name="connsiteX1" fmla="*/ 579066 w 592712"/>
                <a:gd name="connsiteY1" fmla="*/ 2156 h 253174"/>
                <a:gd name="connsiteX2" fmla="*/ 562176 w 592712"/>
                <a:gd name="connsiteY2" fmla="*/ 48432 h 253174"/>
                <a:gd name="connsiteX3" fmla="*/ 519615 w 592712"/>
                <a:gd name="connsiteY3" fmla="*/ 85926 h 253174"/>
                <a:gd name="connsiteX4" fmla="*/ 446316 w 592712"/>
                <a:gd name="connsiteY4" fmla="*/ 90318 h 253174"/>
                <a:gd name="connsiteX5" fmla="*/ 323025 w 592712"/>
                <a:gd name="connsiteY5" fmla="*/ 118691 h 253174"/>
                <a:gd name="connsiteX6" fmla="*/ 303433 w 592712"/>
                <a:gd name="connsiteY6" fmla="*/ 131527 h 253174"/>
                <a:gd name="connsiteX7" fmla="*/ 263575 w 592712"/>
                <a:gd name="connsiteY7" fmla="*/ 132541 h 253174"/>
                <a:gd name="connsiteX8" fmla="*/ 244321 w 592712"/>
                <a:gd name="connsiteY8" fmla="*/ 121056 h 253174"/>
                <a:gd name="connsiteX9" fmla="*/ 160213 w 592712"/>
                <a:gd name="connsiteY9" fmla="*/ 108220 h 253174"/>
                <a:gd name="connsiteX10" fmla="*/ 62593 w 592712"/>
                <a:gd name="connsiteY10" fmla="*/ 106531 h 253174"/>
                <a:gd name="connsiteX11" fmla="*/ 27801 w 592712"/>
                <a:gd name="connsiteY11" fmla="*/ 83562 h 253174"/>
                <a:gd name="connsiteX12" fmla="*/ 1116 w 592712"/>
                <a:gd name="connsiteY12" fmla="*/ 15667 h 253174"/>
                <a:gd name="connsiteX13" fmla="*/ 2805 w 592712"/>
                <a:gd name="connsiteY13" fmla="*/ 27490 h 253174"/>
                <a:gd name="connsiteX14" fmla="*/ 778 w 592712"/>
                <a:gd name="connsiteY14" fmla="*/ 51810 h 253174"/>
                <a:gd name="connsiteX15" fmla="*/ 39285 w 592712"/>
                <a:gd name="connsiteY15" fmla="*/ 175777 h 253174"/>
                <a:gd name="connsiteX16" fmla="*/ 131501 w 592712"/>
                <a:gd name="connsiteY16" fmla="*/ 252116 h 253174"/>
                <a:gd name="connsiteX17" fmla="*/ 198720 w 592712"/>
                <a:gd name="connsiteY17" fmla="*/ 253130 h 253174"/>
                <a:gd name="connsiteX18" fmla="*/ 268641 w 592712"/>
                <a:gd name="connsiteY18" fmla="*/ 206853 h 253174"/>
                <a:gd name="connsiteX19" fmla="*/ 310189 w 592712"/>
                <a:gd name="connsiteY19" fmla="*/ 206178 h 253174"/>
                <a:gd name="connsiteX20" fmla="*/ 360181 w 592712"/>
                <a:gd name="connsiteY20" fmla="*/ 245699 h 253174"/>
                <a:gd name="connsiteX21" fmla="*/ 454423 w 592712"/>
                <a:gd name="connsiteY21" fmla="*/ 245699 h 253174"/>
                <a:gd name="connsiteX22" fmla="*/ 538531 w 592712"/>
                <a:gd name="connsiteY22" fmla="*/ 185573 h 253174"/>
                <a:gd name="connsiteX23" fmla="*/ 585146 w 592712"/>
                <a:gd name="connsiteY23" fmla="*/ 30192 h 253174"/>
                <a:gd name="connsiteX24" fmla="*/ 591564 w 592712"/>
                <a:gd name="connsiteY24" fmla="*/ 4182 h 253174"/>
                <a:gd name="connsiteX25" fmla="*/ 590212 w 592712"/>
                <a:gd name="connsiteY25" fmla="*/ 3507 h 25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2712" h="253174">
                  <a:moveTo>
                    <a:pt x="590212" y="3507"/>
                  </a:moveTo>
                  <a:cubicBezTo>
                    <a:pt x="587510" y="467"/>
                    <a:pt x="580755" y="-1898"/>
                    <a:pt x="579066" y="2156"/>
                  </a:cubicBezTo>
                  <a:lnTo>
                    <a:pt x="562176" y="48432"/>
                  </a:lnTo>
                  <a:cubicBezTo>
                    <a:pt x="554745" y="68024"/>
                    <a:pt x="540220" y="85251"/>
                    <a:pt x="519615" y="85926"/>
                  </a:cubicBezTo>
                  <a:lnTo>
                    <a:pt x="446316" y="90318"/>
                  </a:lnTo>
                  <a:cubicBezTo>
                    <a:pt x="405444" y="96735"/>
                    <a:pt x="358154" y="101127"/>
                    <a:pt x="323025" y="118691"/>
                  </a:cubicBezTo>
                  <a:lnTo>
                    <a:pt x="303433" y="131527"/>
                  </a:lnTo>
                  <a:cubicBezTo>
                    <a:pt x="291273" y="139296"/>
                    <a:pt x="276073" y="139972"/>
                    <a:pt x="263575" y="132541"/>
                  </a:cubicBezTo>
                  <a:lnTo>
                    <a:pt x="244321" y="121056"/>
                  </a:lnTo>
                  <a:cubicBezTo>
                    <a:pt x="219325" y="110247"/>
                    <a:pt x="187235" y="108220"/>
                    <a:pt x="160213" y="108220"/>
                  </a:cubicBezTo>
                  <a:lnTo>
                    <a:pt x="62593" y="106531"/>
                  </a:lnTo>
                  <a:cubicBezTo>
                    <a:pt x="45703" y="106531"/>
                    <a:pt x="35908" y="98424"/>
                    <a:pt x="27801" y="83562"/>
                  </a:cubicBezTo>
                  <a:lnTo>
                    <a:pt x="1116" y="15667"/>
                  </a:lnTo>
                  <a:cubicBezTo>
                    <a:pt x="1791" y="19721"/>
                    <a:pt x="2129" y="23436"/>
                    <a:pt x="2805" y="27490"/>
                  </a:cubicBezTo>
                  <a:cubicBezTo>
                    <a:pt x="2129" y="35596"/>
                    <a:pt x="-1586" y="44041"/>
                    <a:pt x="778" y="51810"/>
                  </a:cubicBezTo>
                  <a:cubicBezTo>
                    <a:pt x="12938" y="93358"/>
                    <a:pt x="23747" y="135243"/>
                    <a:pt x="39285" y="175777"/>
                  </a:cubicBezTo>
                  <a:cubicBezTo>
                    <a:pt x="61241" y="232525"/>
                    <a:pt x="71713" y="252792"/>
                    <a:pt x="131501" y="252116"/>
                  </a:cubicBezTo>
                  <a:cubicBezTo>
                    <a:pt x="143323" y="251779"/>
                    <a:pt x="186897" y="253468"/>
                    <a:pt x="198720" y="253130"/>
                  </a:cubicBezTo>
                  <a:cubicBezTo>
                    <a:pt x="227094" y="252792"/>
                    <a:pt x="252090" y="233201"/>
                    <a:pt x="268641" y="206853"/>
                  </a:cubicBezTo>
                  <a:cubicBezTo>
                    <a:pt x="280802" y="187600"/>
                    <a:pt x="297015" y="186924"/>
                    <a:pt x="310189" y="206178"/>
                  </a:cubicBezTo>
                  <a:cubicBezTo>
                    <a:pt x="322687" y="224418"/>
                    <a:pt x="340252" y="244347"/>
                    <a:pt x="360181" y="245699"/>
                  </a:cubicBezTo>
                  <a:cubicBezTo>
                    <a:pt x="391595" y="247725"/>
                    <a:pt x="423347" y="249076"/>
                    <a:pt x="454423" y="245699"/>
                  </a:cubicBezTo>
                  <a:cubicBezTo>
                    <a:pt x="492593" y="241645"/>
                    <a:pt x="520967" y="226445"/>
                    <a:pt x="538531" y="185573"/>
                  </a:cubicBezTo>
                  <a:cubicBezTo>
                    <a:pt x="559812" y="134905"/>
                    <a:pt x="570959" y="82549"/>
                    <a:pt x="585146" y="30192"/>
                  </a:cubicBezTo>
                  <a:cubicBezTo>
                    <a:pt x="587848" y="20058"/>
                    <a:pt x="595617" y="13640"/>
                    <a:pt x="591564" y="4182"/>
                  </a:cubicBezTo>
                  <a:cubicBezTo>
                    <a:pt x="590888" y="4858"/>
                    <a:pt x="590550" y="4182"/>
                    <a:pt x="590212" y="3507"/>
                  </a:cubicBezTo>
                  <a:close/>
                </a:path>
              </a:pathLst>
            </a:custGeom>
            <a:solidFill>
              <a:srgbClr val="363636"/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56">
              <a:extLst>
                <a:ext uri="{FF2B5EF4-FFF2-40B4-BE49-F238E27FC236}">
                  <a16:creationId xmlns:a16="http://schemas.microsoft.com/office/drawing/2014/main" id="{09CFEA1B-D1E0-440A-3CCD-771A6D1C9ECA}"/>
                </a:ext>
              </a:extLst>
            </p:cNvPr>
            <p:cNvSpPr/>
            <p:nvPr/>
          </p:nvSpPr>
          <p:spPr>
            <a:xfrm>
              <a:off x="7179056" y="4479811"/>
              <a:ext cx="463245" cy="263572"/>
            </a:xfrm>
            <a:custGeom>
              <a:avLst/>
              <a:gdLst>
                <a:gd name="connsiteX0" fmla="*/ 402639 w 404028"/>
                <a:gd name="connsiteY0" fmla="*/ 36481 h 229879"/>
                <a:gd name="connsiteX1" fmla="*/ 330016 w 404028"/>
                <a:gd name="connsiteY1" fmla="*/ 155381 h 229879"/>
                <a:gd name="connsiteX2" fmla="*/ 264148 w 404028"/>
                <a:gd name="connsiteY2" fmla="*/ 212467 h 229879"/>
                <a:gd name="connsiteX3" fmla="*/ 139167 w 404028"/>
                <a:gd name="connsiteY3" fmla="*/ 209089 h 229879"/>
                <a:gd name="connsiteX4" fmla="*/ 21618 w 404028"/>
                <a:gd name="connsiteY4" fmla="*/ 73975 h 229879"/>
                <a:gd name="connsiteX5" fmla="*/ 0 w 404028"/>
                <a:gd name="connsiteY5" fmla="*/ 48641 h 229879"/>
                <a:gd name="connsiteX6" fmla="*/ 5404 w 404028"/>
                <a:gd name="connsiteY6" fmla="*/ 5067 h 229879"/>
                <a:gd name="connsiteX7" fmla="*/ 111131 w 404028"/>
                <a:gd name="connsiteY7" fmla="*/ 148625 h 229879"/>
                <a:gd name="connsiteX8" fmla="*/ 317180 w 404028"/>
                <a:gd name="connsiteY8" fmla="*/ 130047 h 229879"/>
                <a:gd name="connsiteX9" fmla="*/ 402977 w 404028"/>
                <a:gd name="connsiteY9" fmla="*/ 0 h 229879"/>
                <a:gd name="connsiteX10" fmla="*/ 402639 w 404028"/>
                <a:gd name="connsiteY10" fmla="*/ 36481 h 22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4028" h="229879">
                  <a:moveTo>
                    <a:pt x="402639" y="36481"/>
                  </a:moveTo>
                  <a:cubicBezTo>
                    <a:pt x="383723" y="79379"/>
                    <a:pt x="359403" y="118562"/>
                    <a:pt x="330016" y="155381"/>
                  </a:cubicBezTo>
                  <a:cubicBezTo>
                    <a:pt x="311438" y="178350"/>
                    <a:pt x="289819" y="197266"/>
                    <a:pt x="264148" y="212467"/>
                  </a:cubicBezTo>
                  <a:cubicBezTo>
                    <a:pt x="221249" y="238138"/>
                    <a:pt x="181390" y="234085"/>
                    <a:pt x="139167" y="209089"/>
                  </a:cubicBezTo>
                  <a:cubicBezTo>
                    <a:pt x="84784" y="176661"/>
                    <a:pt x="49316" y="129372"/>
                    <a:pt x="21618" y="73975"/>
                  </a:cubicBezTo>
                  <a:cubicBezTo>
                    <a:pt x="16551" y="64179"/>
                    <a:pt x="15538" y="49654"/>
                    <a:pt x="0" y="48641"/>
                  </a:cubicBezTo>
                  <a:cubicBezTo>
                    <a:pt x="1689" y="32090"/>
                    <a:pt x="4391" y="25334"/>
                    <a:pt x="5404" y="5067"/>
                  </a:cubicBezTo>
                  <a:cubicBezTo>
                    <a:pt x="37156" y="48303"/>
                    <a:pt x="74313" y="114509"/>
                    <a:pt x="111131" y="148625"/>
                  </a:cubicBezTo>
                  <a:cubicBezTo>
                    <a:pt x="170919" y="203684"/>
                    <a:pt x="259081" y="185782"/>
                    <a:pt x="317180" y="130047"/>
                  </a:cubicBezTo>
                  <a:cubicBezTo>
                    <a:pt x="353323" y="95255"/>
                    <a:pt x="380683" y="54721"/>
                    <a:pt x="402977" y="0"/>
                  </a:cubicBezTo>
                  <a:cubicBezTo>
                    <a:pt x="405004" y="14187"/>
                    <a:pt x="403653" y="26685"/>
                    <a:pt x="402639" y="364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60">
              <a:extLst>
                <a:ext uri="{FF2B5EF4-FFF2-40B4-BE49-F238E27FC236}">
                  <a16:creationId xmlns:a16="http://schemas.microsoft.com/office/drawing/2014/main" id="{98D4BA06-DFF2-26F1-9E1A-254063B0774D}"/>
                </a:ext>
              </a:extLst>
            </p:cNvPr>
            <p:cNvSpPr/>
            <p:nvPr/>
          </p:nvSpPr>
          <p:spPr>
            <a:xfrm>
              <a:off x="7423089" y="4154960"/>
              <a:ext cx="214859" cy="115954"/>
            </a:xfrm>
            <a:custGeom>
              <a:avLst/>
              <a:gdLst>
                <a:gd name="connsiteX0" fmla="*/ 140484 w 187393"/>
                <a:gd name="connsiteY0" fmla="*/ 3301 h 101131"/>
                <a:gd name="connsiteX1" fmla="*/ 186761 w 187393"/>
                <a:gd name="connsiteY1" fmla="*/ 24919 h 101131"/>
                <a:gd name="connsiteX2" fmla="*/ 145213 w 187393"/>
                <a:gd name="connsiteY2" fmla="*/ 93152 h 101131"/>
                <a:gd name="connsiteX3" fmla="*/ 48269 w 187393"/>
                <a:gd name="connsiteY3" fmla="*/ 99907 h 101131"/>
                <a:gd name="connsiteX4" fmla="*/ 8411 w 187393"/>
                <a:gd name="connsiteY4" fmla="*/ 71533 h 101131"/>
                <a:gd name="connsiteX5" fmla="*/ 34758 w 187393"/>
                <a:gd name="connsiteY5" fmla="*/ 17826 h 101131"/>
                <a:gd name="connsiteX6" fmla="*/ 140484 w 187393"/>
                <a:gd name="connsiteY6" fmla="*/ 3301 h 10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393" h="101131">
                  <a:moveTo>
                    <a:pt x="140484" y="3301"/>
                  </a:moveTo>
                  <a:cubicBezTo>
                    <a:pt x="156698" y="1274"/>
                    <a:pt x="183721" y="-9873"/>
                    <a:pt x="186761" y="24919"/>
                  </a:cubicBezTo>
                  <a:cubicBezTo>
                    <a:pt x="190476" y="65791"/>
                    <a:pt x="177979" y="87072"/>
                    <a:pt x="145213" y="93152"/>
                  </a:cubicBezTo>
                  <a:cubicBezTo>
                    <a:pt x="113124" y="99232"/>
                    <a:pt x="81034" y="103285"/>
                    <a:pt x="48269" y="99907"/>
                  </a:cubicBezTo>
                  <a:cubicBezTo>
                    <a:pt x="28678" y="97881"/>
                    <a:pt x="16855" y="88423"/>
                    <a:pt x="8411" y="71533"/>
                  </a:cubicBezTo>
                  <a:cubicBezTo>
                    <a:pt x="-7803" y="38430"/>
                    <a:pt x="-1385" y="23568"/>
                    <a:pt x="34758" y="17826"/>
                  </a:cubicBezTo>
                  <a:cubicBezTo>
                    <a:pt x="70225" y="11746"/>
                    <a:pt x="105692" y="8030"/>
                    <a:pt x="140484" y="3301"/>
                  </a:cubicBezTo>
                  <a:close/>
                </a:path>
              </a:pathLst>
            </a:custGeom>
            <a:solidFill>
              <a:srgbClr val="FDFDFD"/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61">
              <a:extLst>
                <a:ext uri="{FF2B5EF4-FFF2-40B4-BE49-F238E27FC236}">
                  <a16:creationId xmlns:a16="http://schemas.microsoft.com/office/drawing/2014/main" id="{BF8A22DF-ED11-A468-E754-340BB159435F}"/>
                </a:ext>
              </a:extLst>
            </p:cNvPr>
            <p:cNvSpPr/>
            <p:nvPr/>
          </p:nvSpPr>
          <p:spPr>
            <a:xfrm>
              <a:off x="7137931" y="4176073"/>
              <a:ext cx="203906" cy="103788"/>
            </a:xfrm>
            <a:custGeom>
              <a:avLst/>
              <a:gdLst>
                <a:gd name="connsiteX0" fmla="*/ 145648 w 177840"/>
                <a:gd name="connsiteY0" fmla="*/ 3465 h 90521"/>
                <a:gd name="connsiteX1" fmla="*/ 177399 w 177840"/>
                <a:gd name="connsiteY1" fmla="*/ 34879 h 90521"/>
                <a:gd name="connsiteX2" fmla="*/ 145310 w 177840"/>
                <a:gd name="connsiteY2" fmla="*/ 84534 h 90521"/>
                <a:gd name="connsiteX3" fmla="*/ 64579 w 177840"/>
                <a:gd name="connsiteY3" fmla="*/ 89600 h 90521"/>
                <a:gd name="connsiteX4" fmla="*/ 400 w 177840"/>
                <a:gd name="connsiteY4" fmla="*/ 25421 h 90521"/>
                <a:gd name="connsiteX5" fmla="*/ 22694 w 177840"/>
                <a:gd name="connsiteY5" fmla="*/ 87 h 90521"/>
                <a:gd name="connsiteX6" fmla="*/ 145648 w 177840"/>
                <a:gd name="connsiteY6" fmla="*/ 3465 h 9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40" h="90521">
                  <a:moveTo>
                    <a:pt x="145648" y="3465"/>
                  </a:moveTo>
                  <a:cubicBezTo>
                    <a:pt x="164226" y="5492"/>
                    <a:pt x="180777" y="11234"/>
                    <a:pt x="177399" y="34879"/>
                  </a:cubicBezTo>
                  <a:cubicBezTo>
                    <a:pt x="174359" y="56160"/>
                    <a:pt x="173684" y="80142"/>
                    <a:pt x="145310" y="84534"/>
                  </a:cubicBezTo>
                  <a:cubicBezTo>
                    <a:pt x="118625" y="88587"/>
                    <a:pt x="91602" y="92303"/>
                    <a:pt x="64579" y="89600"/>
                  </a:cubicBezTo>
                  <a:cubicBezTo>
                    <a:pt x="26410" y="85547"/>
                    <a:pt x="4791" y="63253"/>
                    <a:pt x="400" y="25421"/>
                  </a:cubicBezTo>
                  <a:cubicBezTo>
                    <a:pt x="-1626" y="6843"/>
                    <a:pt x="3778" y="-926"/>
                    <a:pt x="22694" y="87"/>
                  </a:cubicBezTo>
                  <a:cubicBezTo>
                    <a:pt x="39583" y="763"/>
                    <a:pt x="121665" y="1101"/>
                    <a:pt x="145648" y="3465"/>
                  </a:cubicBezTo>
                  <a:close/>
                </a:path>
              </a:pathLst>
            </a:custGeom>
            <a:solidFill>
              <a:srgbClr val="FDFDFD"/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3">
              <a:extLst>
                <a:ext uri="{FF2B5EF4-FFF2-40B4-BE49-F238E27FC236}">
                  <a16:creationId xmlns:a16="http://schemas.microsoft.com/office/drawing/2014/main" id="{6FB880A7-9DBD-11F1-4A56-1A3B85DECA3E}"/>
                </a:ext>
              </a:extLst>
            </p:cNvPr>
            <p:cNvSpPr/>
            <p:nvPr/>
          </p:nvSpPr>
          <p:spPr>
            <a:xfrm>
              <a:off x="7448611" y="4083444"/>
              <a:ext cx="188224" cy="58760"/>
            </a:xfrm>
            <a:custGeom>
              <a:avLst/>
              <a:gdLst>
                <a:gd name="connsiteX0" fmla="*/ 0 w 164163"/>
                <a:gd name="connsiteY0" fmla="*/ 50812 h 51249"/>
                <a:gd name="connsiteX1" fmla="*/ 164164 w 164163"/>
                <a:gd name="connsiteY1" fmla="*/ 8589 h 51249"/>
                <a:gd name="connsiteX2" fmla="*/ 0 w 164163"/>
                <a:gd name="connsiteY2" fmla="*/ 50812 h 5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163" h="51249">
                  <a:moveTo>
                    <a:pt x="0" y="50812"/>
                  </a:moveTo>
                  <a:cubicBezTo>
                    <a:pt x="51006" y="23451"/>
                    <a:pt x="98295" y="-18096"/>
                    <a:pt x="164164" y="8589"/>
                  </a:cubicBezTo>
                  <a:cubicBezTo>
                    <a:pt x="104376" y="3860"/>
                    <a:pt x="60126" y="56554"/>
                    <a:pt x="0" y="50812"/>
                  </a:cubicBezTo>
                  <a:close/>
                </a:path>
              </a:pathLst>
            </a:custGeom>
            <a:solidFill>
              <a:srgbClr val="3F3F3F"/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64">
              <a:extLst>
                <a:ext uri="{FF2B5EF4-FFF2-40B4-BE49-F238E27FC236}">
                  <a16:creationId xmlns:a16="http://schemas.microsoft.com/office/drawing/2014/main" id="{0E3C8036-250B-C096-2792-0FC219D4E142}"/>
                </a:ext>
              </a:extLst>
            </p:cNvPr>
            <p:cNvSpPr/>
            <p:nvPr/>
          </p:nvSpPr>
          <p:spPr>
            <a:xfrm>
              <a:off x="7113990" y="4097650"/>
              <a:ext cx="192484" cy="48572"/>
            </a:xfrm>
            <a:custGeom>
              <a:avLst/>
              <a:gdLst>
                <a:gd name="connsiteX0" fmla="*/ 0 w 167878"/>
                <a:gd name="connsiteY0" fmla="*/ 15115 h 42363"/>
                <a:gd name="connsiteX1" fmla="*/ 167879 w 167878"/>
                <a:gd name="connsiteY1" fmla="*/ 40449 h 42363"/>
                <a:gd name="connsiteX2" fmla="*/ 0 w 167878"/>
                <a:gd name="connsiteY2" fmla="*/ 15115 h 4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878" h="42363">
                  <a:moveTo>
                    <a:pt x="0" y="15115"/>
                  </a:moveTo>
                  <a:cubicBezTo>
                    <a:pt x="36143" y="-12584"/>
                    <a:pt x="102349" y="-1099"/>
                    <a:pt x="167879" y="40449"/>
                  </a:cubicBezTo>
                  <a:cubicBezTo>
                    <a:pt x="106402" y="52947"/>
                    <a:pt x="58774" y="-423"/>
                    <a:pt x="0" y="15115"/>
                  </a:cubicBezTo>
                  <a:close/>
                </a:path>
              </a:pathLst>
            </a:custGeom>
            <a:solidFill>
              <a:srgbClr val="3E3E3E"/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Freeform: Shape 65">
            <a:extLst>
              <a:ext uri="{FF2B5EF4-FFF2-40B4-BE49-F238E27FC236}">
                <a16:creationId xmlns:a16="http://schemas.microsoft.com/office/drawing/2014/main" id="{B8D5CB17-C895-B754-7511-AF8EAF31D4A3}"/>
              </a:ext>
            </a:extLst>
          </p:cNvPr>
          <p:cNvSpPr/>
          <p:nvPr/>
        </p:nvSpPr>
        <p:spPr>
          <a:xfrm>
            <a:off x="1510787" y="6552522"/>
            <a:ext cx="1924847" cy="75135"/>
          </a:xfrm>
          <a:custGeom>
            <a:avLst/>
            <a:gdLst>
              <a:gd name="connsiteX0" fmla="*/ 1631838 w 1678790"/>
              <a:gd name="connsiteY0" fmla="*/ 65530 h 65530"/>
              <a:gd name="connsiteX1" fmla="*/ 46952 w 1678790"/>
              <a:gd name="connsiteY1" fmla="*/ 65530 h 65530"/>
              <a:gd name="connsiteX2" fmla="*/ 0 w 1678790"/>
              <a:gd name="connsiteY2" fmla="*/ 18578 h 65530"/>
              <a:gd name="connsiteX3" fmla="*/ 0 w 1678790"/>
              <a:gd name="connsiteY3" fmla="*/ 13511 h 65530"/>
              <a:gd name="connsiteX4" fmla="*/ 13511 w 1678790"/>
              <a:gd name="connsiteY4" fmla="*/ 0 h 65530"/>
              <a:gd name="connsiteX5" fmla="*/ 1665279 w 1678790"/>
              <a:gd name="connsiteY5" fmla="*/ 0 h 65530"/>
              <a:gd name="connsiteX6" fmla="*/ 1678790 w 1678790"/>
              <a:gd name="connsiteY6" fmla="*/ 13511 h 65530"/>
              <a:gd name="connsiteX7" fmla="*/ 1678790 w 1678790"/>
              <a:gd name="connsiteY7" fmla="*/ 18578 h 65530"/>
              <a:gd name="connsiteX8" fmla="*/ 1631838 w 1678790"/>
              <a:gd name="connsiteY8" fmla="*/ 65530 h 6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8790" h="65530">
                <a:moveTo>
                  <a:pt x="1631838" y="65530"/>
                </a:moveTo>
                <a:lnTo>
                  <a:pt x="46952" y="65530"/>
                </a:lnTo>
                <a:cubicBezTo>
                  <a:pt x="20943" y="65530"/>
                  <a:pt x="0" y="44587"/>
                  <a:pt x="0" y="18578"/>
                </a:cubicBezTo>
                <a:lnTo>
                  <a:pt x="0" y="13511"/>
                </a:lnTo>
                <a:cubicBezTo>
                  <a:pt x="0" y="6080"/>
                  <a:pt x="6080" y="0"/>
                  <a:pt x="13511" y="0"/>
                </a:cubicBezTo>
                <a:lnTo>
                  <a:pt x="1665279" y="0"/>
                </a:lnTo>
                <a:cubicBezTo>
                  <a:pt x="1672710" y="0"/>
                  <a:pt x="1678790" y="6080"/>
                  <a:pt x="1678790" y="13511"/>
                </a:cubicBezTo>
                <a:lnTo>
                  <a:pt x="1678790" y="18578"/>
                </a:lnTo>
                <a:cubicBezTo>
                  <a:pt x="1678790" y="44587"/>
                  <a:pt x="1657848" y="65530"/>
                  <a:pt x="1631838" y="65530"/>
                </a:cubicBezTo>
                <a:close/>
              </a:path>
            </a:pathLst>
          </a:custGeom>
          <a:gradFill>
            <a:gsLst>
              <a:gs pos="630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6" name="Group 67">
            <a:extLst>
              <a:ext uri="{FF2B5EF4-FFF2-40B4-BE49-F238E27FC236}">
                <a16:creationId xmlns:a16="http://schemas.microsoft.com/office/drawing/2014/main" id="{CACE268B-65B3-5B47-9236-265D2FEA80F1}"/>
              </a:ext>
            </a:extLst>
          </p:cNvPr>
          <p:cNvGrpSpPr/>
          <p:nvPr/>
        </p:nvGrpSpPr>
        <p:grpSpPr>
          <a:xfrm flipH="1">
            <a:off x="274582" y="4983593"/>
            <a:ext cx="1390302" cy="1655492"/>
            <a:chOff x="-269682" y="2392932"/>
            <a:chExt cx="3796368" cy="4520497"/>
          </a:xfrm>
        </p:grpSpPr>
        <p:grpSp>
          <p:nvGrpSpPr>
            <p:cNvPr id="17" name="Group 68">
              <a:extLst>
                <a:ext uri="{FF2B5EF4-FFF2-40B4-BE49-F238E27FC236}">
                  <a16:creationId xmlns:a16="http://schemas.microsoft.com/office/drawing/2014/main" id="{094B0422-B924-507F-3019-2DBF88BBD2DC}"/>
                </a:ext>
              </a:extLst>
            </p:cNvPr>
            <p:cNvGrpSpPr/>
            <p:nvPr/>
          </p:nvGrpSpPr>
          <p:grpSpPr>
            <a:xfrm>
              <a:off x="-269682" y="3351579"/>
              <a:ext cx="1684167" cy="2225289"/>
              <a:chOff x="4414182" y="2417791"/>
              <a:chExt cx="1684167" cy="2225289"/>
            </a:xfrm>
          </p:grpSpPr>
          <p:sp>
            <p:nvSpPr>
              <p:cNvPr id="31" name="Freeform: Shape 82">
                <a:extLst>
                  <a:ext uri="{FF2B5EF4-FFF2-40B4-BE49-F238E27FC236}">
                    <a16:creationId xmlns:a16="http://schemas.microsoft.com/office/drawing/2014/main" id="{ED516E3B-6881-6988-1D4E-9069AE7DDC9C}"/>
                  </a:ext>
                </a:extLst>
              </p:cNvPr>
              <p:cNvSpPr/>
              <p:nvPr/>
            </p:nvSpPr>
            <p:spPr>
              <a:xfrm>
                <a:off x="4414182" y="2417791"/>
                <a:ext cx="1684167" cy="2225289"/>
              </a:xfrm>
              <a:custGeom>
                <a:avLst/>
                <a:gdLst>
                  <a:gd name="connsiteX0" fmla="*/ 0 w 1268858"/>
                  <a:gd name="connsiteY0" fmla="*/ 1006972 h 1676542"/>
                  <a:gd name="connsiteX1" fmla="*/ 10536 w 1268858"/>
                  <a:gd name="connsiteY1" fmla="*/ 997353 h 1676542"/>
                  <a:gd name="connsiteX2" fmla="*/ 1076469 w 1268858"/>
                  <a:gd name="connsiteY2" fmla="*/ 1216311 h 1676542"/>
                  <a:gd name="connsiteX3" fmla="*/ 1099372 w 1268858"/>
                  <a:gd name="connsiteY3" fmla="*/ 1230053 h 1676542"/>
                  <a:gd name="connsiteX4" fmla="*/ 1169457 w 1268858"/>
                  <a:gd name="connsiteY4" fmla="*/ 1252957 h 1676542"/>
                  <a:gd name="connsiteX5" fmla="*/ 1116779 w 1268858"/>
                  <a:gd name="connsiteY5" fmla="*/ 1124697 h 1676542"/>
                  <a:gd name="connsiteX6" fmla="*/ 953706 w 1268858"/>
                  <a:gd name="connsiteY6" fmla="*/ 945591 h 1676542"/>
                  <a:gd name="connsiteX7" fmla="*/ 944544 w 1268858"/>
                  <a:gd name="connsiteY7" fmla="*/ 913984 h 1676542"/>
                  <a:gd name="connsiteX8" fmla="*/ 940880 w 1268858"/>
                  <a:gd name="connsiteY8" fmla="*/ 901158 h 1676542"/>
                  <a:gd name="connsiteX9" fmla="*/ 875833 w 1268858"/>
                  <a:gd name="connsiteY9" fmla="*/ 859473 h 1676542"/>
                  <a:gd name="connsiteX10" fmla="*/ 820865 w 1268858"/>
                  <a:gd name="connsiteY10" fmla="*/ 848937 h 1676542"/>
                  <a:gd name="connsiteX11" fmla="*/ 182771 w 1268858"/>
                  <a:gd name="connsiteY11" fmla="*/ 195727 h 1676542"/>
                  <a:gd name="connsiteX12" fmla="*/ 171777 w 1268858"/>
                  <a:gd name="connsiteY12" fmla="*/ 11582 h 1676542"/>
                  <a:gd name="connsiteX13" fmla="*/ 180938 w 1268858"/>
                  <a:gd name="connsiteY13" fmla="*/ 1505 h 1676542"/>
                  <a:gd name="connsiteX14" fmla="*/ 229952 w 1268858"/>
                  <a:gd name="connsiteY14" fmla="*/ 62886 h 1676542"/>
                  <a:gd name="connsiteX15" fmla="*/ 425549 w 1268858"/>
                  <a:gd name="connsiteY15" fmla="*/ 299251 h 1676542"/>
                  <a:gd name="connsiteX16" fmla="*/ 636720 w 1268858"/>
                  <a:gd name="connsiteY16" fmla="*/ 553481 h 1676542"/>
                  <a:gd name="connsiteX17" fmla="*/ 842852 w 1268858"/>
                  <a:gd name="connsiteY17" fmla="*/ 802214 h 1676542"/>
                  <a:gd name="connsiteX18" fmla="*/ 877666 w 1268858"/>
                  <a:gd name="connsiteY18" fmla="*/ 842983 h 1676542"/>
                  <a:gd name="connsiteX19" fmla="*/ 886369 w 1268858"/>
                  <a:gd name="connsiteY19" fmla="*/ 815498 h 1676542"/>
                  <a:gd name="connsiteX20" fmla="*/ 917976 w 1268858"/>
                  <a:gd name="connsiteY20" fmla="*/ 871383 h 1676542"/>
                  <a:gd name="connsiteX21" fmla="*/ 1003177 w 1268858"/>
                  <a:gd name="connsiteY21" fmla="*/ 916732 h 1676542"/>
                  <a:gd name="connsiteX22" fmla="*/ 987145 w 1268858"/>
                  <a:gd name="connsiteY22" fmla="*/ 850312 h 1676542"/>
                  <a:gd name="connsiteX23" fmla="*/ 986687 w 1268858"/>
                  <a:gd name="connsiteY23" fmla="*/ 828324 h 1676542"/>
                  <a:gd name="connsiteX24" fmla="*/ 974777 w 1268858"/>
                  <a:gd name="connsiteY24" fmla="*/ 782059 h 1676542"/>
                  <a:gd name="connsiteX25" fmla="*/ 1097998 w 1268858"/>
                  <a:gd name="connsiteY25" fmla="*/ 157707 h 1676542"/>
                  <a:gd name="connsiteX26" fmla="*/ 1107618 w 1268858"/>
                  <a:gd name="connsiteY26" fmla="*/ 151752 h 1676542"/>
                  <a:gd name="connsiteX27" fmla="*/ 1109450 w 1268858"/>
                  <a:gd name="connsiteY27" fmla="*/ 173282 h 1676542"/>
                  <a:gd name="connsiteX28" fmla="*/ 1040281 w 1268858"/>
                  <a:gd name="connsiteY28" fmla="*/ 574094 h 1676542"/>
                  <a:gd name="connsiteX29" fmla="*/ 1003635 w 1268858"/>
                  <a:gd name="connsiteY29" fmla="*/ 788472 h 1676542"/>
                  <a:gd name="connsiteX30" fmla="*/ 1003177 w 1268858"/>
                  <a:gd name="connsiteY30" fmla="*/ 806337 h 1676542"/>
                  <a:gd name="connsiteX31" fmla="*/ 1010965 w 1268858"/>
                  <a:gd name="connsiteY31" fmla="*/ 888790 h 1676542"/>
                  <a:gd name="connsiteX32" fmla="*/ 1048068 w 1268858"/>
                  <a:gd name="connsiteY32" fmla="*/ 948339 h 1676542"/>
                  <a:gd name="connsiteX33" fmla="*/ 1067766 w 1268858"/>
                  <a:gd name="connsiteY33" fmla="*/ 944216 h 1676542"/>
                  <a:gd name="connsiteX34" fmla="*/ 1076011 w 1268858"/>
                  <a:gd name="connsiteY34" fmla="*/ 930016 h 1676542"/>
                  <a:gd name="connsiteX35" fmla="*/ 1087463 w 1268858"/>
                  <a:gd name="connsiteY35" fmla="*/ 919939 h 1676542"/>
                  <a:gd name="connsiteX36" fmla="*/ 1094334 w 1268858"/>
                  <a:gd name="connsiteY36" fmla="*/ 933223 h 1676542"/>
                  <a:gd name="connsiteX37" fmla="*/ 1100289 w 1268858"/>
                  <a:gd name="connsiteY37" fmla="*/ 975823 h 1676542"/>
                  <a:gd name="connsiteX38" fmla="*/ 1117237 w 1268858"/>
                  <a:gd name="connsiteY38" fmla="*/ 1023921 h 1676542"/>
                  <a:gd name="connsiteX39" fmla="*/ 1233587 w 1268858"/>
                  <a:gd name="connsiteY39" fmla="*/ 1274944 h 1676542"/>
                  <a:gd name="connsiteX40" fmla="*/ 1270691 w 1268858"/>
                  <a:gd name="connsiteY40" fmla="*/ 1503522 h 1676542"/>
                  <a:gd name="connsiteX41" fmla="*/ 1267027 w 1268858"/>
                  <a:gd name="connsiteY41" fmla="*/ 1656518 h 1676542"/>
                  <a:gd name="connsiteX42" fmla="*/ 1262446 w 1268858"/>
                  <a:gd name="connsiteY42" fmla="*/ 1673467 h 1676542"/>
                  <a:gd name="connsiteX43" fmla="*/ 1258323 w 1268858"/>
                  <a:gd name="connsiteY43" fmla="*/ 1676673 h 1676542"/>
                  <a:gd name="connsiteX44" fmla="*/ 1214349 w 1268858"/>
                  <a:gd name="connsiteY44" fmla="*/ 1676215 h 1676542"/>
                  <a:gd name="connsiteX45" fmla="*/ 1212516 w 1268858"/>
                  <a:gd name="connsiteY45" fmla="*/ 1674383 h 1676542"/>
                  <a:gd name="connsiteX46" fmla="*/ 1218471 w 1268858"/>
                  <a:gd name="connsiteY46" fmla="*/ 1514058 h 1676542"/>
                  <a:gd name="connsiteX47" fmla="*/ 1208852 w 1268858"/>
                  <a:gd name="connsiteY47" fmla="*/ 1410533 h 1676542"/>
                  <a:gd name="connsiteX48" fmla="*/ 1198316 w 1268858"/>
                  <a:gd name="connsiteY48" fmla="*/ 1388088 h 1676542"/>
                  <a:gd name="connsiteX49" fmla="*/ 1176787 w 1268858"/>
                  <a:gd name="connsiteY49" fmla="*/ 1353733 h 1676542"/>
                  <a:gd name="connsiteX50" fmla="*/ 1198316 w 1268858"/>
                  <a:gd name="connsiteY50" fmla="*/ 1358313 h 1676542"/>
                  <a:gd name="connsiteX51" fmla="*/ 1176328 w 1268858"/>
                  <a:gd name="connsiteY51" fmla="*/ 1272654 h 1676542"/>
                  <a:gd name="connsiteX52" fmla="*/ 1164419 w 1268858"/>
                  <a:gd name="connsiteY52" fmla="*/ 1264409 h 1676542"/>
                  <a:gd name="connsiteX53" fmla="*/ 1083798 w 1268858"/>
                  <a:gd name="connsiteY53" fmla="*/ 1239673 h 1676542"/>
                  <a:gd name="connsiteX54" fmla="*/ 862549 w 1268858"/>
                  <a:gd name="connsiteY54" fmla="*/ 1192033 h 1676542"/>
                  <a:gd name="connsiteX55" fmla="*/ 125970 w 1268858"/>
                  <a:gd name="connsiteY55" fmla="*/ 1036747 h 1676542"/>
                  <a:gd name="connsiteX56" fmla="*/ 16491 w 1268858"/>
                  <a:gd name="connsiteY56" fmla="*/ 1013843 h 1676542"/>
                  <a:gd name="connsiteX57" fmla="*/ 0 w 1268858"/>
                  <a:gd name="connsiteY57" fmla="*/ 1006972 h 167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268858" h="1676542">
                    <a:moveTo>
                      <a:pt x="0" y="1006972"/>
                    </a:moveTo>
                    <a:cubicBezTo>
                      <a:pt x="458" y="1000559"/>
                      <a:pt x="6413" y="1000101"/>
                      <a:pt x="10536" y="997353"/>
                    </a:cubicBezTo>
                    <a:cubicBezTo>
                      <a:pt x="368290" y="784807"/>
                      <a:pt x="831859" y="879628"/>
                      <a:pt x="1076469" y="1216311"/>
                    </a:cubicBezTo>
                    <a:cubicBezTo>
                      <a:pt x="1082424" y="1224556"/>
                      <a:pt x="1089295" y="1228679"/>
                      <a:pt x="1099372" y="1230053"/>
                    </a:cubicBezTo>
                    <a:cubicBezTo>
                      <a:pt x="1122734" y="1233718"/>
                      <a:pt x="1145180" y="1241505"/>
                      <a:pt x="1169457" y="1252957"/>
                    </a:cubicBezTo>
                    <a:cubicBezTo>
                      <a:pt x="1154799" y="1206692"/>
                      <a:pt x="1137850" y="1165007"/>
                      <a:pt x="1116779" y="1124697"/>
                    </a:cubicBezTo>
                    <a:cubicBezTo>
                      <a:pt x="1077843" y="1050947"/>
                      <a:pt x="1027913" y="987275"/>
                      <a:pt x="953706" y="945591"/>
                    </a:cubicBezTo>
                    <a:cubicBezTo>
                      <a:pt x="940422" y="937803"/>
                      <a:pt x="937673" y="928184"/>
                      <a:pt x="944544" y="913984"/>
                    </a:cubicBezTo>
                    <a:cubicBezTo>
                      <a:pt x="948209" y="906654"/>
                      <a:pt x="945002" y="904822"/>
                      <a:pt x="940880" y="901158"/>
                    </a:cubicBezTo>
                    <a:cubicBezTo>
                      <a:pt x="920724" y="884667"/>
                      <a:pt x="898279" y="871383"/>
                      <a:pt x="875833" y="859473"/>
                    </a:cubicBezTo>
                    <a:cubicBezTo>
                      <a:pt x="859801" y="851228"/>
                      <a:pt x="839188" y="852602"/>
                      <a:pt x="820865" y="848937"/>
                    </a:cubicBezTo>
                    <a:cubicBezTo>
                      <a:pt x="496550" y="785724"/>
                      <a:pt x="237739" y="520958"/>
                      <a:pt x="182771" y="195727"/>
                    </a:cubicBezTo>
                    <a:cubicBezTo>
                      <a:pt x="172235" y="134804"/>
                      <a:pt x="168570" y="73422"/>
                      <a:pt x="171777" y="11582"/>
                    </a:cubicBezTo>
                    <a:cubicBezTo>
                      <a:pt x="172235" y="7001"/>
                      <a:pt x="168112" y="-3992"/>
                      <a:pt x="180938" y="1505"/>
                    </a:cubicBezTo>
                    <a:cubicBezTo>
                      <a:pt x="195139" y="23950"/>
                      <a:pt x="213461" y="42731"/>
                      <a:pt x="229952" y="62886"/>
                    </a:cubicBezTo>
                    <a:cubicBezTo>
                      <a:pt x="294540" y="142133"/>
                      <a:pt x="360503" y="220463"/>
                      <a:pt x="425549" y="299251"/>
                    </a:cubicBezTo>
                    <a:cubicBezTo>
                      <a:pt x="495634" y="383995"/>
                      <a:pt x="566177" y="468738"/>
                      <a:pt x="636720" y="553481"/>
                    </a:cubicBezTo>
                    <a:cubicBezTo>
                      <a:pt x="705431" y="636392"/>
                      <a:pt x="774600" y="718845"/>
                      <a:pt x="842852" y="802214"/>
                    </a:cubicBezTo>
                    <a:cubicBezTo>
                      <a:pt x="854304" y="815956"/>
                      <a:pt x="865298" y="829698"/>
                      <a:pt x="877666" y="842983"/>
                    </a:cubicBezTo>
                    <a:cubicBezTo>
                      <a:pt x="885453" y="834737"/>
                      <a:pt x="874001" y="821453"/>
                      <a:pt x="886369" y="815498"/>
                    </a:cubicBezTo>
                    <a:cubicBezTo>
                      <a:pt x="880414" y="843899"/>
                      <a:pt x="895530" y="856725"/>
                      <a:pt x="917976" y="871383"/>
                    </a:cubicBezTo>
                    <a:cubicBezTo>
                      <a:pt x="945002" y="888332"/>
                      <a:pt x="973861" y="901158"/>
                      <a:pt x="1003177" y="916732"/>
                    </a:cubicBezTo>
                    <a:cubicBezTo>
                      <a:pt x="994932" y="894745"/>
                      <a:pt x="988519" y="873215"/>
                      <a:pt x="987145" y="850312"/>
                    </a:cubicBezTo>
                    <a:cubicBezTo>
                      <a:pt x="986687" y="842983"/>
                      <a:pt x="984396" y="834737"/>
                      <a:pt x="986687" y="828324"/>
                    </a:cubicBezTo>
                    <a:cubicBezTo>
                      <a:pt x="992184" y="810001"/>
                      <a:pt x="983022" y="796717"/>
                      <a:pt x="974777" y="782059"/>
                    </a:cubicBezTo>
                    <a:cubicBezTo>
                      <a:pt x="856594" y="571346"/>
                      <a:pt x="908815" y="306122"/>
                      <a:pt x="1097998" y="157707"/>
                    </a:cubicBezTo>
                    <a:cubicBezTo>
                      <a:pt x="1101205" y="155417"/>
                      <a:pt x="1104411" y="153584"/>
                      <a:pt x="1107618" y="151752"/>
                    </a:cubicBezTo>
                    <a:cubicBezTo>
                      <a:pt x="1112199" y="158623"/>
                      <a:pt x="1110366" y="165952"/>
                      <a:pt x="1109450" y="173282"/>
                    </a:cubicBezTo>
                    <a:cubicBezTo>
                      <a:pt x="1086546" y="307038"/>
                      <a:pt x="1063185" y="440337"/>
                      <a:pt x="1040281" y="574094"/>
                    </a:cubicBezTo>
                    <a:cubicBezTo>
                      <a:pt x="1027913" y="645554"/>
                      <a:pt x="1015545" y="717013"/>
                      <a:pt x="1003635" y="788472"/>
                    </a:cubicBezTo>
                    <a:cubicBezTo>
                      <a:pt x="1002719" y="794427"/>
                      <a:pt x="1001803" y="800382"/>
                      <a:pt x="1003177" y="806337"/>
                    </a:cubicBezTo>
                    <a:cubicBezTo>
                      <a:pt x="1001345" y="834279"/>
                      <a:pt x="1003177" y="861763"/>
                      <a:pt x="1010965" y="888790"/>
                    </a:cubicBezTo>
                    <a:cubicBezTo>
                      <a:pt x="1017836" y="912151"/>
                      <a:pt x="1028371" y="932764"/>
                      <a:pt x="1048068" y="948339"/>
                    </a:cubicBezTo>
                    <a:cubicBezTo>
                      <a:pt x="1056772" y="955210"/>
                      <a:pt x="1062727" y="955210"/>
                      <a:pt x="1067766" y="944216"/>
                    </a:cubicBezTo>
                    <a:cubicBezTo>
                      <a:pt x="1070056" y="939178"/>
                      <a:pt x="1072804" y="934597"/>
                      <a:pt x="1076011" y="930016"/>
                    </a:cubicBezTo>
                    <a:cubicBezTo>
                      <a:pt x="1079217" y="925893"/>
                      <a:pt x="1081050" y="919022"/>
                      <a:pt x="1087463" y="919939"/>
                    </a:cubicBezTo>
                    <a:cubicBezTo>
                      <a:pt x="1094334" y="920855"/>
                      <a:pt x="1093418" y="928184"/>
                      <a:pt x="1094334" y="933223"/>
                    </a:cubicBezTo>
                    <a:cubicBezTo>
                      <a:pt x="1096624" y="947423"/>
                      <a:pt x="1098914" y="961623"/>
                      <a:pt x="1100289" y="975823"/>
                    </a:cubicBezTo>
                    <a:cubicBezTo>
                      <a:pt x="1101663" y="993230"/>
                      <a:pt x="1106244" y="1009263"/>
                      <a:pt x="1117237" y="1023921"/>
                    </a:cubicBezTo>
                    <a:cubicBezTo>
                      <a:pt x="1173122" y="1099503"/>
                      <a:pt x="1208852" y="1185162"/>
                      <a:pt x="1233587" y="1274944"/>
                    </a:cubicBezTo>
                    <a:cubicBezTo>
                      <a:pt x="1254201" y="1349610"/>
                      <a:pt x="1267943" y="1425650"/>
                      <a:pt x="1270691" y="1503522"/>
                    </a:cubicBezTo>
                    <a:cubicBezTo>
                      <a:pt x="1272524" y="1554826"/>
                      <a:pt x="1272066" y="1605672"/>
                      <a:pt x="1267027" y="1656518"/>
                    </a:cubicBezTo>
                    <a:cubicBezTo>
                      <a:pt x="1266569" y="1662473"/>
                      <a:pt x="1266111" y="1668428"/>
                      <a:pt x="1262446" y="1673467"/>
                    </a:cubicBezTo>
                    <a:cubicBezTo>
                      <a:pt x="1261530" y="1674841"/>
                      <a:pt x="1260156" y="1675757"/>
                      <a:pt x="1258323" y="1676673"/>
                    </a:cubicBezTo>
                    <a:cubicBezTo>
                      <a:pt x="1243665" y="1678964"/>
                      <a:pt x="1229007" y="1679880"/>
                      <a:pt x="1214349" y="1676215"/>
                    </a:cubicBezTo>
                    <a:cubicBezTo>
                      <a:pt x="1213890" y="1675757"/>
                      <a:pt x="1212974" y="1674841"/>
                      <a:pt x="1212516" y="1674383"/>
                    </a:cubicBezTo>
                    <a:cubicBezTo>
                      <a:pt x="1218471" y="1621247"/>
                      <a:pt x="1220762" y="1567652"/>
                      <a:pt x="1218471" y="1514058"/>
                    </a:cubicBezTo>
                    <a:cubicBezTo>
                      <a:pt x="1217097" y="1479244"/>
                      <a:pt x="1212974" y="1444889"/>
                      <a:pt x="1208852" y="1410533"/>
                    </a:cubicBezTo>
                    <a:cubicBezTo>
                      <a:pt x="1207477" y="1401830"/>
                      <a:pt x="1202439" y="1394959"/>
                      <a:pt x="1198316" y="1388088"/>
                    </a:cubicBezTo>
                    <a:cubicBezTo>
                      <a:pt x="1191445" y="1376636"/>
                      <a:pt x="1184116" y="1365184"/>
                      <a:pt x="1176787" y="1353733"/>
                    </a:cubicBezTo>
                    <a:cubicBezTo>
                      <a:pt x="1184574" y="1351900"/>
                      <a:pt x="1190071" y="1358313"/>
                      <a:pt x="1198316" y="1358313"/>
                    </a:cubicBezTo>
                    <a:cubicBezTo>
                      <a:pt x="1193277" y="1328997"/>
                      <a:pt x="1185490" y="1300596"/>
                      <a:pt x="1176328" y="1272654"/>
                    </a:cubicBezTo>
                    <a:cubicBezTo>
                      <a:pt x="1174496" y="1267615"/>
                      <a:pt x="1168999" y="1266241"/>
                      <a:pt x="1164419" y="1264409"/>
                    </a:cubicBezTo>
                    <a:cubicBezTo>
                      <a:pt x="1139225" y="1251583"/>
                      <a:pt x="1111740" y="1244253"/>
                      <a:pt x="1083798" y="1239673"/>
                    </a:cubicBezTo>
                    <a:cubicBezTo>
                      <a:pt x="1010507" y="1222266"/>
                      <a:pt x="936299" y="1207608"/>
                      <a:pt x="862549" y="1192033"/>
                    </a:cubicBezTo>
                    <a:cubicBezTo>
                      <a:pt x="616107" y="1139813"/>
                      <a:pt x="371038" y="1088051"/>
                      <a:pt x="125970" y="1036747"/>
                    </a:cubicBezTo>
                    <a:cubicBezTo>
                      <a:pt x="89324" y="1028960"/>
                      <a:pt x="53136" y="1021631"/>
                      <a:pt x="16491" y="1013843"/>
                    </a:cubicBezTo>
                    <a:cubicBezTo>
                      <a:pt x="10536" y="1012011"/>
                      <a:pt x="5039" y="1010637"/>
                      <a:pt x="0" y="100697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83">
                <a:extLst>
                  <a:ext uri="{FF2B5EF4-FFF2-40B4-BE49-F238E27FC236}">
                    <a16:creationId xmlns:a16="http://schemas.microsoft.com/office/drawing/2014/main" id="{8A3900D1-D0F4-7E84-7339-6B463BFD4363}"/>
                  </a:ext>
                </a:extLst>
              </p:cNvPr>
              <p:cNvSpPr/>
              <p:nvPr/>
            </p:nvSpPr>
            <p:spPr>
              <a:xfrm>
                <a:off x="4649538" y="2419787"/>
                <a:ext cx="936324" cy="1124805"/>
              </a:xfrm>
              <a:custGeom>
                <a:avLst/>
                <a:gdLst>
                  <a:gd name="connsiteX0" fmla="*/ 708135 w 705430"/>
                  <a:gd name="connsiteY0" fmla="*/ 814910 h 847432"/>
                  <a:gd name="connsiteX1" fmla="*/ 705845 w 705430"/>
                  <a:gd name="connsiteY1" fmla="*/ 839646 h 847432"/>
                  <a:gd name="connsiteX2" fmla="*/ 703096 w 705430"/>
                  <a:gd name="connsiteY2" fmla="*/ 848807 h 847432"/>
                  <a:gd name="connsiteX3" fmla="*/ 694851 w 705430"/>
                  <a:gd name="connsiteY3" fmla="*/ 843768 h 847432"/>
                  <a:gd name="connsiteX4" fmla="*/ 649502 w 705430"/>
                  <a:gd name="connsiteY4" fmla="*/ 788800 h 847432"/>
                  <a:gd name="connsiteX5" fmla="*/ 567049 w 705430"/>
                  <a:gd name="connsiteY5" fmla="*/ 689398 h 847432"/>
                  <a:gd name="connsiteX6" fmla="*/ 461234 w 705430"/>
                  <a:gd name="connsiteY6" fmla="*/ 561596 h 847432"/>
                  <a:gd name="connsiteX7" fmla="*/ 367788 w 705430"/>
                  <a:gd name="connsiteY7" fmla="*/ 448452 h 847432"/>
                  <a:gd name="connsiteX8" fmla="*/ 272509 w 705430"/>
                  <a:gd name="connsiteY8" fmla="*/ 333018 h 847432"/>
                  <a:gd name="connsiteX9" fmla="*/ 178604 w 705430"/>
                  <a:gd name="connsiteY9" fmla="*/ 220333 h 847432"/>
                  <a:gd name="connsiteX10" fmla="*/ 86074 w 705430"/>
                  <a:gd name="connsiteY10" fmla="*/ 108563 h 847432"/>
                  <a:gd name="connsiteX11" fmla="*/ 6827 w 705430"/>
                  <a:gd name="connsiteY11" fmla="*/ 12368 h 847432"/>
                  <a:gd name="connsiteX12" fmla="*/ 3163 w 705430"/>
                  <a:gd name="connsiteY12" fmla="*/ 0 h 847432"/>
                  <a:gd name="connsiteX13" fmla="*/ 166236 w 705430"/>
                  <a:gd name="connsiteY13" fmla="*/ 38020 h 847432"/>
                  <a:gd name="connsiteX14" fmla="*/ 692103 w 705430"/>
                  <a:gd name="connsiteY14" fmla="*/ 639010 h 847432"/>
                  <a:gd name="connsiteX15" fmla="*/ 708135 w 705430"/>
                  <a:gd name="connsiteY15" fmla="*/ 814910 h 84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5430" h="847432">
                    <a:moveTo>
                      <a:pt x="708135" y="814910"/>
                    </a:moveTo>
                    <a:cubicBezTo>
                      <a:pt x="703096" y="822697"/>
                      <a:pt x="706761" y="831400"/>
                      <a:pt x="705845" y="839646"/>
                    </a:cubicBezTo>
                    <a:cubicBezTo>
                      <a:pt x="705387" y="842852"/>
                      <a:pt x="707219" y="847433"/>
                      <a:pt x="703096" y="848807"/>
                    </a:cubicBezTo>
                    <a:cubicBezTo>
                      <a:pt x="698974" y="850181"/>
                      <a:pt x="696683" y="846059"/>
                      <a:pt x="694851" y="843768"/>
                    </a:cubicBezTo>
                    <a:cubicBezTo>
                      <a:pt x="679735" y="825445"/>
                      <a:pt x="664618" y="807123"/>
                      <a:pt x="649502" y="788800"/>
                    </a:cubicBezTo>
                    <a:cubicBezTo>
                      <a:pt x="622018" y="755818"/>
                      <a:pt x="594533" y="722837"/>
                      <a:pt x="567049" y="689398"/>
                    </a:cubicBezTo>
                    <a:cubicBezTo>
                      <a:pt x="531778" y="646797"/>
                      <a:pt x="496506" y="604197"/>
                      <a:pt x="461234" y="561596"/>
                    </a:cubicBezTo>
                    <a:cubicBezTo>
                      <a:pt x="430086" y="524034"/>
                      <a:pt x="398937" y="486014"/>
                      <a:pt x="367788" y="448452"/>
                    </a:cubicBezTo>
                    <a:cubicBezTo>
                      <a:pt x="336181" y="409974"/>
                      <a:pt x="304116" y="371496"/>
                      <a:pt x="272509" y="333018"/>
                    </a:cubicBezTo>
                    <a:cubicBezTo>
                      <a:pt x="241360" y="295456"/>
                      <a:pt x="209753" y="257894"/>
                      <a:pt x="178604" y="220333"/>
                    </a:cubicBezTo>
                    <a:cubicBezTo>
                      <a:pt x="147455" y="183229"/>
                      <a:pt x="116764" y="145667"/>
                      <a:pt x="86074" y="108563"/>
                    </a:cubicBezTo>
                    <a:cubicBezTo>
                      <a:pt x="59505" y="76498"/>
                      <a:pt x="33395" y="44433"/>
                      <a:pt x="6827" y="12368"/>
                    </a:cubicBezTo>
                    <a:cubicBezTo>
                      <a:pt x="4079" y="9161"/>
                      <a:pt x="-4625" y="6413"/>
                      <a:pt x="3163" y="0"/>
                    </a:cubicBezTo>
                    <a:cubicBezTo>
                      <a:pt x="59505" y="4581"/>
                      <a:pt x="114016" y="17865"/>
                      <a:pt x="166236" y="38020"/>
                    </a:cubicBezTo>
                    <a:cubicBezTo>
                      <a:pt x="447950" y="144751"/>
                      <a:pt x="623850" y="345386"/>
                      <a:pt x="692103" y="639010"/>
                    </a:cubicBezTo>
                    <a:cubicBezTo>
                      <a:pt x="705387" y="696269"/>
                      <a:pt x="710426" y="755360"/>
                      <a:pt x="708135" y="81491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84">
                <a:extLst>
                  <a:ext uri="{FF2B5EF4-FFF2-40B4-BE49-F238E27FC236}">
                    <a16:creationId xmlns:a16="http://schemas.microsoft.com/office/drawing/2014/main" id="{5DADB708-F469-75FD-C3B6-05550B256082}"/>
                  </a:ext>
                </a:extLst>
              </p:cNvPr>
              <p:cNvSpPr/>
              <p:nvPr/>
            </p:nvSpPr>
            <p:spPr>
              <a:xfrm>
                <a:off x="4414182" y="3754353"/>
                <a:ext cx="1434886" cy="462082"/>
              </a:xfrm>
              <a:custGeom>
                <a:avLst/>
                <a:gdLst>
                  <a:gd name="connsiteX0" fmla="*/ 0 w 1081049"/>
                  <a:gd name="connsiteY0" fmla="*/ 0 h 348134"/>
                  <a:gd name="connsiteX1" fmla="*/ 92989 w 1081049"/>
                  <a:gd name="connsiteY1" fmla="*/ 18323 h 348134"/>
                  <a:gd name="connsiteX2" fmla="*/ 317444 w 1081049"/>
                  <a:gd name="connsiteY2" fmla="*/ 65504 h 348134"/>
                  <a:gd name="connsiteX3" fmla="*/ 547396 w 1081049"/>
                  <a:gd name="connsiteY3" fmla="*/ 114060 h 348134"/>
                  <a:gd name="connsiteX4" fmla="*/ 812161 w 1081049"/>
                  <a:gd name="connsiteY4" fmla="*/ 169945 h 348134"/>
                  <a:gd name="connsiteX5" fmla="*/ 1058146 w 1081049"/>
                  <a:gd name="connsiteY5" fmla="*/ 222165 h 348134"/>
                  <a:gd name="connsiteX6" fmla="*/ 1082882 w 1081049"/>
                  <a:gd name="connsiteY6" fmla="*/ 232242 h 348134"/>
                  <a:gd name="connsiteX7" fmla="*/ 589538 w 1081049"/>
                  <a:gd name="connsiteY7" fmla="*/ 344928 h 348134"/>
                  <a:gd name="connsiteX8" fmla="*/ 10078 w 1081049"/>
                  <a:gd name="connsiteY8" fmla="*/ 16033 h 348134"/>
                  <a:gd name="connsiteX9" fmla="*/ 0 w 1081049"/>
                  <a:gd name="connsiteY9" fmla="*/ 0 h 34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1049" h="348134">
                    <a:moveTo>
                      <a:pt x="0" y="0"/>
                    </a:moveTo>
                    <a:cubicBezTo>
                      <a:pt x="31607" y="3665"/>
                      <a:pt x="61840" y="11910"/>
                      <a:pt x="92989" y="18323"/>
                    </a:cubicBezTo>
                    <a:cubicBezTo>
                      <a:pt x="167654" y="33439"/>
                      <a:pt x="242778" y="49472"/>
                      <a:pt x="317444" y="65504"/>
                    </a:cubicBezTo>
                    <a:cubicBezTo>
                      <a:pt x="393942" y="81537"/>
                      <a:pt x="470898" y="98027"/>
                      <a:pt x="547396" y="114060"/>
                    </a:cubicBezTo>
                    <a:cubicBezTo>
                      <a:pt x="635804" y="132841"/>
                      <a:pt x="723754" y="151164"/>
                      <a:pt x="812161" y="169945"/>
                    </a:cubicBezTo>
                    <a:cubicBezTo>
                      <a:pt x="894156" y="187351"/>
                      <a:pt x="976151" y="204300"/>
                      <a:pt x="1058146" y="222165"/>
                    </a:cubicBezTo>
                    <a:cubicBezTo>
                      <a:pt x="1066849" y="223997"/>
                      <a:pt x="1077843" y="220791"/>
                      <a:pt x="1082882" y="232242"/>
                    </a:cubicBezTo>
                    <a:cubicBezTo>
                      <a:pt x="930802" y="323399"/>
                      <a:pt x="765896" y="362793"/>
                      <a:pt x="589538" y="344928"/>
                    </a:cubicBezTo>
                    <a:cubicBezTo>
                      <a:pt x="348593" y="320192"/>
                      <a:pt x="155744" y="209339"/>
                      <a:pt x="10078" y="16033"/>
                    </a:cubicBezTo>
                    <a:cubicBezTo>
                      <a:pt x="6413" y="10994"/>
                      <a:pt x="458" y="732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85">
                <a:extLst>
                  <a:ext uri="{FF2B5EF4-FFF2-40B4-BE49-F238E27FC236}">
                    <a16:creationId xmlns:a16="http://schemas.microsoft.com/office/drawing/2014/main" id="{9AAAB225-E3FB-B865-D18D-C5F97D3B24C7}"/>
                  </a:ext>
                </a:extLst>
              </p:cNvPr>
              <p:cNvSpPr/>
              <p:nvPr/>
            </p:nvSpPr>
            <p:spPr>
              <a:xfrm>
                <a:off x="5736242" y="2619213"/>
                <a:ext cx="255361" cy="869444"/>
              </a:xfrm>
              <a:custGeom>
                <a:avLst/>
                <a:gdLst>
                  <a:gd name="connsiteX0" fmla="*/ 3925 w 192390"/>
                  <a:gd name="connsiteY0" fmla="*/ 655959 h 655042"/>
                  <a:gd name="connsiteX1" fmla="*/ 719 w 192390"/>
                  <a:gd name="connsiteY1" fmla="*/ 642217 h 655042"/>
                  <a:gd name="connsiteX2" fmla="*/ 32326 w 192390"/>
                  <a:gd name="connsiteY2" fmla="*/ 463111 h 655042"/>
                  <a:gd name="connsiteX3" fmla="*/ 66223 w 192390"/>
                  <a:gd name="connsiteY3" fmla="*/ 262017 h 655042"/>
                  <a:gd name="connsiteX4" fmla="*/ 103785 w 192390"/>
                  <a:gd name="connsiteY4" fmla="*/ 48098 h 655042"/>
                  <a:gd name="connsiteX5" fmla="*/ 110656 w 192390"/>
                  <a:gd name="connsiteY5" fmla="*/ 0 h 655042"/>
                  <a:gd name="connsiteX6" fmla="*/ 117069 w 192390"/>
                  <a:gd name="connsiteY6" fmla="*/ 7787 h 655042"/>
                  <a:gd name="connsiteX7" fmla="*/ 190360 w 192390"/>
                  <a:gd name="connsiteY7" fmla="*/ 207048 h 655042"/>
                  <a:gd name="connsiteX8" fmla="*/ 188070 w 192390"/>
                  <a:gd name="connsiteY8" fmla="*/ 342638 h 655042"/>
                  <a:gd name="connsiteX9" fmla="*/ 189902 w 192390"/>
                  <a:gd name="connsiteY9" fmla="*/ 356838 h 655042"/>
                  <a:gd name="connsiteX10" fmla="*/ 18125 w 192390"/>
                  <a:gd name="connsiteY10" fmla="*/ 650004 h 655042"/>
                  <a:gd name="connsiteX11" fmla="*/ 3925 w 192390"/>
                  <a:gd name="connsiteY11" fmla="*/ 655959 h 65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2390" h="655042">
                    <a:moveTo>
                      <a:pt x="3925" y="655959"/>
                    </a:moveTo>
                    <a:cubicBezTo>
                      <a:pt x="-1114" y="652294"/>
                      <a:pt x="-197" y="646797"/>
                      <a:pt x="719" y="642217"/>
                    </a:cubicBezTo>
                    <a:cubicBezTo>
                      <a:pt x="11254" y="582667"/>
                      <a:pt x="21790" y="523118"/>
                      <a:pt x="32326" y="463111"/>
                    </a:cubicBezTo>
                    <a:cubicBezTo>
                      <a:pt x="43777" y="396232"/>
                      <a:pt x="54771" y="328896"/>
                      <a:pt x="66223" y="262017"/>
                    </a:cubicBezTo>
                    <a:cubicBezTo>
                      <a:pt x="78591" y="190558"/>
                      <a:pt x="91417" y="119557"/>
                      <a:pt x="103785" y="48098"/>
                    </a:cubicBezTo>
                    <a:cubicBezTo>
                      <a:pt x="106533" y="32065"/>
                      <a:pt x="108366" y="16033"/>
                      <a:pt x="110656" y="0"/>
                    </a:cubicBezTo>
                    <a:cubicBezTo>
                      <a:pt x="115695" y="458"/>
                      <a:pt x="116153" y="4123"/>
                      <a:pt x="117069" y="7787"/>
                    </a:cubicBezTo>
                    <a:cubicBezTo>
                      <a:pt x="158295" y="68253"/>
                      <a:pt x="180283" y="135589"/>
                      <a:pt x="190360" y="207048"/>
                    </a:cubicBezTo>
                    <a:cubicBezTo>
                      <a:pt x="196773" y="251939"/>
                      <a:pt x="196773" y="297289"/>
                      <a:pt x="188070" y="342638"/>
                    </a:cubicBezTo>
                    <a:cubicBezTo>
                      <a:pt x="191277" y="347218"/>
                      <a:pt x="190819" y="351799"/>
                      <a:pt x="189902" y="356838"/>
                    </a:cubicBezTo>
                    <a:cubicBezTo>
                      <a:pt x="167915" y="475020"/>
                      <a:pt x="110656" y="573048"/>
                      <a:pt x="18125" y="650004"/>
                    </a:cubicBezTo>
                    <a:cubicBezTo>
                      <a:pt x="14461" y="653210"/>
                      <a:pt x="10338" y="657333"/>
                      <a:pt x="3925" y="65595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69">
              <a:extLst>
                <a:ext uri="{FF2B5EF4-FFF2-40B4-BE49-F238E27FC236}">
                  <a16:creationId xmlns:a16="http://schemas.microsoft.com/office/drawing/2014/main" id="{07B494C0-341E-B942-9720-100245FB7907}"/>
                </a:ext>
              </a:extLst>
            </p:cNvPr>
            <p:cNvSpPr/>
            <p:nvPr/>
          </p:nvSpPr>
          <p:spPr>
            <a:xfrm>
              <a:off x="2719458" y="4345289"/>
              <a:ext cx="139841" cy="12159"/>
            </a:xfrm>
            <a:custGeom>
              <a:avLst/>
              <a:gdLst>
                <a:gd name="connsiteX0" fmla="*/ 104440 w 105356"/>
                <a:gd name="connsiteY0" fmla="*/ 11396 h 9161"/>
                <a:gd name="connsiteX1" fmla="*/ 69169 w 105356"/>
                <a:gd name="connsiteY1" fmla="*/ 9564 h 9161"/>
                <a:gd name="connsiteX2" fmla="*/ 0 w 105356"/>
                <a:gd name="connsiteY2" fmla="*/ 6357 h 9161"/>
                <a:gd name="connsiteX3" fmla="*/ 5039 w 105356"/>
                <a:gd name="connsiteY3" fmla="*/ 3609 h 9161"/>
                <a:gd name="connsiteX4" fmla="*/ 95279 w 105356"/>
                <a:gd name="connsiteY4" fmla="*/ 4983 h 9161"/>
                <a:gd name="connsiteX5" fmla="*/ 105357 w 105356"/>
                <a:gd name="connsiteY5" fmla="*/ 6357 h 9161"/>
                <a:gd name="connsiteX6" fmla="*/ 104440 w 105356"/>
                <a:gd name="connsiteY6" fmla="*/ 11396 h 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6" h="9161">
                  <a:moveTo>
                    <a:pt x="104440" y="11396"/>
                  </a:moveTo>
                  <a:cubicBezTo>
                    <a:pt x="92989" y="6816"/>
                    <a:pt x="81079" y="9564"/>
                    <a:pt x="69169" y="9564"/>
                  </a:cubicBezTo>
                  <a:cubicBezTo>
                    <a:pt x="46265" y="9106"/>
                    <a:pt x="22904" y="10022"/>
                    <a:pt x="0" y="6357"/>
                  </a:cubicBezTo>
                  <a:cubicBezTo>
                    <a:pt x="1832" y="5441"/>
                    <a:pt x="3206" y="3609"/>
                    <a:pt x="5039" y="3609"/>
                  </a:cubicBezTo>
                  <a:cubicBezTo>
                    <a:pt x="35271" y="-514"/>
                    <a:pt x="65504" y="-2346"/>
                    <a:pt x="95279" y="4983"/>
                  </a:cubicBezTo>
                  <a:cubicBezTo>
                    <a:pt x="98485" y="5899"/>
                    <a:pt x="102150" y="5899"/>
                    <a:pt x="105357" y="6357"/>
                  </a:cubicBezTo>
                  <a:cubicBezTo>
                    <a:pt x="109479" y="8648"/>
                    <a:pt x="106731" y="10022"/>
                    <a:pt x="104440" y="11396"/>
                  </a:cubicBezTo>
                  <a:close/>
                </a:path>
              </a:pathLst>
            </a:custGeom>
            <a:solidFill>
              <a:srgbClr val="006000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oup 70">
              <a:extLst>
                <a:ext uri="{FF2B5EF4-FFF2-40B4-BE49-F238E27FC236}">
                  <a16:creationId xmlns:a16="http://schemas.microsoft.com/office/drawing/2014/main" id="{7D441507-2B3B-7A19-87C8-01977B16BCDC}"/>
                </a:ext>
              </a:extLst>
            </p:cNvPr>
            <p:cNvGrpSpPr/>
            <p:nvPr/>
          </p:nvGrpSpPr>
          <p:grpSpPr>
            <a:xfrm>
              <a:off x="1216277" y="2392932"/>
              <a:ext cx="2310409" cy="3185932"/>
              <a:chOff x="5900141" y="1459144"/>
              <a:chExt cx="2310409" cy="3185932"/>
            </a:xfrm>
          </p:grpSpPr>
          <p:sp>
            <p:nvSpPr>
              <p:cNvPr id="24" name="Freeform: Shape 75">
                <a:extLst>
                  <a:ext uri="{FF2B5EF4-FFF2-40B4-BE49-F238E27FC236}">
                    <a16:creationId xmlns:a16="http://schemas.microsoft.com/office/drawing/2014/main" id="{6229C593-CD54-B171-51B1-5B114CA8F8C4}"/>
                  </a:ext>
                </a:extLst>
              </p:cNvPr>
              <p:cNvSpPr/>
              <p:nvPr/>
            </p:nvSpPr>
            <p:spPr>
              <a:xfrm>
                <a:off x="6793296" y="2856334"/>
                <a:ext cx="1416645" cy="510722"/>
              </a:xfrm>
              <a:custGeom>
                <a:avLst/>
                <a:gdLst>
                  <a:gd name="connsiteX0" fmla="*/ 76956 w 1067307"/>
                  <a:gd name="connsiteY0" fmla="*/ 336683 h 384780"/>
                  <a:gd name="connsiteX1" fmla="*/ 5039 w 1067307"/>
                  <a:gd name="connsiteY1" fmla="*/ 304618 h 384780"/>
                  <a:gd name="connsiteX2" fmla="*/ 0 w 1067307"/>
                  <a:gd name="connsiteY2" fmla="*/ 297747 h 384780"/>
                  <a:gd name="connsiteX3" fmla="*/ 32981 w 1067307"/>
                  <a:gd name="connsiteY3" fmla="*/ 284004 h 384780"/>
                  <a:gd name="connsiteX4" fmla="*/ 496092 w 1067307"/>
                  <a:gd name="connsiteY4" fmla="*/ 156202 h 384780"/>
                  <a:gd name="connsiteX5" fmla="*/ 862091 w 1067307"/>
                  <a:gd name="connsiteY5" fmla="*/ 55885 h 384780"/>
                  <a:gd name="connsiteX6" fmla="*/ 1059062 w 1067307"/>
                  <a:gd name="connsiteY6" fmla="*/ 916 h 384780"/>
                  <a:gd name="connsiteX7" fmla="*/ 1067766 w 1067307"/>
                  <a:gd name="connsiteY7" fmla="*/ 0 h 384780"/>
                  <a:gd name="connsiteX8" fmla="*/ 945460 w 1067307"/>
                  <a:gd name="connsiteY8" fmla="*/ 156661 h 384780"/>
                  <a:gd name="connsiteX9" fmla="*/ 453949 w 1067307"/>
                  <a:gd name="connsiteY9" fmla="*/ 386613 h 384780"/>
                  <a:gd name="connsiteX10" fmla="*/ 76956 w 1067307"/>
                  <a:gd name="connsiteY10" fmla="*/ 336683 h 3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7307" h="384780">
                    <a:moveTo>
                      <a:pt x="76956" y="336683"/>
                    </a:moveTo>
                    <a:cubicBezTo>
                      <a:pt x="52220" y="327521"/>
                      <a:pt x="27942" y="316986"/>
                      <a:pt x="5039" y="304618"/>
                    </a:cubicBezTo>
                    <a:cubicBezTo>
                      <a:pt x="2290" y="303244"/>
                      <a:pt x="458" y="300953"/>
                      <a:pt x="0" y="297747"/>
                    </a:cubicBezTo>
                    <a:cubicBezTo>
                      <a:pt x="8245" y="286295"/>
                      <a:pt x="21529" y="287211"/>
                      <a:pt x="32981" y="284004"/>
                    </a:cubicBezTo>
                    <a:cubicBezTo>
                      <a:pt x="187352" y="240946"/>
                      <a:pt x="341722" y="198345"/>
                      <a:pt x="496092" y="156202"/>
                    </a:cubicBezTo>
                    <a:cubicBezTo>
                      <a:pt x="617939" y="122763"/>
                      <a:pt x="740244" y="89782"/>
                      <a:pt x="862091" y="55885"/>
                    </a:cubicBezTo>
                    <a:cubicBezTo>
                      <a:pt x="928054" y="38020"/>
                      <a:pt x="993558" y="19239"/>
                      <a:pt x="1059062" y="916"/>
                    </a:cubicBezTo>
                    <a:cubicBezTo>
                      <a:pt x="1061811" y="0"/>
                      <a:pt x="1065017" y="0"/>
                      <a:pt x="1067766" y="0"/>
                    </a:cubicBezTo>
                    <a:cubicBezTo>
                      <a:pt x="1034784" y="58175"/>
                      <a:pt x="993100" y="109937"/>
                      <a:pt x="945460" y="156661"/>
                    </a:cubicBezTo>
                    <a:cubicBezTo>
                      <a:pt x="808497" y="290876"/>
                      <a:pt x="644049" y="366457"/>
                      <a:pt x="453949" y="386613"/>
                    </a:cubicBezTo>
                    <a:cubicBezTo>
                      <a:pt x="235449" y="402187"/>
                      <a:pt x="80621" y="337599"/>
                      <a:pt x="76956" y="3366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6">
                <a:extLst>
                  <a:ext uri="{FF2B5EF4-FFF2-40B4-BE49-F238E27FC236}">
                    <a16:creationId xmlns:a16="http://schemas.microsoft.com/office/drawing/2014/main" id="{9F9204A5-4A54-5EFD-879A-60E72C7BF443}"/>
                  </a:ext>
                </a:extLst>
              </p:cNvPr>
              <p:cNvSpPr/>
              <p:nvPr/>
            </p:nvSpPr>
            <p:spPr>
              <a:xfrm>
                <a:off x="5900141" y="1459144"/>
                <a:ext cx="2310409" cy="3185932"/>
              </a:xfrm>
              <a:custGeom>
                <a:avLst/>
                <a:gdLst>
                  <a:gd name="connsiteX0" fmla="*/ 529989 w 1740672"/>
                  <a:gd name="connsiteY0" fmla="*/ 0 h 2400296"/>
                  <a:gd name="connsiteX1" fmla="*/ 533196 w 1740672"/>
                  <a:gd name="connsiteY1" fmla="*/ 5955 h 2400296"/>
                  <a:gd name="connsiteX2" fmla="*/ 535028 w 1740672"/>
                  <a:gd name="connsiteY2" fmla="*/ 26568 h 2400296"/>
                  <a:gd name="connsiteX3" fmla="*/ 535028 w 1740672"/>
                  <a:gd name="connsiteY3" fmla="*/ 1082424 h 2400296"/>
                  <a:gd name="connsiteX4" fmla="*/ 532280 w 1740672"/>
                  <a:gd name="connsiteY4" fmla="*/ 1111740 h 2400296"/>
                  <a:gd name="connsiteX5" fmla="*/ 547854 w 1740672"/>
                  <a:gd name="connsiteY5" fmla="*/ 1193277 h 2400296"/>
                  <a:gd name="connsiteX6" fmla="*/ 561138 w 1740672"/>
                  <a:gd name="connsiteY6" fmla="*/ 1242291 h 2400296"/>
                  <a:gd name="connsiteX7" fmla="*/ 599158 w 1740672"/>
                  <a:gd name="connsiteY7" fmla="*/ 1193735 h 2400296"/>
                  <a:gd name="connsiteX8" fmla="*/ 632139 w 1740672"/>
                  <a:gd name="connsiteY8" fmla="*/ 1151593 h 2400296"/>
                  <a:gd name="connsiteX9" fmla="*/ 661914 w 1740672"/>
                  <a:gd name="connsiteY9" fmla="*/ 1144263 h 2400296"/>
                  <a:gd name="connsiteX10" fmla="*/ 671991 w 1740672"/>
                  <a:gd name="connsiteY10" fmla="*/ 1178161 h 2400296"/>
                  <a:gd name="connsiteX11" fmla="*/ 663746 w 1740672"/>
                  <a:gd name="connsiteY11" fmla="*/ 1190529 h 2400296"/>
                  <a:gd name="connsiteX12" fmla="*/ 539609 w 1740672"/>
                  <a:gd name="connsiteY12" fmla="*/ 1352228 h 2400296"/>
                  <a:gd name="connsiteX13" fmla="*/ 530905 w 1740672"/>
                  <a:gd name="connsiteY13" fmla="*/ 1364596 h 2400296"/>
                  <a:gd name="connsiteX14" fmla="*/ 547396 w 1740672"/>
                  <a:gd name="connsiteY14" fmla="*/ 1361847 h 2400296"/>
                  <a:gd name="connsiteX15" fmla="*/ 655043 w 1740672"/>
                  <a:gd name="connsiteY15" fmla="*/ 1341692 h 2400296"/>
                  <a:gd name="connsiteX16" fmla="*/ 681153 w 1740672"/>
                  <a:gd name="connsiteY16" fmla="*/ 1326576 h 2400296"/>
                  <a:gd name="connsiteX17" fmla="*/ 1252827 w 1740672"/>
                  <a:gd name="connsiteY17" fmla="*/ 962867 h 2400296"/>
                  <a:gd name="connsiteX18" fmla="*/ 1734718 w 1740672"/>
                  <a:gd name="connsiteY18" fmla="*/ 1045778 h 2400296"/>
                  <a:gd name="connsiteX19" fmla="*/ 1744338 w 1740672"/>
                  <a:gd name="connsiteY19" fmla="*/ 1049443 h 2400296"/>
                  <a:gd name="connsiteX20" fmla="*/ 1744338 w 1740672"/>
                  <a:gd name="connsiteY20" fmla="*/ 1052649 h 2400296"/>
                  <a:gd name="connsiteX21" fmla="*/ 1743422 w 1740672"/>
                  <a:gd name="connsiteY21" fmla="*/ 1053565 h 2400296"/>
                  <a:gd name="connsiteX22" fmla="*/ 1742047 w 1740672"/>
                  <a:gd name="connsiteY22" fmla="*/ 1053107 h 2400296"/>
                  <a:gd name="connsiteX23" fmla="*/ 1724641 w 1740672"/>
                  <a:gd name="connsiteY23" fmla="*/ 1061352 h 2400296"/>
                  <a:gd name="connsiteX24" fmla="*/ 1357267 w 1740672"/>
                  <a:gd name="connsiteY24" fmla="*/ 1162586 h 2400296"/>
                  <a:gd name="connsiteX25" fmla="*/ 1068682 w 1740672"/>
                  <a:gd name="connsiteY25" fmla="*/ 1242291 h 2400296"/>
                  <a:gd name="connsiteX26" fmla="*/ 693979 w 1740672"/>
                  <a:gd name="connsiteY26" fmla="*/ 1345815 h 2400296"/>
                  <a:gd name="connsiteX27" fmla="*/ 676114 w 1740672"/>
                  <a:gd name="connsiteY27" fmla="*/ 1353144 h 2400296"/>
                  <a:gd name="connsiteX28" fmla="*/ 629849 w 1740672"/>
                  <a:gd name="connsiteY28" fmla="*/ 1360931 h 2400296"/>
                  <a:gd name="connsiteX29" fmla="*/ 527241 w 1740672"/>
                  <a:gd name="connsiteY29" fmla="*/ 1385667 h 2400296"/>
                  <a:gd name="connsiteX30" fmla="*/ 516705 w 1740672"/>
                  <a:gd name="connsiteY30" fmla="*/ 1393454 h 2400296"/>
                  <a:gd name="connsiteX31" fmla="*/ 429213 w 1740672"/>
                  <a:gd name="connsiteY31" fmla="*/ 1521257 h 2400296"/>
                  <a:gd name="connsiteX32" fmla="*/ 510292 w 1740672"/>
                  <a:gd name="connsiteY32" fmla="*/ 1509347 h 2400296"/>
                  <a:gd name="connsiteX33" fmla="*/ 522202 w 1740672"/>
                  <a:gd name="connsiteY33" fmla="*/ 1503850 h 2400296"/>
                  <a:gd name="connsiteX34" fmla="*/ 767270 w 1740672"/>
                  <a:gd name="connsiteY34" fmla="*/ 1387958 h 2400296"/>
                  <a:gd name="connsiteX35" fmla="*/ 1080592 w 1740672"/>
                  <a:gd name="connsiteY35" fmla="*/ 1444300 h 2400296"/>
                  <a:gd name="connsiteX36" fmla="*/ 1167167 w 1740672"/>
                  <a:gd name="connsiteY36" fmla="*/ 1506140 h 2400296"/>
                  <a:gd name="connsiteX37" fmla="*/ 1182742 w 1740672"/>
                  <a:gd name="connsiteY37" fmla="*/ 1521715 h 2400296"/>
                  <a:gd name="connsiteX38" fmla="*/ 1168999 w 1740672"/>
                  <a:gd name="connsiteY38" fmla="*/ 1523547 h 2400296"/>
                  <a:gd name="connsiteX39" fmla="*/ 1074637 w 1740672"/>
                  <a:gd name="connsiteY39" fmla="*/ 1525837 h 2400296"/>
                  <a:gd name="connsiteX40" fmla="*/ 1049443 w 1740672"/>
                  <a:gd name="connsiteY40" fmla="*/ 1527211 h 2400296"/>
                  <a:gd name="connsiteX41" fmla="*/ 821323 w 1740672"/>
                  <a:gd name="connsiteY41" fmla="*/ 1527211 h 2400296"/>
                  <a:gd name="connsiteX42" fmla="*/ 529531 w 1740672"/>
                  <a:gd name="connsiteY42" fmla="*/ 1524005 h 2400296"/>
                  <a:gd name="connsiteX43" fmla="*/ 516247 w 1740672"/>
                  <a:gd name="connsiteY43" fmla="*/ 1523547 h 2400296"/>
                  <a:gd name="connsiteX44" fmla="*/ 485556 w 1740672"/>
                  <a:gd name="connsiteY44" fmla="*/ 1525837 h 2400296"/>
                  <a:gd name="connsiteX45" fmla="*/ 416387 w 1740672"/>
                  <a:gd name="connsiteY45" fmla="*/ 1542786 h 2400296"/>
                  <a:gd name="connsiteX46" fmla="*/ 404935 w 1740672"/>
                  <a:gd name="connsiteY46" fmla="*/ 1553322 h 2400296"/>
                  <a:gd name="connsiteX47" fmla="*/ 259727 w 1740672"/>
                  <a:gd name="connsiteY47" fmla="*/ 1858397 h 2400296"/>
                  <a:gd name="connsiteX48" fmla="*/ 272095 w 1740672"/>
                  <a:gd name="connsiteY48" fmla="*/ 1875346 h 2400296"/>
                  <a:gd name="connsiteX49" fmla="*/ 298663 w 1740672"/>
                  <a:gd name="connsiteY49" fmla="*/ 1876262 h 2400296"/>
                  <a:gd name="connsiteX50" fmla="*/ 301869 w 1740672"/>
                  <a:gd name="connsiteY50" fmla="*/ 1877636 h 2400296"/>
                  <a:gd name="connsiteX51" fmla="*/ 250107 w 1740672"/>
                  <a:gd name="connsiteY51" fmla="*/ 1914740 h 2400296"/>
                  <a:gd name="connsiteX52" fmla="*/ 238197 w 1740672"/>
                  <a:gd name="connsiteY52" fmla="*/ 1930773 h 2400296"/>
                  <a:gd name="connsiteX53" fmla="*/ 206590 w 1740672"/>
                  <a:gd name="connsiteY53" fmla="*/ 2211113 h 2400296"/>
                  <a:gd name="connsiteX54" fmla="*/ 207965 w 1740672"/>
                  <a:gd name="connsiteY54" fmla="*/ 2215235 h 2400296"/>
                  <a:gd name="connsiteX55" fmla="*/ 244610 w 1740672"/>
                  <a:gd name="connsiteY55" fmla="*/ 2193248 h 2400296"/>
                  <a:gd name="connsiteX56" fmla="*/ 213003 w 1740672"/>
                  <a:gd name="connsiteY56" fmla="*/ 2275243 h 2400296"/>
                  <a:gd name="connsiteX57" fmla="*/ 207049 w 1740672"/>
                  <a:gd name="connsiteY57" fmla="*/ 2310056 h 2400296"/>
                  <a:gd name="connsiteX58" fmla="*/ 208423 w 1740672"/>
                  <a:gd name="connsiteY58" fmla="*/ 2393425 h 2400296"/>
                  <a:gd name="connsiteX59" fmla="*/ 197887 w 1740672"/>
                  <a:gd name="connsiteY59" fmla="*/ 2402587 h 2400296"/>
                  <a:gd name="connsiteX60" fmla="*/ 162616 w 1740672"/>
                  <a:gd name="connsiteY60" fmla="*/ 2401670 h 2400296"/>
                  <a:gd name="connsiteX61" fmla="*/ 158493 w 1740672"/>
                  <a:gd name="connsiteY61" fmla="*/ 2398922 h 2400296"/>
                  <a:gd name="connsiteX62" fmla="*/ 155744 w 1740672"/>
                  <a:gd name="connsiteY62" fmla="*/ 2387470 h 2400296"/>
                  <a:gd name="connsiteX63" fmla="*/ 152538 w 1740672"/>
                  <a:gd name="connsiteY63" fmla="*/ 2183628 h 2400296"/>
                  <a:gd name="connsiteX64" fmla="*/ 208881 w 1740672"/>
                  <a:gd name="connsiteY64" fmla="*/ 1846946 h 2400296"/>
                  <a:gd name="connsiteX65" fmla="*/ 301411 w 1740672"/>
                  <a:gd name="connsiteY65" fmla="*/ 1630736 h 2400296"/>
                  <a:gd name="connsiteX66" fmla="*/ 305076 w 1740672"/>
                  <a:gd name="connsiteY66" fmla="*/ 1595006 h 2400296"/>
                  <a:gd name="connsiteX67" fmla="*/ 290876 w 1740672"/>
                  <a:gd name="connsiteY67" fmla="*/ 1528128 h 2400296"/>
                  <a:gd name="connsiteX68" fmla="*/ 278508 w 1740672"/>
                  <a:gd name="connsiteY68" fmla="*/ 1505224 h 2400296"/>
                  <a:gd name="connsiteX69" fmla="*/ 127802 w 1740672"/>
                  <a:gd name="connsiteY69" fmla="*/ 1332989 h 2400296"/>
                  <a:gd name="connsiteX70" fmla="*/ 65046 w 1740672"/>
                  <a:gd name="connsiteY70" fmla="*/ 1218013 h 2400296"/>
                  <a:gd name="connsiteX71" fmla="*/ 0 w 1740672"/>
                  <a:gd name="connsiteY71" fmla="*/ 870336 h 2400296"/>
                  <a:gd name="connsiteX72" fmla="*/ 149790 w 1740672"/>
                  <a:gd name="connsiteY72" fmla="*/ 418678 h 2400296"/>
                  <a:gd name="connsiteX73" fmla="*/ 161699 w 1740672"/>
                  <a:gd name="connsiteY73" fmla="*/ 410890 h 2400296"/>
                  <a:gd name="connsiteX74" fmla="*/ 178190 w 1740672"/>
                  <a:gd name="connsiteY74" fmla="*/ 534570 h 2400296"/>
                  <a:gd name="connsiteX75" fmla="*/ 259269 w 1740672"/>
                  <a:gd name="connsiteY75" fmla="*/ 1182741 h 2400296"/>
                  <a:gd name="connsiteX76" fmla="*/ 297289 w 1740672"/>
                  <a:gd name="connsiteY76" fmla="*/ 1486901 h 2400296"/>
                  <a:gd name="connsiteX77" fmla="*/ 301869 w 1740672"/>
                  <a:gd name="connsiteY77" fmla="*/ 1502476 h 2400296"/>
                  <a:gd name="connsiteX78" fmla="*/ 310573 w 1740672"/>
                  <a:gd name="connsiteY78" fmla="*/ 1532250 h 2400296"/>
                  <a:gd name="connsiteX79" fmla="*/ 322483 w 1740672"/>
                  <a:gd name="connsiteY79" fmla="*/ 1587677 h 2400296"/>
                  <a:gd name="connsiteX80" fmla="*/ 352715 w 1740672"/>
                  <a:gd name="connsiteY80" fmla="*/ 1536831 h 2400296"/>
                  <a:gd name="connsiteX81" fmla="*/ 534570 w 1740672"/>
                  <a:gd name="connsiteY81" fmla="*/ 1275272 h 2400296"/>
                  <a:gd name="connsiteX82" fmla="*/ 542815 w 1740672"/>
                  <a:gd name="connsiteY82" fmla="*/ 1234045 h 2400296"/>
                  <a:gd name="connsiteX83" fmla="*/ 523576 w 1740672"/>
                  <a:gd name="connsiteY83" fmla="*/ 1148386 h 2400296"/>
                  <a:gd name="connsiteX84" fmla="*/ 490595 w 1740672"/>
                  <a:gd name="connsiteY84" fmla="*/ 1080133 h 2400296"/>
                  <a:gd name="connsiteX85" fmla="*/ 450743 w 1740672"/>
                  <a:gd name="connsiteY85" fmla="*/ 1026539 h 2400296"/>
                  <a:gd name="connsiteX86" fmla="*/ 306450 w 1740672"/>
                  <a:gd name="connsiteY86" fmla="*/ 553809 h 2400296"/>
                  <a:gd name="connsiteX87" fmla="*/ 522660 w 1740672"/>
                  <a:gd name="connsiteY87" fmla="*/ 9161 h 2400296"/>
                  <a:gd name="connsiteX88" fmla="*/ 527699 w 1740672"/>
                  <a:gd name="connsiteY88" fmla="*/ 2290 h 2400296"/>
                  <a:gd name="connsiteX89" fmla="*/ 529989 w 1740672"/>
                  <a:gd name="connsiteY89" fmla="*/ 0 h 24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672" h="2400296">
                    <a:moveTo>
                      <a:pt x="529989" y="0"/>
                    </a:moveTo>
                    <a:cubicBezTo>
                      <a:pt x="530905" y="1832"/>
                      <a:pt x="531821" y="3665"/>
                      <a:pt x="533196" y="5955"/>
                    </a:cubicBezTo>
                    <a:cubicBezTo>
                      <a:pt x="534570" y="12826"/>
                      <a:pt x="535028" y="19697"/>
                      <a:pt x="535028" y="26568"/>
                    </a:cubicBezTo>
                    <a:cubicBezTo>
                      <a:pt x="535028" y="378367"/>
                      <a:pt x="535028" y="730625"/>
                      <a:pt x="535028" y="1082424"/>
                    </a:cubicBezTo>
                    <a:cubicBezTo>
                      <a:pt x="535028" y="1092501"/>
                      <a:pt x="534570" y="1102121"/>
                      <a:pt x="532280" y="1111740"/>
                    </a:cubicBezTo>
                    <a:cubicBezTo>
                      <a:pt x="538234" y="1138767"/>
                      <a:pt x="539609" y="1166709"/>
                      <a:pt x="547854" y="1193277"/>
                    </a:cubicBezTo>
                    <a:cubicBezTo>
                      <a:pt x="552893" y="1208851"/>
                      <a:pt x="556557" y="1224884"/>
                      <a:pt x="561138" y="1242291"/>
                    </a:cubicBezTo>
                    <a:cubicBezTo>
                      <a:pt x="574422" y="1225342"/>
                      <a:pt x="586790" y="1209310"/>
                      <a:pt x="599158" y="1193735"/>
                    </a:cubicBezTo>
                    <a:cubicBezTo>
                      <a:pt x="610152" y="1179535"/>
                      <a:pt x="621145" y="1165793"/>
                      <a:pt x="632139" y="1151593"/>
                    </a:cubicBezTo>
                    <a:cubicBezTo>
                      <a:pt x="639926" y="1141057"/>
                      <a:pt x="649546" y="1136934"/>
                      <a:pt x="661914" y="1144263"/>
                    </a:cubicBezTo>
                    <a:cubicBezTo>
                      <a:pt x="673366" y="1151134"/>
                      <a:pt x="677946" y="1166251"/>
                      <a:pt x="671991" y="1178161"/>
                    </a:cubicBezTo>
                    <a:cubicBezTo>
                      <a:pt x="669701" y="1182741"/>
                      <a:pt x="666495" y="1186406"/>
                      <a:pt x="663746" y="1190529"/>
                    </a:cubicBezTo>
                    <a:cubicBezTo>
                      <a:pt x="622520" y="1244581"/>
                      <a:pt x="580835" y="1298634"/>
                      <a:pt x="539609" y="1352228"/>
                    </a:cubicBezTo>
                    <a:cubicBezTo>
                      <a:pt x="536402" y="1356351"/>
                      <a:pt x="534112" y="1360015"/>
                      <a:pt x="530905" y="1364596"/>
                    </a:cubicBezTo>
                    <a:cubicBezTo>
                      <a:pt x="537318" y="1366428"/>
                      <a:pt x="542357" y="1363680"/>
                      <a:pt x="547396" y="1361847"/>
                    </a:cubicBezTo>
                    <a:cubicBezTo>
                      <a:pt x="582209" y="1348563"/>
                      <a:pt x="618397" y="1343983"/>
                      <a:pt x="655043" y="1341692"/>
                    </a:cubicBezTo>
                    <a:cubicBezTo>
                      <a:pt x="666953" y="1340776"/>
                      <a:pt x="674282" y="1337112"/>
                      <a:pt x="681153" y="1326576"/>
                    </a:cubicBezTo>
                    <a:cubicBezTo>
                      <a:pt x="817658" y="1120902"/>
                      <a:pt x="1008216" y="998597"/>
                      <a:pt x="1252827" y="962867"/>
                    </a:cubicBezTo>
                    <a:cubicBezTo>
                      <a:pt x="1421855" y="938589"/>
                      <a:pt x="1582638" y="968364"/>
                      <a:pt x="1734718" y="1045778"/>
                    </a:cubicBezTo>
                    <a:cubicBezTo>
                      <a:pt x="1737925" y="1047152"/>
                      <a:pt x="1741131" y="1048068"/>
                      <a:pt x="1744338" y="1049443"/>
                    </a:cubicBezTo>
                    <a:cubicBezTo>
                      <a:pt x="1744338" y="1050359"/>
                      <a:pt x="1744338" y="1051275"/>
                      <a:pt x="1744338" y="1052649"/>
                    </a:cubicBezTo>
                    <a:lnTo>
                      <a:pt x="1743422" y="1053565"/>
                    </a:lnTo>
                    <a:lnTo>
                      <a:pt x="1742047" y="1053107"/>
                    </a:lnTo>
                    <a:cubicBezTo>
                      <a:pt x="1737008" y="1057230"/>
                      <a:pt x="1731054" y="1059520"/>
                      <a:pt x="1724641" y="1061352"/>
                    </a:cubicBezTo>
                    <a:cubicBezTo>
                      <a:pt x="1601877" y="1094334"/>
                      <a:pt x="1479572" y="1128689"/>
                      <a:pt x="1357267" y="1162586"/>
                    </a:cubicBezTo>
                    <a:cubicBezTo>
                      <a:pt x="1261072" y="1189154"/>
                      <a:pt x="1164877" y="1215723"/>
                      <a:pt x="1068682" y="1242291"/>
                    </a:cubicBezTo>
                    <a:cubicBezTo>
                      <a:pt x="943628" y="1276646"/>
                      <a:pt x="819033" y="1311002"/>
                      <a:pt x="693979" y="1345815"/>
                    </a:cubicBezTo>
                    <a:cubicBezTo>
                      <a:pt x="687566" y="1347647"/>
                      <a:pt x="681611" y="1349021"/>
                      <a:pt x="676114" y="1353144"/>
                    </a:cubicBezTo>
                    <a:cubicBezTo>
                      <a:pt x="661914" y="1361847"/>
                      <a:pt x="644965" y="1359557"/>
                      <a:pt x="629849" y="1360931"/>
                    </a:cubicBezTo>
                    <a:cubicBezTo>
                      <a:pt x="594119" y="1363680"/>
                      <a:pt x="561138" y="1376048"/>
                      <a:pt x="527241" y="1385667"/>
                    </a:cubicBezTo>
                    <a:cubicBezTo>
                      <a:pt x="522660" y="1387041"/>
                      <a:pt x="519453" y="1389790"/>
                      <a:pt x="516705" y="1393454"/>
                    </a:cubicBezTo>
                    <a:cubicBezTo>
                      <a:pt x="486472" y="1434681"/>
                      <a:pt x="457156" y="1476365"/>
                      <a:pt x="429213" y="1521257"/>
                    </a:cubicBezTo>
                    <a:cubicBezTo>
                      <a:pt x="457156" y="1513469"/>
                      <a:pt x="482808" y="1506598"/>
                      <a:pt x="510292" y="1509347"/>
                    </a:cubicBezTo>
                    <a:cubicBezTo>
                      <a:pt x="514873" y="1509805"/>
                      <a:pt x="518537" y="1507056"/>
                      <a:pt x="522202" y="1503850"/>
                    </a:cubicBezTo>
                    <a:cubicBezTo>
                      <a:pt x="593203" y="1442926"/>
                      <a:pt x="675198" y="1405364"/>
                      <a:pt x="767270" y="1387958"/>
                    </a:cubicBezTo>
                    <a:cubicBezTo>
                      <a:pt x="938131" y="1363222"/>
                      <a:pt x="1078759" y="1441094"/>
                      <a:pt x="1080592" y="1444300"/>
                    </a:cubicBezTo>
                    <a:cubicBezTo>
                      <a:pt x="1110366" y="1463998"/>
                      <a:pt x="1140599" y="1481862"/>
                      <a:pt x="1167167" y="1506140"/>
                    </a:cubicBezTo>
                    <a:cubicBezTo>
                      <a:pt x="1172664" y="1511179"/>
                      <a:pt x="1177703" y="1516218"/>
                      <a:pt x="1182742" y="1521715"/>
                    </a:cubicBezTo>
                    <a:cubicBezTo>
                      <a:pt x="1178619" y="1526295"/>
                      <a:pt x="1173580" y="1524005"/>
                      <a:pt x="1168999" y="1523547"/>
                    </a:cubicBezTo>
                    <a:cubicBezTo>
                      <a:pt x="1137393" y="1519424"/>
                      <a:pt x="1106244" y="1517592"/>
                      <a:pt x="1074637" y="1525837"/>
                    </a:cubicBezTo>
                    <a:cubicBezTo>
                      <a:pt x="1066391" y="1527211"/>
                      <a:pt x="1057688" y="1527211"/>
                      <a:pt x="1049443" y="1527211"/>
                    </a:cubicBezTo>
                    <a:cubicBezTo>
                      <a:pt x="973403" y="1527211"/>
                      <a:pt x="897363" y="1526753"/>
                      <a:pt x="821323" y="1527211"/>
                    </a:cubicBezTo>
                    <a:cubicBezTo>
                      <a:pt x="724212" y="1528128"/>
                      <a:pt x="626642" y="1521715"/>
                      <a:pt x="529531" y="1524005"/>
                    </a:cubicBezTo>
                    <a:cubicBezTo>
                      <a:pt x="524950" y="1524005"/>
                      <a:pt x="520828" y="1522631"/>
                      <a:pt x="516247" y="1523547"/>
                    </a:cubicBezTo>
                    <a:cubicBezTo>
                      <a:pt x="506169" y="1528128"/>
                      <a:pt x="495634" y="1524463"/>
                      <a:pt x="485556" y="1525837"/>
                    </a:cubicBezTo>
                    <a:cubicBezTo>
                      <a:pt x="461737" y="1529044"/>
                      <a:pt x="438833" y="1535457"/>
                      <a:pt x="416387" y="1542786"/>
                    </a:cubicBezTo>
                    <a:cubicBezTo>
                      <a:pt x="410432" y="1544618"/>
                      <a:pt x="407684" y="1548741"/>
                      <a:pt x="404935" y="1553322"/>
                    </a:cubicBezTo>
                    <a:cubicBezTo>
                      <a:pt x="345844" y="1649975"/>
                      <a:pt x="294998" y="1750750"/>
                      <a:pt x="259727" y="1858397"/>
                    </a:cubicBezTo>
                    <a:cubicBezTo>
                      <a:pt x="254230" y="1874888"/>
                      <a:pt x="254230" y="1874888"/>
                      <a:pt x="272095" y="1875346"/>
                    </a:cubicBezTo>
                    <a:cubicBezTo>
                      <a:pt x="280798" y="1875804"/>
                      <a:pt x="289960" y="1875804"/>
                      <a:pt x="298663" y="1876262"/>
                    </a:cubicBezTo>
                    <a:cubicBezTo>
                      <a:pt x="299121" y="1876262"/>
                      <a:pt x="299579" y="1876720"/>
                      <a:pt x="301869" y="1877636"/>
                    </a:cubicBezTo>
                    <a:cubicBezTo>
                      <a:pt x="284005" y="1890462"/>
                      <a:pt x="267056" y="1902830"/>
                      <a:pt x="250107" y="1914740"/>
                    </a:cubicBezTo>
                    <a:cubicBezTo>
                      <a:pt x="244152" y="1918863"/>
                      <a:pt x="240030" y="1923443"/>
                      <a:pt x="238197" y="1930773"/>
                    </a:cubicBezTo>
                    <a:cubicBezTo>
                      <a:pt x="215752" y="2022845"/>
                      <a:pt x="206132" y="2116292"/>
                      <a:pt x="206590" y="2211113"/>
                    </a:cubicBezTo>
                    <a:cubicBezTo>
                      <a:pt x="206590" y="2212029"/>
                      <a:pt x="207049" y="2212945"/>
                      <a:pt x="207965" y="2215235"/>
                    </a:cubicBezTo>
                    <a:cubicBezTo>
                      <a:pt x="219416" y="2208364"/>
                      <a:pt x="230410" y="2201951"/>
                      <a:pt x="244610" y="2193248"/>
                    </a:cubicBezTo>
                    <a:cubicBezTo>
                      <a:pt x="233159" y="2223022"/>
                      <a:pt x="223539" y="2249133"/>
                      <a:pt x="213003" y="2275243"/>
                    </a:cubicBezTo>
                    <a:cubicBezTo>
                      <a:pt x="208423" y="2286695"/>
                      <a:pt x="206590" y="2297688"/>
                      <a:pt x="207049" y="2310056"/>
                    </a:cubicBezTo>
                    <a:cubicBezTo>
                      <a:pt x="207965" y="2337999"/>
                      <a:pt x="207965" y="2365483"/>
                      <a:pt x="208423" y="2393425"/>
                    </a:cubicBezTo>
                    <a:cubicBezTo>
                      <a:pt x="208881" y="2401212"/>
                      <a:pt x="202926" y="2402129"/>
                      <a:pt x="197887" y="2402587"/>
                    </a:cubicBezTo>
                    <a:cubicBezTo>
                      <a:pt x="185977" y="2403045"/>
                      <a:pt x="174525" y="2404419"/>
                      <a:pt x="162616" y="2401670"/>
                    </a:cubicBezTo>
                    <a:cubicBezTo>
                      <a:pt x="161241" y="2401212"/>
                      <a:pt x="159867" y="2400296"/>
                      <a:pt x="158493" y="2398922"/>
                    </a:cubicBezTo>
                    <a:cubicBezTo>
                      <a:pt x="156203" y="2395258"/>
                      <a:pt x="155744" y="2391593"/>
                      <a:pt x="155744" y="2387470"/>
                    </a:cubicBezTo>
                    <a:cubicBezTo>
                      <a:pt x="154828" y="2319676"/>
                      <a:pt x="150706" y="2251423"/>
                      <a:pt x="152538" y="2183628"/>
                    </a:cubicBezTo>
                    <a:cubicBezTo>
                      <a:pt x="156203" y="2069110"/>
                      <a:pt x="172693" y="1956425"/>
                      <a:pt x="208881" y="1846946"/>
                    </a:cubicBezTo>
                    <a:cubicBezTo>
                      <a:pt x="233617" y="1772280"/>
                      <a:pt x="264766" y="1700363"/>
                      <a:pt x="301411" y="1630736"/>
                    </a:cubicBezTo>
                    <a:cubicBezTo>
                      <a:pt x="307824" y="1618826"/>
                      <a:pt x="309199" y="1607832"/>
                      <a:pt x="305076" y="1595006"/>
                    </a:cubicBezTo>
                    <a:cubicBezTo>
                      <a:pt x="298205" y="1573019"/>
                      <a:pt x="293624" y="1550573"/>
                      <a:pt x="290876" y="1528128"/>
                    </a:cubicBezTo>
                    <a:cubicBezTo>
                      <a:pt x="289501" y="1518508"/>
                      <a:pt x="285837" y="1511637"/>
                      <a:pt x="278508" y="1505224"/>
                    </a:cubicBezTo>
                    <a:cubicBezTo>
                      <a:pt x="219416" y="1455294"/>
                      <a:pt x="170403" y="1397577"/>
                      <a:pt x="127802" y="1332989"/>
                    </a:cubicBezTo>
                    <a:cubicBezTo>
                      <a:pt x="103524" y="1296343"/>
                      <a:pt x="82911" y="1257865"/>
                      <a:pt x="65046" y="1218013"/>
                    </a:cubicBezTo>
                    <a:cubicBezTo>
                      <a:pt x="47181" y="1175870"/>
                      <a:pt x="0" y="972944"/>
                      <a:pt x="0" y="870336"/>
                    </a:cubicBezTo>
                    <a:cubicBezTo>
                      <a:pt x="4123" y="704514"/>
                      <a:pt x="54511" y="554267"/>
                      <a:pt x="149790" y="418678"/>
                    </a:cubicBezTo>
                    <a:cubicBezTo>
                      <a:pt x="155286" y="411348"/>
                      <a:pt x="155286" y="411348"/>
                      <a:pt x="161699" y="410890"/>
                    </a:cubicBezTo>
                    <a:cubicBezTo>
                      <a:pt x="169028" y="452117"/>
                      <a:pt x="173151" y="493343"/>
                      <a:pt x="178190" y="534570"/>
                    </a:cubicBezTo>
                    <a:cubicBezTo>
                      <a:pt x="205216" y="750780"/>
                      <a:pt x="232701" y="966532"/>
                      <a:pt x="259269" y="1182741"/>
                    </a:cubicBezTo>
                    <a:cubicBezTo>
                      <a:pt x="271637" y="1283975"/>
                      <a:pt x="284463" y="1385667"/>
                      <a:pt x="297289" y="1486901"/>
                    </a:cubicBezTo>
                    <a:cubicBezTo>
                      <a:pt x="298205" y="1492398"/>
                      <a:pt x="298663" y="1497895"/>
                      <a:pt x="301869" y="1502476"/>
                    </a:cubicBezTo>
                    <a:cubicBezTo>
                      <a:pt x="308282" y="1511179"/>
                      <a:pt x="309199" y="1521715"/>
                      <a:pt x="310573" y="1532250"/>
                    </a:cubicBezTo>
                    <a:cubicBezTo>
                      <a:pt x="313321" y="1550573"/>
                      <a:pt x="317444" y="1568438"/>
                      <a:pt x="322483" y="1587677"/>
                    </a:cubicBezTo>
                    <a:cubicBezTo>
                      <a:pt x="334392" y="1570728"/>
                      <a:pt x="342638" y="1553322"/>
                      <a:pt x="352715" y="1536831"/>
                    </a:cubicBezTo>
                    <a:cubicBezTo>
                      <a:pt x="407684" y="1445675"/>
                      <a:pt x="469524" y="1359099"/>
                      <a:pt x="534570" y="1275272"/>
                    </a:cubicBezTo>
                    <a:cubicBezTo>
                      <a:pt x="544647" y="1261988"/>
                      <a:pt x="546938" y="1249162"/>
                      <a:pt x="542815" y="1234045"/>
                    </a:cubicBezTo>
                    <a:cubicBezTo>
                      <a:pt x="535028" y="1205645"/>
                      <a:pt x="523576" y="1177703"/>
                      <a:pt x="523576" y="1148386"/>
                    </a:cubicBezTo>
                    <a:cubicBezTo>
                      <a:pt x="523576" y="1118611"/>
                      <a:pt x="508002" y="1099830"/>
                      <a:pt x="490595" y="1080133"/>
                    </a:cubicBezTo>
                    <a:cubicBezTo>
                      <a:pt x="475937" y="1063643"/>
                      <a:pt x="461737" y="1046236"/>
                      <a:pt x="450743" y="1026539"/>
                    </a:cubicBezTo>
                    <a:cubicBezTo>
                      <a:pt x="371954" y="888201"/>
                      <a:pt x="307824" y="726044"/>
                      <a:pt x="306450" y="553809"/>
                    </a:cubicBezTo>
                    <a:cubicBezTo>
                      <a:pt x="309657" y="344928"/>
                      <a:pt x="382032" y="163532"/>
                      <a:pt x="522660" y="9161"/>
                    </a:cubicBezTo>
                    <a:cubicBezTo>
                      <a:pt x="524492" y="6871"/>
                      <a:pt x="525867" y="4581"/>
                      <a:pt x="527699" y="2290"/>
                    </a:cubicBezTo>
                    <a:cubicBezTo>
                      <a:pt x="527699" y="0"/>
                      <a:pt x="528615" y="0"/>
                      <a:pt x="529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7">
                <a:extLst>
                  <a:ext uri="{FF2B5EF4-FFF2-40B4-BE49-F238E27FC236}">
                    <a16:creationId xmlns:a16="http://schemas.microsoft.com/office/drawing/2014/main" id="{A213B835-B472-3399-8912-4D781EE46EC6}"/>
                  </a:ext>
                </a:extLst>
              </p:cNvPr>
              <p:cNvSpPr/>
              <p:nvPr/>
            </p:nvSpPr>
            <p:spPr>
              <a:xfrm>
                <a:off x="6109274" y="2001482"/>
                <a:ext cx="395202" cy="1453126"/>
              </a:xfrm>
              <a:custGeom>
                <a:avLst/>
                <a:gdLst>
                  <a:gd name="connsiteX0" fmla="*/ 142932 w 297746"/>
                  <a:gd name="connsiteY0" fmla="*/ 1094334 h 1094791"/>
                  <a:gd name="connsiteX1" fmla="*/ 134229 w 297746"/>
                  <a:gd name="connsiteY1" fmla="*/ 1086546 h 1094791"/>
                  <a:gd name="connsiteX2" fmla="*/ 119112 w 297746"/>
                  <a:gd name="connsiteY2" fmla="*/ 957370 h 1094791"/>
                  <a:gd name="connsiteX3" fmla="*/ 102164 w 297746"/>
                  <a:gd name="connsiteY3" fmla="*/ 826820 h 1094791"/>
                  <a:gd name="connsiteX4" fmla="*/ 89338 w 297746"/>
                  <a:gd name="connsiteY4" fmla="*/ 722837 h 1094791"/>
                  <a:gd name="connsiteX5" fmla="*/ 75596 w 297746"/>
                  <a:gd name="connsiteY5" fmla="*/ 612900 h 1094791"/>
                  <a:gd name="connsiteX6" fmla="*/ 62770 w 297746"/>
                  <a:gd name="connsiteY6" fmla="*/ 507085 h 1094791"/>
                  <a:gd name="connsiteX7" fmla="*/ 49027 w 297746"/>
                  <a:gd name="connsiteY7" fmla="*/ 398522 h 1094791"/>
                  <a:gd name="connsiteX8" fmla="*/ 35743 w 297746"/>
                  <a:gd name="connsiteY8" fmla="*/ 291334 h 1094791"/>
                  <a:gd name="connsiteX9" fmla="*/ 25666 w 297746"/>
                  <a:gd name="connsiteY9" fmla="*/ 212087 h 1094791"/>
                  <a:gd name="connsiteX10" fmla="*/ 11924 w 297746"/>
                  <a:gd name="connsiteY10" fmla="*/ 100776 h 1094791"/>
                  <a:gd name="connsiteX11" fmla="*/ 1388 w 297746"/>
                  <a:gd name="connsiteY11" fmla="*/ 20155 h 1094791"/>
                  <a:gd name="connsiteX12" fmla="*/ 2762 w 297746"/>
                  <a:gd name="connsiteY12" fmla="*/ 0 h 1094791"/>
                  <a:gd name="connsiteX13" fmla="*/ 146597 w 297746"/>
                  <a:gd name="connsiteY13" fmla="*/ 154370 h 1094791"/>
                  <a:gd name="connsiteX14" fmla="*/ 255618 w 297746"/>
                  <a:gd name="connsiteY14" fmla="*/ 370580 h 1094791"/>
                  <a:gd name="connsiteX15" fmla="*/ 289973 w 297746"/>
                  <a:gd name="connsiteY15" fmla="*/ 532279 h 1094791"/>
                  <a:gd name="connsiteX16" fmla="*/ 295928 w 297746"/>
                  <a:gd name="connsiteY16" fmla="*/ 617939 h 1094791"/>
                  <a:gd name="connsiteX17" fmla="*/ 299135 w 297746"/>
                  <a:gd name="connsiteY17" fmla="*/ 663288 h 1094791"/>
                  <a:gd name="connsiteX18" fmla="*/ 221721 w 297746"/>
                  <a:gd name="connsiteY18" fmla="*/ 970196 h 1094791"/>
                  <a:gd name="connsiteX19" fmla="*/ 158507 w 297746"/>
                  <a:gd name="connsiteY19" fmla="*/ 1081508 h 1094791"/>
                  <a:gd name="connsiteX20" fmla="*/ 142932 w 297746"/>
                  <a:gd name="connsiteY20" fmla="*/ 1094334 h 109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7746" h="1094791">
                    <a:moveTo>
                      <a:pt x="142932" y="1094334"/>
                    </a:moveTo>
                    <a:cubicBezTo>
                      <a:pt x="135145" y="1097082"/>
                      <a:pt x="134687" y="1090669"/>
                      <a:pt x="134229" y="1086546"/>
                    </a:cubicBezTo>
                    <a:cubicBezTo>
                      <a:pt x="129190" y="1043488"/>
                      <a:pt x="124151" y="1000429"/>
                      <a:pt x="119112" y="957370"/>
                    </a:cubicBezTo>
                    <a:cubicBezTo>
                      <a:pt x="113616" y="913853"/>
                      <a:pt x="107661" y="870336"/>
                      <a:pt x="102164" y="826820"/>
                    </a:cubicBezTo>
                    <a:cubicBezTo>
                      <a:pt x="97583" y="792006"/>
                      <a:pt x="93918" y="757193"/>
                      <a:pt x="89338" y="722837"/>
                    </a:cubicBezTo>
                    <a:cubicBezTo>
                      <a:pt x="84757" y="686192"/>
                      <a:pt x="80176" y="649546"/>
                      <a:pt x="75596" y="612900"/>
                    </a:cubicBezTo>
                    <a:cubicBezTo>
                      <a:pt x="71015" y="577629"/>
                      <a:pt x="66892" y="542357"/>
                      <a:pt x="62770" y="507085"/>
                    </a:cubicBezTo>
                    <a:cubicBezTo>
                      <a:pt x="58189" y="470898"/>
                      <a:pt x="53608" y="434710"/>
                      <a:pt x="49027" y="398522"/>
                    </a:cubicBezTo>
                    <a:cubicBezTo>
                      <a:pt x="44447" y="362793"/>
                      <a:pt x="40324" y="327063"/>
                      <a:pt x="35743" y="291334"/>
                    </a:cubicBezTo>
                    <a:cubicBezTo>
                      <a:pt x="32537" y="264766"/>
                      <a:pt x="28872" y="238655"/>
                      <a:pt x="25666" y="212087"/>
                    </a:cubicBezTo>
                    <a:cubicBezTo>
                      <a:pt x="21085" y="174983"/>
                      <a:pt x="16504" y="137880"/>
                      <a:pt x="11924" y="100776"/>
                    </a:cubicBezTo>
                    <a:cubicBezTo>
                      <a:pt x="8717" y="73750"/>
                      <a:pt x="5053" y="47181"/>
                      <a:pt x="1388" y="20155"/>
                    </a:cubicBezTo>
                    <a:cubicBezTo>
                      <a:pt x="472" y="13284"/>
                      <a:pt x="-1819" y="6413"/>
                      <a:pt x="2762" y="0"/>
                    </a:cubicBezTo>
                    <a:cubicBezTo>
                      <a:pt x="58189" y="44433"/>
                      <a:pt x="105370" y="96653"/>
                      <a:pt x="146597" y="154370"/>
                    </a:cubicBezTo>
                    <a:cubicBezTo>
                      <a:pt x="193778" y="220791"/>
                      <a:pt x="229966" y="293166"/>
                      <a:pt x="255618" y="370580"/>
                    </a:cubicBezTo>
                    <a:cubicBezTo>
                      <a:pt x="273025" y="423258"/>
                      <a:pt x="284476" y="476853"/>
                      <a:pt x="289973" y="532279"/>
                    </a:cubicBezTo>
                    <a:cubicBezTo>
                      <a:pt x="292722" y="560680"/>
                      <a:pt x="295928" y="589080"/>
                      <a:pt x="295928" y="617939"/>
                    </a:cubicBezTo>
                    <a:cubicBezTo>
                      <a:pt x="302799" y="632597"/>
                      <a:pt x="300051" y="648630"/>
                      <a:pt x="299135" y="663288"/>
                    </a:cubicBezTo>
                    <a:cubicBezTo>
                      <a:pt x="292722" y="770477"/>
                      <a:pt x="268444" y="873085"/>
                      <a:pt x="221721" y="970196"/>
                    </a:cubicBezTo>
                    <a:cubicBezTo>
                      <a:pt x="202940" y="1008674"/>
                      <a:pt x="183242" y="1046236"/>
                      <a:pt x="158507" y="1081508"/>
                    </a:cubicBezTo>
                    <a:cubicBezTo>
                      <a:pt x="153926" y="1087004"/>
                      <a:pt x="151636" y="1094334"/>
                      <a:pt x="142932" y="109433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8">
                <a:extLst>
                  <a:ext uri="{FF2B5EF4-FFF2-40B4-BE49-F238E27FC236}">
                    <a16:creationId xmlns:a16="http://schemas.microsoft.com/office/drawing/2014/main" id="{9E58109B-540F-CC7E-13B9-E4C90A843F9F}"/>
                  </a:ext>
                </a:extLst>
              </p:cNvPr>
              <p:cNvSpPr/>
              <p:nvPr/>
            </p:nvSpPr>
            <p:spPr>
              <a:xfrm>
                <a:off x="6582926" y="3472535"/>
                <a:ext cx="881603" cy="182401"/>
              </a:xfrm>
              <a:custGeom>
                <a:avLst/>
                <a:gdLst>
                  <a:gd name="connsiteX0" fmla="*/ 0 w 664204"/>
                  <a:gd name="connsiteY0" fmla="*/ 4817 h 137421"/>
                  <a:gd name="connsiteX1" fmla="*/ 14658 w 664204"/>
                  <a:gd name="connsiteY1" fmla="*/ 694 h 137421"/>
                  <a:gd name="connsiteX2" fmla="*/ 163532 w 664204"/>
                  <a:gd name="connsiteY2" fmla="*/ 1152 h 137421"/>
                  <a:gd name="connsiteX3" fmla="*/ 560680 w 664204"/>
                  <a:gd name="connsiteY3" fmla="*/ 3900 h 137421"/>
                  <a:gd name="connsiteX4" fmla="*/ 662372 w 664204"/>
                  <a:gd name="connsiteY4" fmla="*/ 5733 h 137421"/>
                  <a:gd name="connsiteX5" fmla="*/ 664662 w 664204"/>
                  <a:gd name="connsiteY5" fmla="*/ 8939 h 137421"/>
                  <a:gd name="connsiteX6" fmla="*/ 390735 w 664204"/>
                  <a:gd name="connsiteY6" fmla="*/ 134451 h 137421"/>
                  <a:gd name="connsiteX7" fmla="*/ 0 w 664204"/>
                  <a:gd name="connsiteY7" fmla="*/ 4817 h 13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204" h="137421">
                    <a:moveTo>
                      <a:pt x="0" y="4817"/>
                    </a:moveTo>
                    <a:cubicBezTo>
                      <a:pt x="3665" y="-1138"/>
                      <a:pt x="9619" y="694"/>
                      <a:pt x="14658" y="694"/>
                    </a:cubicBezTo>
                    <a:cubicBezTo>
                      <a:pt x="64130" y="694"/>
                      <a:pt x="114060" y="-1138"/>
                      <a:pt x="163532" y="1152"/>
                    </a:cubicBezTo>
                    <a:cubicBezTo>
                      <a:pt x="295914" y="6649"/>
                      <a:pt x="428297" y="2068"/>
                      <a:pt x="560680" y="3900"/>
                    </a:cubicBezTo>
                    <a:cubicBezTo>
                      <a:pt x="594577" y="1610"/>
                      <a:pt x="628475" y="694"/>
                      <a:pt x="662372" y="5733"/>
                    </a:cubicBezTo>
                    <a:cubicBezTo>
                      <a:pt x="664204" y="6191"/>
                      <a:pt x="664204" y="7565"/>
                      <a:pt x="664662" y="8939"/>
                    </a:cubicBezTo>
                    <a:cubicBezTo>
                      <a:pt x="587248" y="80856"/>
                      <a:pt x="495634" y="123457"/>
                      <a:pt x="390735" y="134451"/>
                    </a:cubicBezTo>
                    <a:cubicBezTo>
                      <a:pt x="241862" y="150483"/>
                      <a:pt x="111311" y="105592"/>
                      <a:pt x="0" y="481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9">
                <a:extLst>
                  <a:ext uri="{FF2B5EF4-FFF2-40B4-BE49-F238E27FC236}">
                    <a16:creationId xmlns:a16="http://schemas.microsoft.com/office/drawing/2014/main" id="{42E45E28-CA07-E82A-C403-57DDA72FC19C}"/>
                  </a:ext>
                </a:extLst>
              </p:cNvPr>
              <p:cNvSpPr/>
              <p:nvPr/>
            </p:nvSpPr>
            <p:spPr>
              <a:xfrm>
                <a:off x="6602971" y="1467048"/>
                <a:ext cx="291841" cy="1465286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80">
                <a:extLst>
                  <a:ext uri="{FF2B5EF4-FFF2-40B4-BE49-F238E27FC236}">
                    <a16:creationId xmlns:a16="http://schemas.microsoft.com/office/drawing/2014/main" id="{41098B0F-E186-E0CF-FA60-D8D0EC371F4D}"/>
                  </a:ext>
                </a:extLst>
              </p:cNvPr>
              <p:cNvSpPr/>
              <p:nvPr/>
            </p:nvSpPr>
            <p:spPr>
              <a:xfrm rot="2335388">
                <a:off x="7215700" y="1773625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81">
                <a:extLst>
                  <a:ext uri="{FF2B5EF4-FFF2-40B4-BE49-F238E27FC236}">
                    <a16:creationId xmlns:a16="http://schemas.microsoft.com/office/drawing/2014/main" id="{62F1D225-DD6B-94BD-2E1D-9DC163A1934E}"/>
                  </a:ext>
                </a:extLst>
              </p:cNvPr>
              <p:cNvSpPr/>
              <p:nvPr/>
            </p:nvSpPr>
            <p:spPr>
              <a:xfrm rot="2330257" flipH="1">
                <a:off x="6990633" y="1614204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oup 71">
              <a:extLst>
                <a:ext uri="{FF2B5EF4-FFF2-40B4-BE49-F238E27FC236}">
                  <a16:creationId xmlns:a16="http://schemas.microsoft.com/office/drawing/2014/main" id="{C490FA83-9850-A6AA-87CF-CF27B6726699}"/>
                </a:ext>
              </a:extLst>
            </p:cNvPr>
            <p:cNvGrpSpPr/>
            <p:nvPr/>
          </p:nvGrpSpPr>
          <p:grpSpPr>
            <a:xfrm>
              <a:off x="592728" y="5533167"/>
              <a:ext cx="1616244" cy="1380262"/>
              <a:chOff x="4983166" y="4633683"/>
              <a:chExt cx="2207049" cy="1884808"/>
            </a:xfrm>
          </p:grpSpPr>
          <p:sp>
            <p:nvSpPr>
              <p:cNvPr id="21" name="Freeform: Shape 72">
                <a:extLst>
                  <a:ext uri="{FF2B5EF4-FFF2-40B4-BE49-F238E27FC236}">
                    <a16:creationId xmlns:a16="http://schemas.microsoft.com/office/drawing/2014/main" id="{AA67EFC8-2ED4-CA19-38CC-67509AF437A9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3">
                <a:extLst>
                  <a:ext uri="{FF2B5EF4-FFF2-40B4-BE49-F238E27FC236}">
                    <a16:creationId xmlns:a16="http://schemas.microsoft.com/office/drawing/2014/main" id="{68B037D2-71D6-85EC-559F-7F6EE2D77736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4">
                <a:extLst>
                  <a:ext uri="{FF2B5EF4-FFF2-40B4-BE49-F238E27FC236}">
                    <a16:creationId xmlns:a16="http://schemas.microsoft.com/office/drawing/2014/main" id="{0F7400AA-5E19-0201-6953-4811BA21F702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5" name="Freeform: Shape 62">
            <a:extLst>
              <a:ext uri="{FF2B5EF4-FFF2-40B4-BE49-F238E27FC236}">
                <a16:creationId xmlns:a16="http://schemas.microsoft.com/office/drawing/2014/main" id="{546F285A-B3F1-CD3D-F9B4-F3124940AE0E}"/>
              </a:ext>
            </a:extLst>
          </p:cNvPr>
          <p:cNvSpPr/>
          <p:nvPr/>
        </p:nvSpPr>
        <p:spPr>
          <a:xfrm>
            <a:off x="2355004" y="5816482"/>
            <a:ext cx="286029" cy="281153"/>
          </a:xfrm>
          <a:custGeom>
            <a:avLst/>
            <a:gdLst>
              <a:gd name="connsiteX0" fmla="*/ 247965 w 249465"/>
              <a:gd name="connsiteY0" fmla="*/ 65469 h 245213"/>
              <a:gd name="connsiteX1" fmla="*/ 231076 w 249465"/>
              <a:gd name="connsiteY1" fmla="*/ 163765 h 245213"/>
              <a:gd name="connsiteX2" fmla="*/ 127038 w 249465"/>
              <a:gd name="connsiteY2" fmla="*/ 245171 h 245213"/>
              <a:gd name="connsiteX3" fmla="*/ 24351 w 249465"/>
              <a:gd name="connsiteY3" fmla="*/ 175587 h 245213"/>
              <a:gd name="connsiteX4" fmla="*/ 31 w 249465"/>
              <a:gd name="connsiteY4" fmla="*/ 52633 h 245213"/>
              <a:gd name="connsiteX5" fmla="*/ 23000 w 249465"/>
              <a:gd name="connsiteY5" fmla="*/ 33380 h 245213"/>
              <a:gd name="connsiteX6" fmla="*/ 113864 w 249465"/>
              <a:gd name="connsiteY6" fmla="*/ 4330 h 245213"/>
              <a:gd name="connsiteX7" fmla="*/ 136158 w 249465"/>
              <a:gd name="connsiteY7" fmla="*/ 6695 h 245213"/>
              <a:gd name="connsiteX8" fmla="*/ 214862 w 249465"/>
              <a:gd name="connsiteY8" fmla="*/ 32366 h 245213"/>
              <a:gd name="connsiteX9" fmla="*/ 247965 w 249465"/>
              <a:gd name="connsiteY9" fmla="*/ 65469 h 24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465" h="245213">
                <a:moveTo>
                  <a:pt x="247965" y="65469"/>
                </a:moveTo>
                <a:cubicBezTo>
                  <a:pt x="244249" y="102288"/>
                  <a:pt x="242898" y="134040"/>
                  <a:pt x="231076" y="163765"/>
                </a:cubicBezTo>
                <a:cubicBezTo>
                  <a:pt x="211822" y="211055"/>
                  <a:pt x="176355" y="243820"/>
                  <a:pt x="127038" y="245171"/>
                </a:cubicBezTo>
                <a:cubicBezTo>
                  <a:pt x="81775" y="246522"/>
                  <a:pt x="46645" y="215784"/>
                  <a:pt x="24351" y="175587"/>
                </a:cubicBezTo>
                <a:cubicBezTo>
                  <a:pt x="3071" y="137418"/>
                  <a:pt x="1382" y="94857"/>
                  <a:pt x="31" y="52633"/>
                </a:cubicBezTo>
                <a:cubicBezTo>
                  <a:pt x="-645" y="35407"/>
                  <a:pt x="9827" y="33718"/>
                  <a:pt x="23000" y="33380"/>
                </a:cubicBezTo>
                <a:cubicBezTo>
                  <a:pt x="56103" y="32704"/>
                  <a:pt x="87855" y="27638"/>
                  <a:pt x="113864" y="4330"/>
                </a:cubicBezTo>
                <a:cubicBezTo>
                  <a:pt x="122985" y="-3776"/>
                  <a:pt x="129065" y="952"/>
                  <a:pt x="136158" y="6695"/>
                </a:cubicBezTo>
                <a:cubicBezTo>
                  <a:pt x="159128" y="25273"/>
                  <a:pt x="186150" y="33380"/>
                  <a:pt x="214862" y="32366"/>
                </a:cubicBezTo>
                <a:cubicBezTo>
                  <a:pt x="244587" y="31015"/>
                  <a:pt x="253370" y="43851"/>
                  <a:pt x="247965" y="65469"/>
                </a:cubicBezTo>
                <a:close/>
              </a:path>
            </a:pathLst>
          </a:custGeom>
          <a:solidFill>
            <a:srgbClr val="DCDCDC"/>
          </a:solidFill>
          <a:ln w="33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181742" y="2809643"/>
            <a:ext cx="5850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</a:t>
            </a:r>
            <a:b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mesterszak </a:t>
            </a:r>
            <a:r>
              <a:rPr lang="hu-HU" altLang="ko-KR" sz="44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MSc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4" y="607887"/>
            <a:ext cx="5627733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altLang="ko-KR" sz="2400" b="1" cap="small" dirty="0">
                <a:solidFill>
                  <a:schemeClr val="bg1"/>
                </a:solidFill>
                <a:cs typeface="Arial" pitchFamily="34" charset="0"/>
              </a:rPr>
              <a:t>Kompetenciák</a:t>
            </a:r>
            <a:endParaRPr lang="en-US" altLang="ko-KR" sz="24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új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informatikai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rendszerek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és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eszközök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tervezésére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93318" y="211000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77175" y="552629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hálózati technológiák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77175" y="588451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korszerű operációs rendszerek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64996" y="625011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informatikai rendszerek biztonságtechnikája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75154" y="559422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75154" y="595981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75154" y="632541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77175" y="458893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/>
              <a:t>számítógépes képfeldolgozás és grafika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75155" y="465686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700241"/>
            <a:ext cx="775335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400" b="1" cap="small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Alaptárgyak</a:t>
            </a:r>
            <a:endParaRPr lang="en-US" altLang="ko-KR" sz="2400" cap="small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2F38912D-8B7A-D9B4-BB53-BB33D98E82C1}"/>
              </a:ext>
            </a:extLst>
          </p:cNvPr>
          <p:cNvSpPr txBox="1"/>
          <p:nvPr/>
        </p:nvSpPr>
        <p:spPr>
          <a:xfrm>
            <a:off x="5677175" y="388067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programozási paradigmák és adatszerkezetek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469433EB-A768-4289-44CE-275A4C338B58}"/>
              </a:ext>
            </a:extLst>
          </p:cNvPr>
          <p:cNvSpPr txBox="1"/>
          <p:nvPr/>
        </p:nvSpPr>
        <p:spPr>
          <a:xfrm>
            <a:off x="5677175" y="423889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szoftverfejlesztés párhuzamos architektúrákra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A6884D6-EDE1-28BE-1103-CB26EAD8DC4D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14F5030F-9214-15DA-DE4F-94DF8D95B00B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Oval 22">
            <a:extLst>
              <a:ext uri="{FF2B5EF4-FFF2-40B4-BE49-F238E27FC236}">
                <a16:creationId xmlns:a16="http://schemas.microsoft.com/office/drawing/2014/main" id="{2049E62E-94AA-A3CF-B7AC-81AE1E073415}"/>
              </a:ext>
            </a:extLst>
          </p:cNvPr>
          <p:cNvSpPr/>
          <p:nvPr/>
        </p:nvSpPr>
        <p:spPr>
          <a:xfrm>
            <a:off x="5488938" y="158946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TextBox 62">
            <a:extLst>
              <a:ext uri="{FF2B5EF4-FFF2-40B4-BE49-F238E27FC236}">
                <a16:creationId xmlns:a16="http://schemas.microsoft.com/office/drawing/2014/main" id="{566415C8-6BFB-DBE1-3AD9-AFDD76C1E68A}"/>
              </a:ext>
            </a:extLst>
          </p:cNvPr>
          <p:cNvSpPr txBox="1"/>
          <p:nvPr/>
        </p:nvSpPr>
        <p:spPr>
          <a:xfrm>
            <a:off x="5652583" y="1453799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rendszerek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fejlesztésére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és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integrálására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62">
            <a:extLst>
              <a:ext uri="{FF2B5EF4-FFF2-40B4-BE49-F238E27FC236}">
                <a16:creationId xmlns:a16="http://schemas.microsoft.com/office/drawing/2014/main" id="{F5FF80CA-3D10-51DD-2768-AA2C06C87E1F}"/>
              </a:ext>
            </a:extLst>
          </p:cNvPr>
          <p:cNvSpPr txBox="1"/>
          <p:nvPr/>
        </p:nvSpPr>
        <p:spPr>
          <a:xfrm>
            <a:off x="5619154" y="1961744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célú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kutatás-fejlesztési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feladatok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ellátására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70">
            <a:extLst>
              <a:ext uri="{FF2B5EF4-FFF2-40B4-BE49-F238E27FC236}">
                <a16:creationId xmlns:a16="http://schemas.microsoft.com/office/drawing/2014/main" id="{FF74C961-9C78-76E2-C978-667844AF9B7A}"/>
              </a:ext>
            </a:extLst>
          </p:cNvPr>
          <p:cNvSpPr txBox="1"/>
          <p:nvPr/>
        </p:nvSpPr>
        <p:spPr>
          <a:xfrm>
            <a:off x="5677175" y="355058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adatbázis és Big Data technológiák</a:t>
            </a:r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5A83447D-3781-0F2C-C5A3-A23F9704C11F}"/>
              </a:ext>
            </a:extLst>
          </p:cNvPr>
          <p:cNvSpPr/>
          <p:nvPr/>
        </p:nvSpPr>
        <p:spPr>
          <a:xfrm>
            <a:off x="5475154" y="361851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1438242E-7B8B-AB73-0089-4FDD9CCF2758}"/>
              </a:ext>
            </a:extLst>
          </p:cNvPr>
          <p:cNvSpPr txBox="1"/>
          <p:nvPr/>
        </p:nvSpPr>
        <p:spPr>
          <a:xfrm>
            <a:off x="5677175" y="5150815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felhő alapú és Big Data platformok</a:t>
            </a:r>
          </a:p>
        </p:txBody>
      </p:sp>
      <p:sp>
        <p:nvSpPr>
          <p:cNvPr id="18" name="Oval 45">
            <a:extLst>
              <a:ext uri="{FF2B5EF4-FFF2-40B4-BE49-F238E27FC236}">
                <a16:creationId xmlns:a16="http://schemas.microsoft.com/office/drawing/2014/main" id="{C9E7FC3F-471A-2332-B8E2-BA2FC2790415}"/>
              </a:ext>
            </a:extLst>
          </p:cNvPr>
          <p:cNvSpPr/>
          <p:nvPr/>
        </p:nvSpPr>
        <p:spPr>
          <a:xfrm>
            <a:off x="5475154" y="5218743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29930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ép helye 42" descr="A képen személy, ruházat, fedett pályás, Irodaépület látható&#10;&#10;Automatikusan generált leírás">
            <a:extLst>
              <a:ext uri="{FF2B5EF4-FFF2-40B4-BE49-F238E27FC236}">
                <a16:creationId xmlns:a16="http://schemas.microsoft.com/office/drawing/2014/main" id="{2248D40B-2292-3182-EBF5-6ADC9D7B521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그룹 7">
            <a:extLst>
              <a:ext uri="{FF2B5EF4-FFF2-40B4-BE49-F238E27FC236}">
                <a16:creationId xmlns:a16="http://schemas.microsoft.com/office/drawing/2014/main" id="{E616BD54-4A2F-F201-A5B5-70A3B16B1477}"/>
              </a:ext>
            </a:extLst>
          </p:cNvPr>
          <p:cNvGrpSpPr/>
          <p:nvPr/>
        </p:nvGrpSpPr>
        <p:grpSpPr>
          <a:xfrm>
            <a:off x="6604735" y="2958758"/>
            <a:ext cx="1704867" cy="455477"/>
            <a:chOff x="5134372" y="3131004"/>
            <a:chExt cx="1431908" cy="315692"/>
          </a:xfrm>
        </p:grpSpPr>
        <p:sp>
          <p:nvSpPr>
            <p:cNvPr id="5" name="직사각형 6">
              <a:extLst>
                <a:ext uri="{FF2B5EF4-FFF2-40B4-BE49-F238E27FC236}">
                  <a16:creationId xmlns:a16="http://schemas.microsoft.com/office/drawing/2014/main" id="{A63423EC-D9BB-BDB8-9F0E-D68E1FDAF0AF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6" name="자유형: 도형 32">
              <a:extLst>
                <a:ext uri="{FF2B5EF4-FFF2-40B4-BE49-F238E27FC236}">
                  <a16:creationId xmlns:a16="http://schemas.microsoft.com/office/drawing/2014/main" id="{510C57CB-7712-B9A2-46F0-9EB22648DF4F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7" name="그룹 34">
            <a:extLst>
              <a:ext uri="{FF2B5EF4-FFF2-40B4-BE49-F238E27FC236}">
                <a16:creationId xmlns:a16="http://schemas.microsoft.com/office/drawing/2014/main" id="{CD57DA96-39FC-70A3-BA70-2A64A72F860F}"/>
              </a:ext>
            </a:extLst>
          </p:cNvPr>
          <p:cNvGrpSpPr/>
          <p:nvPr/>
        </p:nvGrpSpPr>
        <p:grpSpPr>
          <a:xfrm>
            <a:off x="6743174" y="3459392"/>
            <a:ext cx="1704867" cy="455477"/>
            <a:chOff x="5134372" y="3131004"/>
            <a:chExt cx="1431908" cy="315692"/>
          </a:xfrm>
        </p:grpSpPr>
        <p:sp>
          <p:nvSpPr>
            <p:cNvPr id="8" name="직사각형 6">
              <a:extLst>
                <a:ext uri="{FF2B5EF4-FFF2-40B4-BE49-F238E27FC236}">
                  <a16:creationId xmlns:a16="http://schemas.microsoft.com/office/drawing/2014/main" id="{FDE62549-BABD-E193-0CD5-F5C2DA697605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9" name="자유형: 도형 36">
              <a:extLst>
                <a:ext uri="{FF2B5EF4-FFF2-40B4-BE49-F238E27FC236}">
                  <a16:creationId xmlns:a16="http://schemas.microsoft.com/office/drawing/2014/main" id="{DE444238-4FEF-1E67-2B24-D2E60696A67E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0" name="그룹 37">
            <a:extLst>
              <a:ext uri="{FF2B5EF4-FFF2-40B4-BE49-F238E27FC236}">
                <a16:creationId xmlns:a16="http://schemas.microsoft.com/office/drawing/2014/main" id="{2D0F447D-79D4-9600-0E13-E51BA2CCF67C}"/>
              </a:ext>
            </a:extLst>
          </p:cNvPr>
          <p:cNvGrpSpPr/>
          <p:nvPr/>
        </p:nvGrpSpPr>
        <p:grpSpPr>
          <a:xfrm>
            <a:off x="6604735" y="3960026"/>
            <a:ext cx="1704867" cy="455477"/>
            <a:chOff x="5134372" y="3131004"/>
            <a:chExt cx="1431908" cy="315692"/>
          </a:xfrm>
        </p:grpSpPr>
        <p:sp>
          <p:nvSpPr>
            <p:cNvPr id="11" name="직사각형 6">
              <a:extLst>
                <a:ext uri="{FF2B5EF4-FFF2-40B4-BE49-F238E27FC236}">
                  <a16:creationId xmlns:a16="http://schemas.microsoft.com/office/drawing/2014/main" id="{9F4CF660-891D-A45C-C041-65B16A8CFE21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2" name="자유형: 도형 39">
              <a:extLst>
                <a:ext uri="{FF2B5EF4-FFF2-40B4-BE49-F238E27FC236}">
                  <a16:creationId xmlns:a16="http://schemas.microsoft.com/office/drawing/2014/main" id="{366221E0-55F2-29C7-18F9-4B85F072D8E8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3" name="그룹 40">
            <a:extLst>
              <a:ext uri="{FF2B5EF4-FFF2-40B4-BE49-F238E27FC236}">
                <a16:creationId xmlns:a16="http://schemas.microsoft.com/office/drawing/2014/main" id="{129C36EC-4947-92C0-0356-F9CFBCD27A99}"/>
              </a:ext>
            </a:extLst>
          </p:cNvPr>
          <p:cNvGrpSpPr/>
          <p:nvPr/>
        </p:nvGrpSpPr>
        <p:grpSpPr>
          <a:xfrm>
            <a:off x="6743174" y="4460660"/>
            <a:ext cx="1704867" cy="455477"/>
            <a:chOff x="5134372" y="3131004"/>
            <a:chExt cx="1431908" cy="315692"/>
          </a:xfrm>
        </p:grpSpPr>
        <p:sp>
          <p:nvSpPr>
            <p:cNvPr id="14" name="직사각형 6">
              <a:extLst>
                <a:ext uri="{FF2B5EF4-FFF2-40B4-BE49-F238E27FC236}">
                  <a16:creationId xmlns:a16="http://schemas.microsoft.com/office/drawing/2014/main" id="{8B272BA7-4AC1-1B25-7716-404FBC130369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5" name="자유형: 도형 46">
              <a:extLst>
                <a:ext uri="{FF2B5EF4-FFF2-40B4-BE49-F238E27FC236}">
                  <a16:creationId xmlns:a16="http://schemas.microsoft.com/office/drawing/2014/main" id="{EBB1530C-4C8C-FD65-A601-516828C5DAD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6" name="그룹 47">
            <a:extLst>
              <a:ext uri="{FF2B5EF4-FFF2-40B4-BE49-F238E27FC236}">
                <a16:creationId xmlns:a16="http://schemas.microsoft.com/office/drawing/2014/main" id="{BB5E2209-9B15-8601-E147-2C539413B333}"/>
              </a:ext>
            </a:extLst>
          </p:cNvPr>
          <p:cNvGrpSpPr/>
          <p:nvPr/>
        </p:nvGrpSpPr>
        <p:grpSpPr>
          <a:xfrm>
            <a:off x="6604735" y="4961294"/>
            <a:ext cx="1704867" cy="455477"/>
            <a:chOff x="5134372" y="3131004"/>
            <a:chExt cx="1431908" cy="315692"/>
          </a:xfrm>
        </p:grpSpPr>
        <p:sp>
          <p:nvSpPr>
            <p:cNvPr id="17" name="직사각형 6">
              <a:extLst>
                <a:ext uri="{FF2B5EF4-FFF2-40B4-BE49-F238E27FC236}">
                  <a16:creationId xmlns:a16="http://schemas.microsoft.com/office/drawing/2014/main" id="{CF4DD03E-C99A-A902-7BF0-1D2D43632596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8" name="자유형: 도형 68">
              <a:extLst>
                <a:ext uri="{FF2B5EF4-FFF2-40B4-BE49-F238E27FC236}">
                  <a16:creationId xmlns:a16="http://schemas.microsoft.com/office/drawing/2014/main" id="{121CDD0B-25B2-DB23-B97A-74688201669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sp>
        <p:nvSpPr>
          <p:cNvPr id="19" name="Freeform 1">
            <a:extLst>
              <a:ext uri="{FF2B5EF4-FFF2-40B4-BE49-F238E27FC236}">
                <a16:creationId xmlns:a16="http://schemas.microsoft.com/office/drawing/2014/main" id="{0CC45C4E-B713-6238-2E79-A854890F82C6}"/>
              </a:ext>
            </a:extLst>
          </p:cNvPr>
          <p:cNvSpPr/>
          <p:nvPr/>
        </p:nvSpPr>
        <p:spPr>
          <a:xfrm>
            <a:off x="5380508" y="2595088"/>
            <a:ext cx="1498177" cy="604746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4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0" name="Freeform 43">
            <a:extLst>
              <a:ext uri="{FF2B5EF4-FFF2-40B4-BE49-F238E27FC236}">
                <a16:creationId xmlns:a16="http://schemas.microsoft.com/office/drawing/2014/main" id="{6AF1F43B-5AE9-FDD2-6CBB-267AA3F4003B}"/>
              </a:ext>
            </a:extLst>
          </p:cNvPr>
          <p:cNvSpPr/>
          <p:nvPr/>
        </p:nvSpPr>
        <p:spPr>
          <a:xfrm>
            <a:off x="5380509" y="393611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AA1E69CB-349E-EC2F-1546-DE5E300D6B3A}"/>
              </a:ext>
            </a:extLst>
          </p:cNvPr>
          <p:cNvSpPr/>
          <p:nvPr/>
        </p:nvSpPr>
        <p:spPr>
          <a:xfrm rot="10800000" flipV="1">
            <a:off x="7990360" y="4973736"/>
            <a:ext cx="1498176" cy="19464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5">
                <a:lumMod val="5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A558B758-1060-A7FD-91A2-BCA0D85DD39D}"/>
              </a:ext>
            </a:extLst>
          </p:cNvPr>
          <p:cNvSpPr/>
          <p:nvPr/>
        </p:nvSpPr>
        <p:spPr>
          <a:xfrm flipH="1">
            <a:off x="8137941" y="343462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3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3" name="Freeform 49">
            <a:extLst>
              <a:ext uri="{FF2B5EF4-FFF2-40B4-BE49-F238E27FC236}">
                <a16:creationId xmlns:a16="http://schemas.microsoft.com/office/drawing/2014/main" id="{B2B81717-5671-DBB1-2201-F2158B88DE18}"/>
              </a:ext>
            </a:extLst>
          </p:cNvPr>
          <p:cNvSpPr/>
          <p:nvPr/>
        </p:nvSpPr>
        <p:spPr>
          <a:xfrm rot="10800000" flipH="1">
            <a:off x="5380508" y="4701766"/>
            <a:ext cx="1616922" cy="46838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1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6513DF76-8D8C-2CAF-4309-81E8D3215C36}"/>
              </a:ext>
            </a:extLst>
          </p:cNvPr>
          <p:cNvGrpSpPr/>
          <p:nvPr/>
        </p:nvGrpSpPr>
        <p:grpSpPr>
          <a:xfrm>
            <a:off x="3753402" y="1163858"/>
            <a:ext cx="3115903" cy="1358542"/>
            <a:chOff x="1092501" y="1472811"/>
            <a:chExt cx="2647343" cy="846409"/>
          </a:xfrm>
        </p:grpSpPr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F8148BB4-924B-D7F0-A747-C03435FD6188}"/>
                </a:ext>
              </a:extLst>
            </p:cNvPr>
            <p:cNvSpPr txBox="1"/>
            <p:nvPr/>
          </p:nvSpPr>
          <p:spPr>
            <a:xfrm>
              <a:off x="1092501" y="1916538"/>
              <a:ext cx="2647343" cy="4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Mérnöki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 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informatikai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 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gazdasági képzések</a:t>
              </a:r>
              <a:endParaRPr lang="en-US" altLang="ko-KR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  <p:sp>
          <p:nvSpPr>
            <p:cNvPr id="26" name="TextBox 40">
              <a:extLst>
                <a:ext uri="{FF2B5EF4-FFF2-40B4-BE49-F238E27FC236}">
                  <a16:creationId xmlns:a16="http://schemas.microsoft.com/office/drawing/2014/main" id="{31FEEDB5-FA9D-A503-A0BE-6B4D45F408BA}"/>
                </a:ext>
              </a:extLst>
            </p:cNvPr>
            <p:cNvSpPr txBox="1"/>
            <p:nvPr/>
          </p:nvSpPr>
          <p:spPr>
            <a:xfrm>
              <a:off x="1229772" y="1472811"/>
              <a:ext cx="2358631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Képzési és </a:t>
              </a:r>
              <a:b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</a:br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kutatási területek</a:t>
              </a:r>
              <a:endParaRPr lang="ko-KR" altLang="en-US" sz="2000" b="1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700152FA-E929-0FF5-9537-6711D4D47F25}"/>
              </a:ext>
            </a:extLst>
          </p:cNvPr>
          <p:cNvSpPr/>
          <p:nvPr/>
        </p:nvSpPr>
        <p:spPr>
          <a:xfrm>
            <a:off x="7520583" y="1278219"/>
            <a:ext cx="838200" cy="596901"/>
          </a:xfrm>
          <a:custGeom>
            <a:avLst/>
            <a:gdLst>
              <a:gd name="connsiteX0" fmla="*/ 0 w 838200"/>
              <a:gd name="connsiteY0" fmla="*/ 596900 h 596900"/>
              <a:gd name="connsiteX1" fmla="*/ 0 w 838200"/>
              <a:gd name="connsiteY1" fmla="*/ 0 h 596900"/>
              <a:gd name="connsiteX2" fmla="*/ 838200 w 838200"/>
              <a:gd name="connsiteY2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596900">
                <a:moveTo>
                  <a:pt x="0" y="596900"/>
                </a:moveTo>
                <a:lnTo>
                  <a:pt x="0" y="0"/>
                </a:lnTo>
                <a:lnTo>
                  <a:pt x="83820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8" name="Group 38">
            <a:extLst>
              <a:ext uri="{FF2B5EF4-FFF2-40B4-BE49-F238E27FC236}">
                <a16:creationId xmlns:a16="http://schemas.microsoft.com/office/drawing/2014/main" id="{40A8BFA8-13E6-C0A4-5250-66DDF4621A3C}"/>
              </a:ext>
            </a:extLst>
          </p:cNvPr>
          <p:cNvGrpSpPr/>
          <p:nvPr/>
        </p:nvGrpSpPr>
        <p:grpSpPr>
          <a:xfrm>
            <a:off x="8397650" y="1781298"/>
            <a:ext cx="3074303" cy="1627579"/>
            <a:chOff x="1381213" y="1521262"/>
            <a:chExt cx="2358631" cy="1505773"/>
          </a:xfrm>
        </p:grpSpPr>
        <p:sp>
          <p:nvSpPr>
            <p:cNvPr id="29" name="TextBox 39">
              <a:extLst>
                <a:ext uri="{FF2B5EF4-FFF2-40B4-BE49-F238E27FC236}">
                  <a16:creationId xmlns:a16="http://schemas.microsoft.com/office/drawing/2014/main" id="{DD1E86D6-A1CD-50D9-C341-9D733DC0EF98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111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Székesfehérvár - a duális képzések fellegvára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Friss diplomások </a:t>
              </a:r>
            </a:p>
            <a:p>
              <a:r>
                <a:rPr lang="hu-HU" altLang="ko-KR" dirty="0">
                  <a:solidFill>
                    <a:srgbClr val="151F39"/>
                  </a:solidFill>
                </a:rPr>
                <a:t>gyakorlati tapasztalattal</a:t>
              </a:r>
            </a:p>
          </p:txBody>
        </p:sp>
        <p:sp>
          <p:nvSpPr>
            <p:cNvPr id="30" name="TextBox 40">
              <a:extLst>
                <a:ext uri="{FF2B5EF4-FFF2-40B4-BE49-F238E27FC236}">
                  <a16:creationId xmlns:a16="http://schemas.microsoft.com/office/drawing/2014/main" id="{9F00724A-A1BF-143F-6AB4-2AFFD251D906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37016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Duális képzés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4B916F9E-93A0-F81A-F3CE-B0EEE714E2AF}"/>
              </a:ext>
            </a:extLst>
          </p:cNvPr>
          <p:cNvGrpSpPr/>
          <p:nvPr/>
        </p:nvGrpSpPr>
        <p:grpSpPr>
          <a:xfrm>
            <a:off x="6979949" y="1926241"/>
            <a:ext cx="1080000" cy="1080000"/>
            <a:chOff x="4574848" y="1897856"/>
            <a:chExt cx="3028217" cy="3026664"/>
          </a:xfrm>
        </p:grpSpPr>
        <p:sp>
          <p:nvSpPr>
            <p:cNvPr id="32" name="Freeform: Shape 29">
              <a:extLst>
                <a:ext uri="{FF2B5EF4-FFF2-40B4-BE49-F238E27FC236}">
                  <a16:creationId xmlns:a16="http://schemas.microsoft.com/office/drawing/2014/main" id="{F7E8DAC6-046C-550C-434A-3E31FEA1B11A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>
              <a:solidFill>
                <a:srgbClr val="FF9900"/>
              </a:solidFill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  <p:sp>
          <p:nvSpPr>
            <p:cNvPr id="33" name="Freeform: Shape 30">
              <a:extLst>
                <a:ext uri="{FF2B5EF4-FFF2-40B4-BE49-F238E27FC236}">
                  <a16:creationId xmlns:a16="http://schemas.microsoft.com/office/drawing/2014/main" id="{537D9381-498D-73B4-36C1-755932C571B2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317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</p:grpSp>
      <p:sp>
        <p:nvSpPr>
          <p:cNvPr id="34" name="TextBox 40">
            <a:extLst>
              <a:ext uri="{FF2B5EF4-FFF2-40B4-BE49-F238E27FC236}">
                <a16:creationId xmlns:a16="http://schemas.microsoft.com/office/drawing/2014/main" id="{45E4455D-6B10-2E6A-9FFF-C504A92381FC}"/>
              </a:ext>
            </a:extLst>
          </p:cNvPr>
          <p:cNvSpPr txBox="1"/>
          <p:nvPr/>
        </p:nvSpPr>
        <p:spPr>
          <a:xfrm>
            <a:off x="8032265" y="414690"/>
            <a:ext cx="2853233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151F39"/>
                </a:solidFill>
                <a:cs typeface="Arial" pitchFamily="34" charset="0"/>
              </a:rPr>
              <a:t>#1 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gyakorlat orientált </a:t>
            </a:r>
          </a:p>
          <a:p>
            <a:pPr algn="ctr"/>
            <a:r>
              <a:rPr lang="hu-HU" altLang="ko-KR" sz="2000" dirty="0">
                <a:solidFill>
                  <a:srgbClr val="151F39"/>
                </a:solidFill>
                <a:cs typeface="Arial" pitchFamily="34" charset="0"/>
              </a:rPr>
              <a:t>műszaki egyetem Magyarországon</a:t>
            </a:r>
            <a:endParaRPr lang="ko-KR" altLang="en-US" sz="2000" b="1" dirty="0">
              <a:solidFill>
                <a:srgbClr val="151F39"/>
              </a:solidFill>
              <a:cs typeface="Arial" pitchFamily="34" charset="0"/>
            </a:endParaRP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C0122E4E-FFA2-9869-DC27-A2F9C5582B86}"/>
              </a:ext>
            </a:extLst>
          </p:cNvPr>
          <p:cNvSpPr txBox="1"/>
          <p:nvPr/>
        </p:nvSpPr>
        <p:spPr>
          <a:xfrm>
            <a:off x="8309602" y="4040998"/>
            <a:ext cx="3058047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7 KAR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17 alapképzés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13 mesterképzés</a:t>
            </a:r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4</a:t>
            </a:r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 doktori iskola</a:t>
            </a:r>
          </a:p>
        </p:txBody>
      </p:sp>
      <p:grpSp>
        <p:nvGrpSpPr>
          <p:cNvPr id="36" name="Group 38">
            <a:extLst>
              <a:ext uri="{FF2B5EF4-FFF2-40B4-BE49-F238E27FC236}">
                <a16:creationId xmlns:a16="http://schemas.microsoft.com/office/drawing/2014/main" id="{BAAA7CEF-FF4E-FB59-DD2D-5FF28842C622}"/>
              </a:ext>
            </a:extLst>
          </p:cNvPr>
          <p:cNvGrpSpPr/>
          <p:nvPr/>
        </p:nvGrpSpPr>
        <p:grpSpPr>
          <a:xfrm>
            <a:off x="3295144" y="4739492"/>
            <a:ext cx="3404006" cy="1517077"/>
            <a:chOff x="1158042" y="1521262"/>
            <a:chExt cx="2581802" cy="1893181"/>
          </a:xfrm>
        </p:grpSpPr>
        <p:sp>
          <p:nvSpPr>
            <p:cNvPr id="37" name="TextBox 39">
              <a:extLst>
                <a:ext uri="{FF2B5EF4-FFF2-40B4-BE49-F238E27FC236}">
                  <a16:creationId xmlns:a16="http://schemas.microsoft.com/office/drawing/2014/main" id="{865CD499-2B08-B0D3-B417-FD2E2BD51591}"/>
                </a:ext>
              </a:extLst>
            </p:cNvPr>
            <p:cNvSpPr txBox="1"/>
            <p:nvPr/>
          </p:nvSpPr>
          <p:spPr>
            <a:xfrm>
              <a:off x="1158042" y="1916537"/>
              <a:ext cx="2581802" cy="149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hu-HU" altLang="ko-KR" dirty="0">
                  <a:solidFill>
                    <a:srgbClr val="151F39"/>
                  </a:solidFill>
                </a:rPr>
                <a:t>Az Ipar 4.0 kihívásainak megfelelő piaci szereplők minél intenzívebb bevonása az oktatásba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6A36444B-6F9E-FFEE-FE3B-137A02894E83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Ipari tanszékek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E9D993-7700-DA4D-8B64-F2BB9738A499}"/>
              </a:ext>
            </a:extLst>
          </p:cNvPr>
          <p:cNvGrpSpPr/>
          <p:nvPr/>
        </p:nvGrpSpPr>
        <p:grpSpPr>
          <a:xfrm>
            <a:off x="3923722" y="3234611"/>
            <a:ext cx="2758584" cy="686080"/>
            <a:chOff x="1381213" y="1521262"/>
            <a:chExt cx="2358631" cy="8561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CBF9E8D-8E39-EB32-332E-24E42EAE8243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46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Ipari szereplőkkel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77E55E-8025-C9F6-AFF2-DF89B1B6EF18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Technológiai parkok</a:t>
              </a:r>
            </a:p>
          </p:txBody>
        </p:sp>
      </p:grpSp>
      <p:pic>
        <p:nvPicPr>
          <p:cNvPr id="44" name="Kép 43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C24C70BF-B874-FC12-CE2D-E7A1B90F1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" y="5584593"/>
            <a:ext cx="3168000" cy="6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51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자유형: 도형 16">
            <a:extLst>
              <a:ext uri="{FF2B5EF4-FFF2-40B4-BE49-F238E27FC236}">
                <a16:creationId xmlns:a16="http://schemas.microsoft.com/office/drawing/2014/main" id="{3204CE1A-7D1C-4C60-B0E6-9B2023364081}"/>
              </a:ext>
            </a:extLst>
          </p:cNvPr>
          <p:cNvSpPr>
            <a:spLocks noChangeAspect="1"/>
          </p:cNvSpPr>
          <p:nvPr/>
        </p:nvSpPr>
        <p:spPr>
          <a:xfrm>
            <a:off x="-15691" y="1466112"/>
            <a:ext cx="2399364" cy="2698677"/>
          </a:xfrm>
          <a:custGeom>
            <a:avLst/>
            <a:gdLst>
              <a:gd name="connsiteX0" fmla="*/ 1376433 w 2765122"/>
              <a:gd name="connsiteY0" fmla="*/ 2257187 h 3110058"/>
              <a:gd name="connsiteX1" fmla="*/ 1145400 w 2765122"/>
              <a:gd name="connsiteY1" fmla="*/ 2354829 h 3110058"/>
              <a:gd name="connsiteX2" fmla="*/ 1036105 w 2765122"/>
              <a:gd name="connsiteY2" fmla="*/ 2389775 h 3110058"/>
              <a:gd name="connsiteX3" fmla="*/ 1040146 w 2765122"/>
              <a:gd name="connsiteY3" fmla="*/ 2406930 h 3110058"/>
              <a:gd name="connsiteX4" fmla="*/ 1382560 w 2765122"/>
              <a:gd name="connsiteY4" fmla="*/ 2894301 h 3110058"/>
              <a:gd name="connsiteX5" fmla="*/ 1724974 w 2765122"/>
              <a:gd name="connsiteY5" fmla="*/ 2406930 h 3110058"/>
              <a:gd name="connsiteX6" fmla="*/ 1726723 w 2765122"/>
              <a:gd name="connsiteY6" fmla="*/ 2399874 h 3110058"/>
              <a:gd name="connsiteX7" fmla="*/ 1605728 w 2765122"/>
              <a:gd name="connsiteY7" fmla="*/ 2358846 h 3110058"/>
              <a:gd name="connsiteX8" fmla="*/ 1795887 w 2765122"/>
              <a:gd name="connsiteY8" fmla="*/ 2033026 h 3110058"/>
              <a:gd name="connsiteX9" fmla="*/ 1694075 w 2765122"/>
              <a:gd name="connsiteY9" fmla="*/ 2094586 h 3110058"/>
              <a:gd name="connsiteX10" fmla="*/ 1578650 w 2765122"/>
              <a:gd name="connsiteY10" fmla="*/ 2155153 h 3110058"/>
              <a:gd name="connsiteX11" fmla="*/ 1618821 w 2765122"/>
              <a:gd name="connsiteY11" fmla="*/ 2173994 h 3110058"/>
              <a:gd name="connsiteX12" fmla="*/ 1763952 w 2765122"/>
              <a:gd name="connsiteY12" fmla="*/ 2229138 h 3110058"/>
              <a:gd name="connsiteX13" fmla="*/ 1791432 w 2765122"/>
              <a:gd name="connsiteY13" fmla="*/ 2076334 h 3110058"/>
              <a:gd name="connsiteX14" fmla="*/ 969005 w 2765122"/>
              <a:gd name="connsiteY14" fmla="*/ 2030800 h 3110058"/>
              <a:gd name="connsiteX15" fmla="*/ 973688 w 2765122"/>
              <a:gd name="connsiteY15" fmla="*/ 2076334 h 3110058"/>
              <a:gd name="connsiteX16" fmla="*/ 997942 w 2765122"/>
              <a:gd name="connsiteY16" fmla="*/ 2219324 h 3110058"/>
              <a:gd name="connsiteX17" fmla="*/ 1135534 w 2765122"/>
              <a:gd name="connsiteY17" fmla="*/ 2169774 h 3110058"/>
              <a:gd name="connsiteX18" fmla="*/ 1176026 w 2765122"/>
              <a:gd name="connsiteY18" fmla="*/ 2151638 h 3110058"/>
              <a:gd name="connsiteX19" fmla="*/ 1061678 w 2765122"/>
              <a:gd name="connsiteY19" fmla="*/ 2089068 h 3110058"/>
              <a:gd name="connsiteX20" fmla="*/ 2270995 w 2765122"/>
              <a:gd name="connsiteY20" fmla="*/ 1682607 h 3110058"/>
              <a:gd name="connsiteX21" fmla="*/ 2193789 w 2765122"/>
              <a:gd name="connsiteY21" fmla="*/ 1749541 h 3110058"/>
              <a:gd name="connsiteX22" fmla="*/ 2080535 w 2765122"/>
              <a:gd name="connsiteY22" fmla="*/ 1839120 h 3110058"/>
              <a:gd name="connsiteX23" fmla="*/ 1988274 w 2765122"/>
              <a:gd name="connsiteY23" fmla="*/ 1905861 h 3110058"/>
              <a:gd name="connsiteX24" fmla="*/ 1956628 w 2765122"/>
              <a:gd name="connsiteY24" fmla="*/ 2160317 h 3110058"/>
              <a:gd name="connsiteX25" fmla="*/ 1929983 w 2765122"/>
              <a:gd name="connsiteY25" fmla="*/ 2282840 h 3110058"/>
              <a:gd name="connsiteX26" fmla="*/ 2032699 w 2765122"/>
              <a:gd name="connsiteY26" fmla="*/ 2311732 h 3110058"/>
              <a:gd name="connsiteX27" fmla="*/ 2530541 w 2765122"/>
              <a:gd name="connsiteY27" fmla="*/ 2244806 h 3110058"/>
              <a:gd name="connsiteX28" fmla="*/ 2289139 w 2765122"/>
              <a:gd name="connsiteY28" fmla="*/ 1700285 h 3110058"/>
              <a:gd name="connsiteX29" fmla="*/ 491768 w 2765122"/>
              <a:gd name="connsiteY29" fmla="*/ 1666932 h 3110058"/>
              <a:gd name="connsiteX30" fmla="*/ 473585 w 2765122"/>
              <a:gd name="connsiteY30" fmla="*/ 1684439 h 3110058"/>
              <a:gd name="connsiteX31" fmla="*/ 222717 w 2765122"/>
              <a:gd name="connsiteY31" fmla="*/ 2224664 h 3110058"/>
              <a:gd name="connsiteX32" fmla="*/ 719315 w 2765122"/>
              <a:gd name="connsiteY32" fmla="*/ 2300269 h 3110058"/>
              <a:gd name="connsiteX33" fmla="*/ 831176 w 2765122"/>
              <a:gd name="connsiteY33" fmla="*/ 2270901 h 3110058"/>
              <a:gd name="connsiteX34" fmla="*/ 808495 w 2765122"/>
              <a:gd name="connsiteY34" fmla="*/ 2160317 h 3110058"/>
              <a:gd name="connsiteX35" fmla="*/ 776012 w 2765122"/>
              <a:gd name="connsiteY35" fmla="*/ 1899134 h 3110058"/>
              <a:gd name="connsiteX36" fmla="*/ 679735 w 2765122"/>
              <a:gd name="connsiteY36" fmla="*/ 1826895 h 3110058"/>
              <a:gd name="connsiteX37" fmla="*/ 502637 w 2765122"/>
              <a:gd name="connsiteY37" fmla="*/ 1677612 h 3110058"/>
              <a:gd name="connsiteX38" fmla="*/ 2001099 w 2765122"/>
              <a:gd name="connsiteY38" fmla="*/ 1443878 h 3110058"/>
              <a:gd name="connsiteX39" fmla="*/ 2005588 w 2765122"/>
              <a:gd name="connsiteY39" fmla="*/ 1555029 h 3110058"/>
              <a:gd name="connsiteX40" fmla="*/ 2000712 w 2765122"/>
              <a:gd name="connsiteY40" fmla="*/ 1675767 h 3110058"/>
              <a:gd name="connsiteX41" fmla="*/ 2038461 w 2765122"/>
              <a:gd name="connsiteY41" fmla="*/ 1648469 h 3110058"/>
              <a:gd name="connsiteX42" fmla="*/ 2130505 w 2765122"/>
              <a:gd name="connsiteY42" fmla="*/ 1573751 h 3110058"/>
              <a:gd name="connsiteX43" fmla="*/ 2143759 w 2765122"/>
              <a:gd name="connsiteY43" fmla="*/ 1562074 h 3110058"/>
              <a:gd name="connsiteX44" fmla="*/ 2039991 w 2765122"/>
              <a:gd name="connsiteY44" fmla="*/ 1473050 h 3110058"/>
              <a:gd name="connsiteX45" fmla="*/ 764411 w 2765122"/>
              <a:gd name="connsiteY45" fmla="*/ 1434288 h 3110058"/>
              <a:gd name="connsiteX46" fmla="*/ 726661 w 2765122"/>
              <a:gd name="connsiteY46" fmla="*/ 1461587 h 3110058"/>
              <a:gd name="connsiteX47" fmla="*/ 634617 w 2765122"/>
              <a:gd name="connsiteY47" fmla="*/ 1536305 h 3110058"/>
              <a:gd name="connsiteX48" fmla="*/ 621360 w 2765122"/>
              <a:gd name="connsiteY48" fmla="*/ 1547985 h 3110058"/>
              <a:gd name="connsiteX49" fmla="*/ 725129 w 2765122"/>
              <a:gd name="connsiteY49" fmla="*/ 1637009 h 3110058"/>
              <a:gd name="connsiteX50" fmla="*/ 764024 w 2765122"/>
              <a:gd name="connsiteY50" fmla="*/ 1666183 h 3110058"/>
              <a:gd name="connsiteX51" fmla="*/ 759534 w 2765122"/>
              <a:gd name="connsiteY51" fmla="*/ 1555029 h 3110058"/>
              <a:gd name="connsiteX52" fmla="*/ 1386966 w 2765122"/>
              <a:gd name="connsiteY52" fmla="*/ 1049980 h 3110058"/>
              <a:gd name="connsiteX53" fmla="*/ 1160689 w 2765122"/>
              <a:gd name="connsiteY53" fmla="*/ 1170734 h 3110058"/>
              <a:gd name="connsiteX54" fmla="*/ 947211 w 2765122"/>
              <a:gd name="connsiteY54" fmla="*/ 1303680 h 3110058"/>
              <a:gd name="connsiteX55" fmla="*/ 938816 w 2765122"/>
              <a:gd name="connsiteY55" fmla="*/ 1555028 h 3110058"/>
              <a:gd name="connsiteX56" fmla="*/ 947046 w 2765122"/>
              <a:gd name="connsiteY56" fmla="*/ 1801432 h 3110058"/>
              <a:gd name="connsiteX57" fmla="*/ 1154015 w 2765122"/>
              <a:gd name="connsiteY57" fmla="*/ 1935392 h 3110058"/>
              <a:gd name="connsiteX58" fmla="*/ 1378151 w 2765122"/>
              <a:gd name="connsiteY58" fmla="*/ 2060078 h 3110058"/>
              <a:gd name="connsiteX59" fmla="*/ 1604433 w 2765122"/>
              <a:gd name="connsiteY59" fmla="*/ 1939321 h 3110058"/>
              <a:gd name="connsiteX60" fmla="*/ 1817909 w 2765122"/>
              <a:gd name="connsiteY60" fmla="*/ 1806377 h 3110058"/>
              <a:gd name="connsiteX61" fmla="*/ 1826304 w 2765122"/>
              <a:gd name="connsiteY61" fmla="*/ 1555028 h 3110058"/>
              <a:gd name="connsiteX62" fmla="*/ 1818074 w 2765122"/>
              <a:gd name="connsiteY62" fmla="*/ 1308628 h 3110058"/>
              <a:gd name="connsiteX63" fmla="*/ 1611105 w 2765122"/>
              <a:gd name="connsiteY63" fmla="*/ 1174667 h 3110058"/>
              <a:gd name="connsiteX64" fmla="*/ 1767179 w 2765122"/>
              <a:gd name="connsiteY64" fmla="*/ 890733 h 3110058"/>
              <a:gd name="connsiteX65" fmla="*/ 1629589 w 2765122"/>
              <a:gd name="connsiteY65" fmla="*/ 940281 h 3110058"/>
              <a:gd name="connsiteX66" fmla="*/ 1589093 w 2765122"/>
              <a:gd name="connsiteY66" fmla="*/ 958419 h 3110058"/>
              <a:gd name="connsiteX67" fmla="*/ 1703444 w 2765122"/>
              <a:gd name="connsiteY67" fmla="*/ 1020991 h 3110058"/>
              <a:gd name="connsiteX68" fmla="*/ 1796116 w 2765122"/>
              <a:gd name="connsiteY68" fmla="*/ 1079257 h 3110058"/>
              <a:gd name="connsiteX69" fmla="*/ 1791432 w 2765122"/>
              <a:gd name="connsiteY69" fmla="*/ 1033723 h 3110058"/>
              <a:gd name="connsiteX70" fmla="*/ 1001168 w 2765122"/>
              <a:gd name="connsiteY70" fmla="*/ 880921 h 3110058"/>
              <a:gd name="connsiteX71" fmla="*/ 973688 w 2765122"/>
              <a:gd name="connsiteY71" fmla="*/ 1033723 h 3110058"/>
              <a:gd name="connsiteX72" fmla="*/ 969233 w 2765122"/>
              <a:gd name="connsiteY72" fmla="*/ 1077033 h 3110058"/>
              <a:gd name="connsiteX73" fmla="*/ 1071048 w 2765122"/>
              <a:gd name="connsiteY73" fmla="*/ 1015472 h 3110058"/>
              <a:gd name="connsiteX74" fmla="*/ 1186470 w 2765122"/>
              <a:gd name="connsiteY74" fmla="*/ 954907 h 3110058"/>
              <a:gd name="connsiteX75" fmla="*/ 1146299 w 2765122"/>
              <a:gd name="connsiteY75" fmla="*/ 936065 h 3110058"/>
              <a:gd name="connsiteX76" fmla="*/ 2296662 w 2765122"/>
              <a:gd name="connsiteY76" fmla="*/ 783036 h 3110058"/>
              <a:gd name="connsiteX77" fmla="*/ 2045808 w 2765122"/>
              <a:gd name="connsiteY77" fmla="*/ 809787 h 3110058"/>
              <a:gd name="connsiteX78" fmla="*/ 1933945 w 2765122"/>
              <a:gd name="connsiteY78" fmla="*/ 839155 h 3110058"/>
              <a:gd name="connsiteX79" fmla="*/ 1956628 w 2765122"/>
              <a:gd name="connsiteY79" fmla="*/ 949742 h 3110058"/>
              <a:gd name="connsiteX80" fmla="*/ 1989111 w 2765122"/>
              <a:gd name="connsiteY80" fmla="*/ 1210925 h 3110058"/>
              <a:gd name="connsiteX81" fmla="*/ 2085387 w 2765122"/>
              <a:gd name="connsiteY81" fmla="*/ 1283163 h 3110058"/>
              <a:gd name="connsiteX82" fmla="*/ 2262485 w 2765122"/>
              <a:gd name="connsiteY82" fmla="*/ 1432446 h 3110058"/>
              <a:gd name="connsiteX83" fmla="*/ 2273353 w 2765122"/>
              <a:gd name="connsiteY83" fmla="*/ 1443125 h 3110058"/>
              <a:gd name="connsiteX84" fmla="*/ 2291537 w 2765122"/>
              <a:gd name="connsiteY84" fmla="*/ 1425616 h 3110058"/>
              <a:gd name="connsiteX85" fmla="*/ 2542406 w 2765122"/>
              <a:gd name="connsiteY85" fmla="*/ 885391 h 3110058"/>
              <a:gd name="connsiteX86" fmla="*/ 2296662 w 2765122"/>
              <a:gd name="connsiteY86" fmla="*/ 783036 h 3110058"/>
              <a:gd name="connsiteX87" fmla="*/ 482072 w 2765122"/>
              <a:gd name="connsiteY87" fmla="*/ 767202 h 3110058"/>
              <a:gd name="connsiteX88" fmla="*/ 234579 w 2765122"/>
              <a:gd name="connsiteY88" fmla="*/ 865253 h 3110058"/>
              <a:gd name="connsiteX89" fmla="*/ 475981 w 2765122"/>
              <a:gd name="connsiteY89" fmla="*/ 1409774 h 3110058"/>
              <a:gd name="connsiteX90" fmla="*/ 494126 w 2765122"/>
              <a:gd name="connsiteY90" fmla="*/ 1427453 h 3110058"/>
              <a:gd name="connsiteX91" fmla="*/ 571333 w 2765122"/>
              <a:gd name="connsiteY91" fmla="*/ 1360517 h 3110058"/>
              <a:gd name="connsiteX92" fmla="*/ 684587 w 2765122"/>
              <a:gd name="connsiteY92" fmla="*/ 1270938 h 3110058"/>
              <a:gd name="connsiteX93" fmla="*/ 776848 w 2765122"/>
              <a:gd name="connsiteY93" fmla="*/ 1204197 h 3110058"/>
              <a:gd name="connsiteX94" fmla="*/ 808495 w 2765122"/>
              <a:gd name="connsiteY94" fmla="*/ 949742 h 3110058"/>
              <a:gd name="connsiteX95" fmla="*/ 835139 w 2765122"/>
              <a:gd name="connsiteY95" fmla="*/ 827220 h 3110058"/>
              <a:gd name="connsiteX96" fmla="*/ 732420 w 2765122"/>
              <a:gd name="connsiteY96" fmla="*/ 798327 h 3110058"/>
              <a:gd name="connsiteX97" fmla="*/ 482072 w 2765122"/>
              <a:gd name="connsiteY97" fmla="*/ 767202 h 3110058"/>
              <a:gd name="connsiteX98" fmla="*/ 1382560 w 2765122"/>
              <a:gd name="connsiteY98" fmla="*/ 215755 h 3110058"/>
              <a:gd name="connsiteX99" fmla="*/ 1040146 w 2765122"/>
              <a:gd name="connsiteY99" fmla="*/ 703126 h 3110058"/>
              <a:gd name="connsiteX100" fmla="*/ 1038397 w 2765122"/>
              <a:gd name="connsiteY100" fmla="*/ 710184 h 3110058"/>
              <a:gd name="connsiteX101" fmla="*/ 1159394 w 2765122"/>
              <a:gd name="connsiteY101" fmla="*/ 751212 h 3110058"/>
              <a:gd name="connsiteX102" fmla="*/ 1388689 w 2765122"/>
              <a:gd name="connsiteY102" fmla="*/ 852872 h 3110058"/>
              <a:gd name="connsiteX103" fmla="*/ 1619722 w 2765122"/>
              <a:gd name="connsiteY103" fmla="*/ 755229 h 3110058"/>
              <a:gd name="connsiteX104" fmla="*/ 1729016 w 2765122"/>
              <a:gd name="connsiteY104" fmla="*/ 720284 h 3110058"/>
              <a:gd name="connsiteX105" fmla="*/ 1724974 w 2765122"/>
              <a:gd name="connsiteY105" fmla="*/ 703126 h 3110058"/>
              <a:gd name="connsiteX106" fmla="*/ 1382560 w 2765122"/>
              <a:gd name="connsiteY106" fmla="*/ 215755 h 3110058"/>
              <a:gd name="connsiteX107" fmla="*/ 1382561 w 2765122"/>
              <a:gd name="connsiteY107" fmla="*/ 0 h 3110058"/>
              <a:gd name="connsiteX108" fmla="*/ 1863319 w 2765122"/>
              <a:gd name="connsiteY108" fmla="*/ 565886 h 3110058"/>
              <a:gd name="connsiteX109" fmla="*/ 1892754 w 2765122"/>
              <a:gd name="connsiteY109" fmla="*/ 669221 h 3110058"/>
              <a:gd name="connsiteX110" fmla="*/ 1998805 w 2765122"/>
              <a:gd name="connsiteY110" fmla="*/ 644109 h 3110058"/>
              <a:gd name="connsiteX111" fmla="*/ 2729256 w 2765122"/>
              <a:gd name="connsiteY111" fmla="*/ 777515 h 3110058"/>
              <a:gd name="connsiteX112" fmla="*/ 2479563 w 2765122"/>
              <a:gd name="connsiteY112" fmla="*/ 1476806 h 3110058"/>
              <a:gd name="connsiteX113" fmla="*/ 2396868 w 2765122"/>
              <a:gd name="connsiteY113" fmla="*/ 1564493 h 3110058"/>
              <a:gd name="connsiteX114" fmla="*/ 2415853 w 2765122"/>
              <a:gd name="connsiteY114" fmla="*/ 1583149 h 3110058"/>
              <a:gd name="connsiteX115" fmla="*/ 2715481 w 2765122"/>
              <a:gd name="connsiteY115" fmla="*/ 2355928 h 3110058"/>
              <a:gd name="connsiteX116" fmla="*/ 1982813 w 2765122"/>
              <a:gd name="connsiteY116" fmla="*/ 2476565 h 3110058"/>
              <a:gd name="connsiteX117" fmla="*/ 1890625 w 2765122"/>
              <a:gd name="connsiteY117" fmla="*/ 2453030 h 3110058"/>
              <a:gd name="connsiteX118" fmla="*/ 1863319 w 2765122"/>
              <a:gd name="connsiteY118" fmla="*/ 2544172 h 3110058"/>
              <a:gd name="connsiteX119" fmla="*/ 1382561 w 2765122"/>
              <a:gd name="connsiteY119" fmla="*/ 3110058 h 3110058"/>
              <a:gd name="connsiteX120" fmla="*/ 901803 w 2765122"/>
              <a:gd name="connsiteY120" fmla="*/ 2544172 h 3110058"/>
              <a:gd name="connsiteX121" fmla="*/ 872368 w 2765122"/>
              <a:gd name="connsiteY121" fmla="*/ 2440837 h 3110058"/>
              <a:gd name="connsiteX122" fmla="*/ 766317 w 2765122"/>
              <a:gd name="connsiteY122" fmla="*/ 2465949 h 3110058"/>
              <a:gd name="connsiteX123" fmla="*/ 35866 w 2765122"/>
              <a:gd name="connsiteY123" fmla="*/ 2332544 h 3110058"/>
              <a:gd name="connsiteX124" fmla="*/ 285559 w 2765122"/>
              <a:gd name="connsiteY124" fmla="*/ 1633252 h 3110058"/>
              <a:gd name="connsiteX125" fmla="*/ 368254 w 2765122"/>
              <a:gd name="connsiteY125" fmla="*/ 1545565 h 3110058"/>
              <a:gd name="connsiteX126" fmla="*/ 349269 w 2765122"/>
              <a:gd name="connsiteY126" fmla="*/ 1526910 h 3110058"/>
              <a:gd name="connsiteX127" fmla="*/ 49641 w 2765122"/>
              <a:gd name="connsiteY127" fmla="*/ 754130 h 3110058"/>
              <a:gd name="connsiteX128" fmla="*/ 782309 w 2765122"/>
              <a:gd name="connsiteY128" fmla="*/ 633493 h 3110058"/>
              <a:gd name="connsiteX129" fmla="*/ 874497 w 2765122"/>
              <a:gd name="connsiteY129" fmla="*/ 657029 h 3110058"/>
              <a:gd name="connsiteX130" fmla="*/ 901803 w 2765122"/>
              <a:gd name="connsiteY130" fmla="*/ 565886 h 3110058"/>
              <a:gd name="connsiteX131" fmla="*/ 1382561 w 2765122"/>
              <a:gd name="connsiteY131" fmla="*/ 0 h 311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765122" h="3110058">
                <a:moveTo>
                  <a:pt x="1376433" y="2257187"/>
                </a:moveTo>
                <a:lnTo>
                  <a:pt x="1145400" y="2354829"/>
                </a:lnTo>
                <a:lnTo>
                  <a:pt x="1036105" y="2389775"/>
                </a:lnTo>
                <a:lnTo>
                  <a:pt x="1040146" y="2406930"/>
                </a:lnTo>
                <a:cubicBezTo>
                  <a:pt x="1121535" y="2704580"/>
                  <a:pt x="1244707" y="2894301"/>
                  <a:pt x="1382560" y="2894301"/>
                </a:cubicBezTo>
                <a:cubicBezTo>
                  <a:pt x="1520414" y="2894301"/>
                  <a:pt x="1643585" y="2704580"/>
                  <a:pt x="1724974" y="2406930"/>
                </a:cubicBezTo>
                <a:lnTo>
                  <a:pt x="1726723" y="2399874"/>
                </a:lnTo>
                <a:lnTo>
                  <a:pt x="1605728" y="2358846"/>
                </a:lnTo>
                <a:close/>
                <a:moveTo>
                  <a:pt x="1795887" y="2033026"/>
                </a:moveTo>
                <a:lnTo>
                  <a:pt x="1694075" y="2094586"/>
                </a:lnTo>
                <a:lnTo>
                  <a:pt x="1578650" y="2155153"/>
                </a:lnTo>
                <a:lnTo>
                  <a:pt x="1618821" y="2173994"/>
                </a:lnTo>
                <a:lnTo>
                  <a:pt x="1763952" y="2229138"/>
                </a:lnTo>
                <a:lnTo>
                  <a:pt x="1791432" y="2076334"/>
                </a:lnTo>
                <a:close/>
                <a:moveTo>
                  <a:pt x="969005" y="2030800"/>
                </a:moveTo>
                <a:lnTo>
                  <a:pt x="973688" y="2076334"/>
                </a:lnTo>
                <a:lnTo>
                  <a:pt x="997942" y="2219324"/>
                </a:lnTo>
                <a:lnTo>
                  <a:pt x="1135534" y="2169774"/>
                </a:lnTo>
                <a:lnTo>
                  <a:pt x="1176026" y="2151638"/>
                </a:lnTo>
                <a:lnTo>
                  <a:pt x="1061678" y="2089068"/>
                </a:lnTo>
                <a:close/>
                <a:moveTo>
                  <a:pt x="2270995" y="1682607"/>
                </a:moveTo>
                <a:lnTo>
                  <a:pt x="2193789" y="1749541"/>
                </a:lnTo>
                <a:cubicBezTo>
                  <a:pt x="2157450" y="1779622"/>
                  <a:pt x="2119670" y="1809519"/>
                  <a:pt x="2080535" y="1839120"/>
                </a:cubicBezTo>
                <a:lnTo>
                  <a:pt x="1988274" y="1905861"/>
                </a:lnTo>
                <a:lnTo>
                  <a:pt x="1956628" y="2160317"/>
                </a:lnTo>
                <a:lnTo>
                  <a:pt x="1929983" y="2282840"/>
                </a:lnTo>
                <a:lnTo>
                  <a:pt x="2032699" y="2311732"/>
                </a:lnTo>
                <a:cubicBezTo>
                  <a:pt x="2281801" y="2367725"/>
                  <a:pt x="2467430" y="2349840"/>
                  <a:pt x="2530541" y="2244806"/>
                </a:cubicBezTo>
                <a:cubicBezTo>
                  <a:pt x="2601541" y="2126643"/>
                  <a:pt x="2502356" y="1923350"/>
                  <a:pt x="2289139" y="1700285"/>
                </a:cubicBezTo>
                <a:close/>
                <a:moveTo>
                  <a:pt x="491768" y="1666932"/>
                </a:moveTo>
                <a:lnTo>
                  <a:pt x="473585" y="1684439"/>
                </a:lnTo>
                <a:cubicBezTo>
                  <a:pt x="256508" y="1903749"/>
                  <a:pt x="153790" y="2105280"/>
                  <a:pt x="222717" y="2224664"/>
                </a:cubicBezTo>
                <a:cubicBezTo>
                  <a:pt x="283985" y="2330784"/>
                  <a:pt x="469273" y="2351906"/>
                  <a:pt x="719315" y="2300269"/>
                </a:cubicBezTo>
                <a:lnTo>
                  <a:pt x="831176" y="2270901"/>
                </a:lnTo>
                <a:lnTo>
                  <a:pt x="808495" y="2160317"/>
                </a:lnTo>
                <a:lnTo>
                  <a:pt x="776012" y="1899134"/>
                </a:lnTo>
                <a:lnTo>
                  <a:pt x="679735" y="1826895"/>
                </a:lnTo>
                <a:cubicBezTo>
                  <a:pt x="616990" y="1777691"/>
                  <a:pt x="557836" y="1727770"/>
                  <a:pt x="502637" y="1677612"/>
                </a:cubicBezTo>
                <a:close/>
                <a:moveTo>
                  <a:pt x="2001099" y="1443878"/>
                </a:moveTo>
                <a:lnTo>
                  <a:pt x="2005588" y="1555029"/>
                </a:lnTo>
                <a:lnTo>
                  <a:pt x="2000712" y="1675767"/>
                </a:lnTo>
                <a:lnTo>
                  <a:pt x="2038461" y="1648469"/>
                </a:lnTo>
                <a:cubicBezTo>
                  <a:pt x="2070345" y="1623579"/>
                  <a:pt x="2101053" y="1598643"/>
                  <a:pt x="2130505" y="1573751"/>
                </a:cubicBezTo>
                <a:lnTo>
                  <a:pt x="2143759" y="1562074"/>
                </a:lnTo>
                <a:lnTo>
                  <a:pt x="2039991" y="1473050"/>
                </a:lnTo>
                <a:close/>
                <a:moveTo>
                  <a:pt x="764411" y="1434288"/>
                </a:moveTo>
                <a:lnTo>
                  <a:pt x="726661" y="1461587"/>
                </a:lnTo>
                <a:cubicBezTo>
                  <a:pt x="694778" y="1486477"/>
                  <a:pt x="664070" y="1511412"/>
                  <a:pt x="634617" y="1536305"/>
                </a:cubicBezTo>
                <a:lnTo>
                  <a:pt x="621360" y="1547985"/>
                </a:lnTo>
                <a:lnTo>
                  <a:pt x="725129" y="1637009"/>
                </a:lnTo>
                <a:lnTo>
                  <a:pt x="764024" y="1666183"/>
                </a:lnTo>
                <a:lnTo>
                  <a:pt x="759534" y="1555029"/>
                </a:lnTo>
                <a:close/>
                <a:moveTo>
                  <a:pt x="1386966" y="1049980"/>
                </a:moveTo>
                <a:lnTo>
                  <a:pt x="1160689" y="1170734"/>
                </a:lnTo>
                <a:lnTo>
                  <a:pt x="947211" y="1303680"/>
                </a:lnTo>
                <a:lnTo>
                  <a:pt x="938816" y="1555028"/>
                </a:lnTo>
                <a:lnTo>
                  <a:pt x="947046" y="1801432"/>
                </a:lnTo>
                <a:lnTo>
                  <a:pt x="1154015" y="1935392"/>
                </a:lnTo>
                <a:lnTo>
                  <a:pt x="1378151" y="2060078"/>
                </a:lnTo>
                <a:lnTo>
                  <a:pt x="1604433" y="1939321"/>
                </a:lnTo>
                <a:lnTo>
                  <a:pt x="1817909" y="1806377"/>
                </a:lnTo>
                <a:lnTo>
                  <a:pt x="1826304" y="1555028"/>
                </a:lnTo>
                <a:lnTo>
                  <a:pt x="1818074" y="1308628"/>
                </a:lnTo>
                <a:lnTo>
                  <a:pt x="1611105" y="1174667"/>
                </a:lnTo>
                <a:close/>
                <a:moveTo>
                  <a:pt x="1767179" y="890733"/>
                </a:moveTo>
                <a:lnTo>
                  <a:pt x="1629589" y="940281"/>
                </a:lnTo>
                <a:lnTo>
                  <a:pt x="1589093" y="958419"/>
                </a:lnTo>
                <a:lnTo>
                  <a:pt x="1703444" y="1020991"/>
                </a:lnTo>
                <a:lnTo>
                  <a:pt x="1796116" y="1079257"/>
                </a:lnTo>
                <a:lnTo>
                  <a:pt x="1791432" y="1033723"/>
                </a:lnTo>
                <a:close/>
                <a:moveTo>
                  <a:pt x="1001168" y="880921"/>
                </a:moveTo>
                <a:lnTo>
                  <a:pt x="973688" y="1033723"/>
                </a:lnTo>
                <a:lnTo>
                  <a:pt x="969233" y="1077033"/>
                </a:lnTo>
                <a:lnTo>
                  <a:pt x="1071048" y="1015472"/>
                </a:lnTo>
                <a:lnTo>
                  <a:pt x="1186470" y="954907"/>
                </a:lnTo>
                <a:lnTo>
                  <a:pt x="1146299" y="936065"/>
                </a:lnTo>
                <a:close/>
                <a:moveTo>
                  <a:pt x="2296662" y="783036"/>
                </a:moveTo>
                <a:cubicBezTo>
                  <a:pt x="2224233" y="781291"/>
                  <a:pt x="2139574" y="790423"/>
                  <a:pt x="2045808" y="809787"/>
                </a:cubicBezTo>
                <a:lnTo>
                  <a:pt x="1933945" y="839155"/>
                </a:lnTo>
                <a:lnTo>
                  <a:pt x="1956628" y="949742"/>
                </a:lnTo>
                <a:lnTo>
                  <a:pt x="1989111" y="1210925"/>
                </a:lnTo>
                <a:lnTo>
                  <a:pt x="2085387" y="1283163"/>
                </a:lnTo>
                <a:cubicBezTo>
                  <a:pt x="2148132" y="1332368"/>
                  <a:pt x="2207286" y="1382289"/>
                  <a:pt x="2262485" y="1432446"/>
                </a:cubicBezTo>
                <a:lnTo>
                  <a:pt x="2273353" y="1443125"/>
                </a:lnTo>
                <a:lnTo>
                  <a:pt x="2291537" y="1425616"/>
                </a:lnTo>
                <a:cubicBezTo>
                  <a:pt x="2508615" y="1206306"/>
                  <a:pt x="2611333" y="1004776"/>
                  <a:pt x="2542406" y="885391"/>
                </a:cubicBezTo>
                <a:cubicBezTo>
                  <a:pt x="2504113" y="819067"/>
                  <a:pt x="2417375" y="785944"/>
                  <a:pt x="2296662" y="783036"/>
                </a:cubicBezTo>
                <a:close/>
                <a:moveTo>
                  <a:pt x="482072" y="767202"/>
                </a:moveTo>
                <a:cubicBezTo>
                  <a:pt x="361326" y="768003"/>
                  <a:pt x="274023" y="799606"/>
                  <a:pt x="234579" y="865253"/>
                </a:cubicBezTo>
                <a:cubicBezTo>
                  <a:pt x="163579" y="983417"/>
                  <a:pt x="262764" y="1186709"/>
                  <a:pt x="475981" y="1409774"/>
                </a:cubicBezTo>
                <a:lnTo>
                  <a:pt x="494126" y="1427453"/>
                </a:lnTo>
                <a:lnTo>
                  <a:pt x="571333" y="1360517"/>
                </a:lnTo>
                <a:cubicBezTo>
                  <a:pt x="607672" y="1330436"/>
                  <a:pt x="645452" y="1300540"/>
                  <a:pt x="684587" y="1270938"/>
                </a:cubicBezTo>
                <a:lnTo>
                  <a:pt x="776848" y="1204197"/>
                </a:lnTo>
                <a:lnTo>
                  <a:pt x="808495" y="949742"/>
                </a:lnTo>
                <a:lnTo>
                  <a:pt x="835139" y="827220"/>
                </a:lnTo>
                <a:lnTo>
                  <a:pt x="732420" y="798327"/>
                </a:lnTo>
                <a:cubicBezTo>
                  <a:pt x="639007" y="777329"/>
                  <a:pt x="554520" y="766721"/>
                  <a:pt x="482072" y="767202"/>
                </a:cubicBezTo>
                <a:close/>
                <a:moveTo>
                  <a:pt x="1382560" y="215755"/>
                </a:moveTo>
                <a:cubicBezTo>
                  <a:pt x="1244707" y="215755"/>
                  <a:pt x="1121535" y="405476"/>
                  <a:pt x="1040146" y="703126"/>
                </a:cubicBezTo>
                <a:lnTo>
                  <a:pt x="1038397" y="710184"/>
                </a:lnTo>
                <a:lnTo>
                  <a:pt x="1159394" y="751212"/>
                </a:lnTo>
                <a:lnTo>
                  <a:pt x="1388689" y="852872"/>
                </a:lnTo>
                <a:lnTo>
                  <a:pt x="1619722" y="755229"/>
                </a:lnTo>
                <a:lnTo>
                  <a:pt x="1729016" y="720284"/>
                </a:lnTo>
                <a:lnTo>
                  <a:pt x="1724974" y="703126"/>
                </a:lnTo>
                <a:cubicBezTo>
                  <a:pt x="1643585" y="405476"/>
                  <a:pt x="1520414" y="215755"/>
                  <a:pt x="1382560" y="215755"/>
                </a:cubicBezTo>
                <a:close/>
                <a:moveTo>
                  <a:pt x="1382561" y="0"/>
                </a:moveTo>
                <a:cubicBezTo>
                  <a:pt x="1576111" y="0"/>
                  <a:pt x="1749046" y="220285"/>
                  <a:pt x="1863319" y="565886"/>
                </a:cubicBezTo>
                <a:lnTo>
                  <a:pt x="1892754" y="669221"/>
                </a:lnTo>
                <a:lnTo>
                  <a:pt x="1998805" y="644109"/>
                </a:lnTo>
                <a:cubicBezTo>
                  <a:pt x="2355240" y="570272"/>
                  <a:pt x="2632481" y="609896"/>
                  <a:pt x="2729256" y="777515"/>
                </a:cubicBezTo>
                <a:cubicBezTo>
                  <a:pt x="2826030" y="945133"/>
                  <a:pt x="2721726" y="1205043"/>
                  <a:pt x="2479563" y="1476806"/>
                </a:cubicBezTo>
                <a:lnTo>
                  <a:pt x="2396868" y="1564493"/>
                </a:lnTo>
                <a:lnTo>
                  <a:pt x="2415853" y="1583149"/>
                </a:lnTo>
                <a:cubicBezTo>
                  <a:pt x="2697403" y="1884053"/>
                  <a:pt x="2823474" y="2176199"/>
                  <a:pt x="2715481" y="2355928"/>
                </a:cubicBezTo>
                <a:cubicBezTo>
                  <a:pt x="2615796" y="2521833"/>
                  <a:pt x="2337906" y="2556612"/>
                  <a:pt x="1982813" y="2476565"/>
                </a:cubicBezTo>
                <a:lnTo>
                  <a:pt x="1890625" y="2453030"/>
                </a:lnTo>
                <a:lnTo>
                  <a:pt x="1863319" y="2544172"/>
                </a:lnTo>
                <a:cubicBezTo>
                  <a:pt x="1749047" y="2889773"/>
                  <a:pt x="1576111" y="3110058"/>
                  <a:pt x="1382561" y="3110058"/>
                </a:cubicBezTo>
                <a:cubicBezTo>
                  <a:pt x="1189012" y="3110058"/>
                  <a:pt x="1016076" y="2889773"/>
                  <a:pt x="901803" y="2544172"/>
                </a:cubicBezTo>
                <a:lnTo>
                  <a:pt x="872368" y="2440837"/>
                </a:lnTo>
                <a:lnTo>
                  <a:pt x="766317" y="2465949"/>
                </a:lnTo>
                <a:cubicBezTo>
                  <a:pt x="409882" y="2539787"/>
                  <a:pt x="132641" y="2500163"/>
                  <a:pt x="35866" y="2332544"/>
                </a:cubicBezTo>
                <a:cubicBezTo>
                  <a:pt x="-60908" y="2164925"/>
                  <a:pt x="43396" y="1905015"/>
                  <a:pt x="285559" y="1633252"/>
                </a:cubicBezTo>
                <a:lnTo>
                  <a:pt x="368254" y="1545565"/>
                </a:lnTo>
                <a:lnTo>
                  <a:pt x="349269" y="1526910"/>
                </a:lnTo>
                <a:cubicBezTo>
                  <a:pt x="67719" y="1226005"/>
                  <a:pt x="-58351" y="933860"/>
                  <a:pt x="49641" y="754130"/>
                </a:cubicBezTo>
                <a:cubicBezTo>
                  <a:pt x="149326" y="588226"/>
                  <a:pt x="427216" y="553446"/>
                  <a:pt x="782309" y="633493"/>
                </a:cubicBezTo>
                <a:lnTo>
                  <a:pt x="874497" y="657029"/>
                </a:lnTo>
                <a:lnTo>
                  <a:pt x="901803" y="565886"/>
                </a:lnTo>
                <a:cubicBezTo>
                  <a:pt x="1016076" y="220285"/>
                  <a:pt x="1189012" y="0"/>
                  <a:pt x="1382561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3667331" y="220156"/>
            <a:ext cx="830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</a:t>
            </a:r>
            <a:r>
              <a:rPr lang="hu-HU" altLang="ko-KR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érnökinformatikus</a:t>
            </a:r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hu-HU" altLang="ko-KR" sz="5400" b="1" dirty="0" err="1">
                <a:solidFill>
                  <a:schemeClr val="accent1"/>
                </a:solidFill>
                <a:latin typeface="+mj-lt"/>
              </a:rPr>
              <a:t>MSc</a:t>
            </a:r>
            <a:endParaRPr lang="ko-KR" altLang="en-US" sz="5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5F208-4FF9-45B9-8E27-E2A19B4D45E8}"/>
              </a:ext>
            </a:extLst>
          </p:cNvPr>
          <p:cNvSpPr/>
          <p:nvPr/>
        </p:nvSpPr>
        <p:spPr>
          <a:xfrm>
            <a:off x="3380197" y="1143486"/>
            <a:ext cx="854467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그룹 8">
            <a:extLst>
              <a:ext uri="{FF2B5EF4-FFF2-40B4-BE49-F238E27FC236}">
                <a16:creationId xmlns:a16="http://schemas.microsoft.com/office/drawing/2014/main" id="{783892AC-5727-4684-969B-F56AE01DAE74}"/>
              </a:ext>
            </a:extLst>
          </p:cNvPr>
          <p:cNvGrpSpPr/>
          <p:nvPr/>
        </p:nvGrpSpPr>
        <p:grpSpPr>
          <a:xfrm>
            <a:off x="6881492" y="1466112"/>
            <a:ext cx="1372123" cy="3099731"/>
            <a:chOff x="9220911" y="999657"/>
            <a:chExt cx="1020627" cy="2372633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1D5D941F-5DDF-426F-B2EF-F7253014ECC0}"/>
                </a:ext>
              </a:extLst>
            </p:cNvPr>
            <p:cNvGraphicFramePr/>
            <p:nvPr/>
          </p:nvGraphicFramePr>
          <p:xfrm>
            <a:off x="9220911" y="999657"/>
            <a:ext cx="1020627" cy="23726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2" name="그룹 7">
              <a:extLst>
                <a:ext uri="{FF2B5EF4-FFF2-40B4-BE49-F238E27FC236}">
                  <a16:creationId xmlns:a16="http://schemas.microsoft.com/office/drawing/2014/main" id="{1778EC21-1C1A-471E-8C97-6ECDD0C4438C}"/>
                </a:ext>
              </a:extLst>
            </p:cNvPr>
            <p:cNvGrpSpPr/>
            <p:nvPr/>
          </p:nvGrpSpPr>
          <p:grpSpPr>
            <a:xfrm>
              <a:off x="9910509" y="1602897"/>
              <a:ext cx="180001" cy="1536000"/>
              <a:chOff x="9910509" y="1602897"/>
              <a:chExt cx="180001" cy="1536000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84B73FB1-B5AB-4143-BC1B-BE1E87CB9FD9}"/>
                  </a:ext>
                </a:extLst>
              </p:cNvPr>
              <p:cNvSpPr/>
              <p:nvPr/>
            </p:nvSpPr>
            <p:spPr>
              <a:xfrm rot="5400000">
                <a:off x="9912791" y="1600616"/>
                <a:ext cx="175438" cy="180000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005E6A41-7519-4F72-98F9-A20148EE7E13}"/>
                  </a:ext>
                </a:extLst>
              </p:cNvPr>
              <p:cNvSpPr/>
              <p:nvPr/>
            </p:nvSpPr>
            <p:spPr>
              <a:xfrm rot="5400000">
                <a:off x="9912791" y="2280982"/>
                <a:ext cx="175438" cy="180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5573AC49-D03F-422A-9D8D-BE70CD16F3E6}"/>
                  </a:ext>
                </a:extLst>
              </p:cNvPr>
              <p:cNvSpPr/>
              <p:nvPr/>
            </p:nvSpPr>
            <p:spPr>
              <a:xfrm rot="5400000">
                <a:off x="9912790" y="2961178"/>
                <a:ext cx="175438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5E85EE-E8D1-4C85-AC30-452902EBD60A}"/>
              </a:ext>
            </a:extLst>
          </p:cNvPr>
          <p:cNvGrpSpPr/>
          <p:nvPr/>
        </p:nvGrpSpPr>
        <p:grpSpPr>
          <a:xfrm>
            <a:off x="470938" y="3017471"/>
            <a:ext cx="3114943" cy="2556875"/>
            <a:chOff x="304067" y="2288458"/>
            <a:chExt cx="3114943" cy="25568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BBA8DA-64D1-4031-9F30-5FD18AC37A6F}"/>
                </a:ext>
              </a:extLst>
            </p:cNvPr>
            <p:cNvSpPr txBox="1"/>
            <p:nvPr/>
          </p:nvSpPr>
          <p:spPr>
            <a:xfrm>
              <a:off x="304067" y="4522168"/>
              <a:ext cx="3114943" cy="323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500" dirty="0">
                  <a:solidFill>
                    <a:schemeClr val="bg1"/>
                  </a:solidFill>
                </a:rPr>
                <a:t>lakner.rozalia@amk.uni-obuda.hu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06FA5B-727A-46AC-AA68-05B905D84637}"/>
                </a:ext>
              </a:extLst>
            </p:cNvPr>
            <p:cNvSpPr txBox="1"/>
            <p:nvPr/>
          </p:nvSpPr>
          <p:spPr>
            <a:xfrm>
              <a:off x="575542" y="2288458"/>
              <a:ext cx="2569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képzéssel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kapcsolatos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további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kérdés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esetén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keresse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:</a:t>
              </a:r>
            </a:p>
          </p:txBody>
        </p:sp>
      </p:grpSp>
      <p:sp>
        <p:nvSpPr>
          <p:cNvPr id="31" name="Rectangle 38">
            <a:extLst>
              <a:ext uri="{FF2B5EF4-FFF2-40B4-BE49-F238E27FC236}">
                <a16:creationId xmlns:a16="http://schemas.microsoft.com/office/drawing/2014/main" id="{386D6DF4-B173-4C81-BF84-E9BEFF31A8DF}"/>
              </a:ext>
            </a:extLst>
          </p:cNvPr>
          <p:cNvSpPr/>
          <p:nvPr/>
        </p:nvSpPr>
        <p:spPr>
          <a:xfrm>
            <a:off x="648516" y="3906982"/>
            <a:ext cx="2740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1"/>
                </a:solidFill>
              </a:rPr>
              <a:t>Piglerné</a:t>
            </a:r>
            <a:r>
              <a:rPr lang="en-US" altLang="ko-KR" sz="2000" b="1" dirty="0">
                <a:solidFill>
                  <a:schemeClr val="bg1"/>
                </a:solidFill>
              </a:rPr>
              <a:t> dr. </a:t>
            </a:r>
            <a:r>
              <a:rPr lang="en-US" altLang="ko-KR" sz="2000" b="1" dirty="0" err="1">
                <a:solidFill>
                  <a:schemeClr val="bg1"/>
                </a:solidFill>
              </a:rPr>
              <a:t>Lakner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Rozália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7EB72D5-28A8-4AAC-A3F5-1B0827FFF174}"/>
              </a:ext>
            </a:extLst>
          </p:cNvPr>
          <p:cNvSpPr txBox="1">
            <a:spLocks/>
          </p:cNvSpPr>
          <p:nvPr/>
        </p:nvSpPr>
        <p:spPr>
          <a:xfrm>
            <a:off x="4004435" y="1182521"/>
            <a:ext cx="7970282" cy="8310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28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Gyártástámogató</a:t>
            </a:r>
            <a:r>
              <a:rPr lang="en-US" altLang="ko-KR" sz="2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8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Adatelemzés</a:t>
            </a:r>
            <a:r>
              <a:rPr lang="en-US" altLang="ko-KR" sz="2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8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Specializáció</a:t>
            </a:r>
            <a:endParaRPr lang="en-US" altLang="ko-KR" sz="2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직사각형 1">
            <a:extLst>
              <a:ext uri="{FF2B5EF4-FFF2-40B4-BE49-F238E27FC236}">
                <a16:creationId xmlns:a16="http://schemas.microsoft.com/office/drawing/2014/main" id="{3AE31A03-EBF5-488A-B26D-2739DA5A1792}"/>
              </a:ext>
            </a:extLst>
          </p:cNvPr>
          <p:cNvSpPr/>
          <p:nvPr/>
        </p:nvSpPr>
        <p:spPr>
          <a:xfrm>
            <a:off x="8054893" y="2078064"/>
            <a:ext cx="3869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mérnökök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felkészültségük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alapján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ezzel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specializációval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60CB93A-C070-4D26-95D3-8D75E7E5C3AF}"/>
              </a:ext>
            </a:extLst>
          </p:cNvPr>
          <p:cNvSpPr/>
          <p:nvPr/>
        </p:nvSpPr>
        <p:spPr>
          <a:xfrm rot="20329094">
            <a:off x="2301517" y="4814125"/>
            <a:ext cx="1313719" cy="1889023"/>
          </a:xfrm>
          <a:custGeom>
            <a:avLst/>
            <a:gdLst>
              <a:gd name="connsiteX0" fmla="*/ 695461 w 1313719"/>
              <a:gd name="connsiteY0" fmla="*/ 52104 h 1889023"/>
              <a:gd name="connsiteX1" fmla="*/ 756028 w 1313719"/>
              <a:gd name="connsiteY1" fmla="*/ 143479 h 1889023"/>
              <a:gd name="connsiteX2" fmla="*/ 756028 w 1313719"/>
              <a:gd name="connsiteY2" fmla="*/ 581374 h 1889023"/>
              <a:gd name="connsiteX3" fmla="*/ 656860 w 1313719"/>
              <a:gd name="connsiteY3" fmla="*/ 680542 h 1889023"/>
              <a:gd name="connsiteX4" fmla="*/ 557693 w 1313719"/>
              <a:gd name="connsiteY4" fmla="*/ 581374 h 1889023"/>
              <a:gd name="connsiteX5" fmla="*/ 557693 w 1313719"/>
              <a:gd name="connsiteY5" fmla="*/ 143479 h 1889023"/>
              <a:gd name="connsiteX6" fmla="*/ 656861 w 1313719"/>
              <a:gd name="connsiteY6" fmla="*/ 44311 h 1889023"/>
              <a:gd name="connsiteX7" fmla="*/ 695461 w 1313719"/>
              <a:gd name="connsiteY7" fmla="*/ 52104 h 1889023"/>
              <a:gd name="connsiteX8" fmla="*/ 914790 w 1313719"/>
              <a:gd name="connsiteY8" fmla="*/ 24077 h 1889023"/>
              <a:gd name="connsiteX9" fmla="*/ 1313719 w 1313719"/>
              <a:gd name="connsiteY9" fmla="*/ 574253 h 1889023"/>
              <a:gd name="connsiteX10" fmla="*/ 1313719 w 1313719"/>
              <a:gd name="connsiteY10" fmla="*/ 934013 h 1889023"/>
              <a:gd name="connsiteX11" fmla="*/ 943645 w 1313719"/>
              <a:gd name="connsiteY11" fmla="*/ 1889023 h 1889023"/>
              <a:gd name="connsiteX12" fmla="*/ 903 w 1313719"/>
              <a:gd name="connsiteY12" fmla="*/ 1523703 h 1889023"/>
              <a:gd name="connsiteX13" fmla="*/ 2 w 1313719"/>
              <a:gd name="connsiteY13" fmla="*/ 1514763 h 1889023"/>
              <a:gd name="connsiteX14" fmla="*/ 2 w 1313719"/>
              <a:gd name="connsiteY14" fmla="*/ 946345 h 1889023"/>
              <a:gd name="connsiteX15" fmla="*/ 0 w 1313719"/>
              <a:gd name="connsiteY15" fmla="*/ 946345 h 1889023"/>
              <a:gd name="connsiteX16" fmla="*/ 0 w 1313719"/>
              <a:gd name="connsiteY16" fmla="*/ 574253 h 1889023"/>
              <a:gd name="connsiteX17" fmla="*/ 507032 w 1313719"/>
              <a:gd name="connsiteY17" fmla="*/ 0 h 1889023"/>
              <a:gd name="connsiteX18" fmla="*/ 507032 w 1313719"/>
              <a:gd name="connsiteY18" fmla="*/ 758051 h 1889023"/>
              <a:gd name="connsiteX19" fmla="*/ 601651 w 1313719"/>
              <a:gd name="connsiteY19" fmla="*/ 882932 h 1889023"/>
              <a:gd name="connsiteX20" fmla="*/ 601651 w 1313719"/>
              <a:gd name="connsiteY20" fmla="*/ 1148096 h 1889023"/>
              <a:gd name="connsiteX21" fmla="*/ 659159 w 1313719"/>
              <a:gd name="connsiteY21" fmla="*/ 1205606 h 1889023"/>
              <a:gd name="connsiteX22" fmla="*/ 716669 w 1313719"/>
              <a:gd name="connsiteY22" fmla="*/ 1148096 h 1889023"/>
              <a:gd name="connsiteX23" fmla="*/ 716669 w 1313719"/>
              <a:gd name="connsiteY23" fmla="*/ 883114 h 1889023"/>
              <a:gd name="connsiteX24" fmla="*/ 811872 w 1313719"/>
              <a:gd name="connsiteY24" fmla="*/ 758051 h 1889023"/>
              <a:gd name="connsiteX25" fmla="*/ 811873 w 1313719"/>
              <a:gd name="connsiteY25" fmla="*/ 791 h 1889023"/>
              <a:gd name="connsiteX26" fmla="*/ 914790 w 1313719"/>
              <a:gd name="connsiteY26" fmla="*/ 24077 h 188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13719" h="1889023">
                <a:moveTo>
                  <a:pt x="695461" y="52104"/>
                </a:moveTo>
                <a:cubicBezTo>
                  <a:pt x="731054" y="67158"/>
                  <a:pt x="756028" y="102402"/>
                  <a:pt x="756028" y="143479"/>
                </a:cubicBezTo>
                <a:lnTo>
                  <a:pt x="756028" y="581374"/>
                </a:lnTo>
                <a:cubicBezTo>
                  <a:pt x="756028" y="636143"/>
                  <a:pt x="711629" y="680542"/>
                  <a:pt x="656860" y="680542"/>
                </a:cubicBezTo>
                <a:cubicBezTo>
                  <a:pt x="602092" y="680542"/>
                  <a:pt x="557693" y="636143"/>
                  <a:pt x="557693" y="581374"/>
                </a:cubicBezTo>
                <a:lnTo>
                  <a:pt x="557693" y="143479"/>
                </a:lnTo>
                <a:cubicBezTo>
                  <a:pt x="557693" y="88710"/>
                  <a:pt x="602091" y="44311"/>
                  <a:pt x="656861" y="44311"/>
                </a:cubicBezTo>
                <a:cubicBezTo>
                  <a:pt x="670553" y="44311"/>
                  <a:pt x="683597" y="47086"/>
                  <a:pt x="695461" y="52104"/>
                </a:cubicBezTo>
                <a:close/>
                <a:moveTo>
                  <a:pt x="914790" y="24077"/>
                </a:moveTo>
                <a:cubicBezTo>
                  <a:pt x="1146436" y="99467"/>
                  <a:pt x="1313719" y="317325"/>
                  <a:pt x="1313719" y="574253"/>
                </a:cubicBezTo>
                <a:lnTo>
                  <a:pt x="1313719" y="934013"/>
                </a:lnTo>
                <a:lnTo>
                  <a:pt x="943645" y="1889023"/>
                </a:lnTo>
                <a:lnTo>
                  <a:pt x="903" y="1523703"/>
                </a:lnTo>
                <a:lnTo>
                  <a:pt x="2" y="1514763"/>
                </a:lnTo>
                <a:lnTo>
                  <a:pt x="2" y="946345"/>
                </a:lnTo>
                <a:lnTo>
                  <a:pt x="0" y="946345"/>
                </a:lnTo>
                <a:lnTo>
                  <a:pt x="0" y="574253"/>
                </a:lnTo>
                <a:cubicBezTo>
                  <a:pt x="0" y="278824"/>
                  <a:pt x="221172" y="35057"/>
                  <a:pt x="507032" y="0"/>
                </a:cubicBezTo>
                <a:lnTo>
                  <a:pt x="507032" y="758051"/>
                </a:lnTo>
                <a:cubicBezTo>
                  <a:pt x="507032" y="817622"/>
                  <a:pt x="546943" y="867870"/>
                  <a:pt x="601651" y="882932"/>
                </a:cubicBezTo>
                <a:lnTo>
                  <a:pt x="601651" y="1148096"/>
                </a:lnTo>
                <a:cubicBezTo>
                  <a:pt x="601651" y="1179857"/>
                  <a:pt x="627398" y="1205606"/>
                  <a:pt x="659159" y="1205606"/>
                </a:cubicBezTo>
                <a:cubicBezTo>
                  <a:pt x="690922" y="1205605"/>
                  <a:pt x="716669" y="1179857"/>
                  <a:pt x="716669" y="1148096"/>
                </a:cubicBezTo>
                <a:lnTo>
                  <a:pt x="716669" y="883114"/>
                </a:lnTo>
                <a:cubicBezTo>
                  <a:pt x="771673" y="868232"/>
                  <a:pt x="811873" y="817836"/>
                  <a:pt x="811872" y="758051"/>
                </a:cubicBezTo>
                <a:lnTo>
                  <a:pt x="811873" y="791"/>
                </a:lnTo>
                <a:cubicBezTo>
                  <a:pt x="847292" y="5445"/>
                  <a:pt x="881698" y="13307"/>
                  <a:pt x="914790" y="2407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71" name="Kép helye 70" descr="A képen személy, számítógép, computer, elektronika látható&#10;&#10;Automatikusan generált leírás">
            <a:extLst>
              <a:ext uri="{FF2B5EF4-FFF2-40B4-BE49-F238E27FC236}">
                <a16:creationId xmlns:a16="http://schemas.microsoft.com/office/drawing/2014/main" id="{3A400DC5-E2F2-B857-0899-E71C415AA6E3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17220"/>
          <a:stretch>
            <a:fillRect/>
          </a:stretch>
        </p:blipFill>
        <p:spPr/>
      </p:pic>
      <p:sp>
        <p:nvSpPr>
          <p:cNvPr id="2" name="Isosceles Triangle 51">
            <a:extLst>
              <a:ext uri="{FF2B5EF4-FFF2-40B4-BE49-F238E27FC236}">
                <a16:creationId xmlns:a16="http://schemas.microsoft.com/office/drawing/2014/main" id="{5E10DB37-E175-E943-58B2-921FBDC610E6}"/>
              </a:ext>
            </a:extLst>
          </p:cNvPr>
          <p:cNvSpPr/>
          <p:nvPr/>
        </p:nvSpPr>
        <p:spPr>
          <a:xfrm>
            <a:off x="1820870" y="4933709"/>
            <a:ext cx="396000" cy="288000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DE697D34-7F7B-407D-99E6-CBC90C2E2D97}"/>
              </a:ext>
            </a:extLst>
          </p:cNvPr>
          <p:cNvSpPr txBox="1"/>
          <p:nvPr/>
        </p:nvSpPr>
        <p:spPr>
          <a:xfrm>
            <a:off x="491229" y="6087182"/>
            <a:ext cx="30267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+36 30 132 7498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DE7A7165-8A73-D089-D09E-674A84C611A6}"/>
              </a:ext>
            </a:extLst>
          </p:cNvPr>
          <p:cNvSpPr>
            <a:spLocks noChangeAspect="1"/>
          </p:cNvSpPr>
          <p:nvPr/>
        </p:nvSpPr>
        <p:spPr>
          <a:xfrm>
            <a:off x="1856870" y="5668213"/>
            <a:ext cx="324000" cy="400928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직사각형 1">
            <a:extLst>
              <a:ext uri="{FF2B5EF4-FFF2-40B4-BE49-F238E27FC236}">
                <a16:creationId xmlns:a16="http://schemas.microsoft.com/office/drawing/2014/main" id="{3A8A6DC9-4828-EF8C-FC20-1FCC011CC44D}"/>
              </a:ext>
            </a:extLst>
          </p:cNvPr>
          <p:cNvSpPr/>
          <p:nvPr/>
        </p:nvSpPr>
        <p:spPr>
          <a:xfrm>
            <a:off x="3659730" y="2260959"/>
            <a:ext cx="3591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Februárban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szeptemberben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induló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u-HU" altLang="ko-K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altLang="ko-KR" sz="2400" b="1" dirty="0">
                <a:solidFill>
                  <a:schemeClr val="accent1"/>
                </a:solidFill>
              </a:rPr>
              <a:t>NAPPALI</a:t>
            </a:r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tagozaton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직사각형 1">
            <a:extLst>
              <a:ext uri="{FF2B5EF4-FFF2-40B4-BE49-F238E27FC236}">
                <a16:creationId xmlns:a16="http://schemas.microsoft.com/office/drawing/2014/main" id="{41437A1A-5ABF-C4FE-9565-93D66A053563}"/>
              </a:ext>
            </a:extLst>
          </p:cNvPr>
          <p:cNvSpPr/>
          <p:nvPr/>
        </p:nvSpPr>
        <p:spPr>
          <a:xfrm>
            <a:off x="8054893" y="3765532"/>
            <a:ext cx="391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adatokban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rejlő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felismerésére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következtetések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levonására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1" name="직사각형 1">
            <a:extLst>
              <a:ext uri="{FF2B5EF4-FFF2-40B4-BE49-F238E27FC236}">
                <a16:creationId xmlns:a16="http://schemas.microsoft.com/office/drawing/2014/main" id="{ABE35FF7-3FCC-5EEB-A173-709AB0E6523A}"/>
              </a:ext>
            </a:extLst>
          </p:cNvPr>
          <p:cNvSpPr/>
          <p:nvPr/>
        </p:nvSpPr>
        <p:spPr>
          <a:xfrm>
            <a:off x="8054893" y="2843101"/>
            <a:ext cx="391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képesek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különféle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adattípusok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komplex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adathalmazok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megértésére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kezelésére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</p:txBody>
      </p:sp>
      <p:graphicFrame>
        <p:nvGraphicFramePr>
          <p:cNvPr id="52" name="Chart 21">
            <a:extLst>
              <a:ext uri="{FF2B5EF4-FFF2-40B4-BE49-F238E27FC236}">
                <a16:creationId xmlns:a16="http://schemas.microsoft.com/office/drawing/2014/main" id="{DE769E02-15D5-030F-CD5E-FE924C65D7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08593"/>
              </p:ext>
            </p:extLst>
          </p:nvPr>
        </p:nvGraphicFramePr>
        <p:xfrm>
          <a:off x="8674846" y="4635427"/>
          <a:ext cx="2218782" cy="200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9" name="Csoportba foglalás 68">
            <a:extLst>
              <a:ext uri="{FF2B5EF4-FFF2-40B4-BE49-F238E27FC236}">
                <a16:creationId xmlns:a16="http://schemas.microsoft.com/office/drawing/2014/main" id="{E1D60C7E-8C4C-1A71-FF7D-DFA380A66DD0}"/>
              </a:ext>
            </a:extLst>
          </p:cNvPr>
          <p:cNvGrpSpPr/>
          <p:nvPr/>
        </p:nvGrpSpPr>
        <p:grpSpPr>
          <a:xfrm>
            <a:off x="3840350" y="4913592"/>
            <a:ext cx="5329535" cy="1669259"/>
            <a:chOff x="6489038" y="4803625"/>
            <a:chExt cx="5329535" cy="1669259"/>
          </a:xfrm>
        </p:grpSpPr>
        <p:grpSp>
          <p:nvGrpSpPr>
            <p:cNvPr id="53" name="Group 30">
              <a:extLst>
                <a:ext uri="{FF2B5EF4-FFF2-40B4-BE49-F238E27FC236}">
                  <a16:creationId xmlns:a16="http://schemas.microsoft.com/office/drawing/2014/main" id="{7D22315D-A847-BD35-530D-895BA466248C}"/>
                </a:ext>
              </a:extLst>
            </p:cNvPr>
            <p:cNvGrpSpPr/>
            <p:nvPr/>
          </p:nvGrpSpPr>
          <p:grpSpPr>
            <a:xfrm>
              <a:off x="6489038" y="4803625"/>
              <a:ext cx="5317480" cy="1120011"/>
              <a:chOff x="7848856" y="4058120"/>
              <a:chExt cx="1006205" cy="887529"/>
            </a:xfrm>
          </p:grpSpPr>
          <p:sp>
            <p:nvSpPr>
              <p:cNvPr id="54" name="Rectangle 22">
                <a:extLst>
                  <a:ext uri="{FF2B5EF4-FFF2-40B4-BE49-F238E27FC236}">
                    <a16:creationId xmlns:a16="http://schemas.microsoft.com/office/drawing/2014/main" id="{673CFB13-32A3-35C3-F677-2F5E2B52FC92}"/>
                  </a:ext>
                </a:extLst>
              </p:cNvPr>
              <p:cNvSpPr/>
              <p:nvPr/>
            </p:nvSpPr>
            <p:spPr>
              <a:xfrm>
                <a:off x="7848856" y="4121462"/>
                <a:ext cx="114237" cy="14401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Rectangle 23">
                <a:extLst>
                  <a:ext uri="{FF2B5EF4-FFF2-40B4-BE49-F238E27FC236}">
                    <a16:creationId xmlns:a16="http://schemas.microsoft.com/office/drawing/2014/main" id="{A3BD72C5-BB0F-B7ED-DB38-3321592C38DF}"/>
                  </a:ext>
                </a:extLst>
              </p:cNvPr>
              <p:cNvSpPr/>
              <p:nvPr/>
            </p:nvSpPr>
            <p:spPr>
              <a:xfrm>
                <a:off x="7848856" y="4337486"/>
                <a:ext cx="114237" cy="14401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6" name="Rectangle 24">
                <a:extLst>
                  <a:ext uri="{FF2B5EF4-FFF2-40B4-BE49-F238E27FC236}">
                    <a16:creationId xmlns:a16="http://schemas.microsoft.com/office/drawing/2014/main" id="{A67D4AD1-4B37-7F8F-0693-486DD6B794D6}"/>
                  </a:ext>
                </a:extLst>
              </p:cNvPr>
              <p:cNvSpPr/>
              <p:nvPr/>
            </p:nvSpPr>
            <p:spPr>
              <a:xfrm>
                <a:off x="7848856" y="4553510"/>
                <a:ext cx="114237" cy="14401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8" name="Rectangle 25">
                <a:extLst>
                  <a:ext uri="{FF2B5EF4-FFF2-40B4-BE49-F238E27FC236}">
                    <a16:creationId xmlns:a16="http://schemas.microsoft.com/office/drawing/2014/main" id="{908D9F51-3A37-A453-6BE5-15ED0B897913}"/>
                  </a:ext>
                </a:extLst>
              </p:cNvPr>
              <p:cNvSpPr/>
              <p:nvPr/>
            </p:nvSpPr>
            <p:spPr>
              <a:xfrm>
                <a:off x="7848856" y="4769534"/>
                <a:ext cx="114237" cy="1440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9" name="TextBox 43">
                <a:extLst>
                  <a:ext uri="{FF2B5EF4-FFF2-40B4-BE49-F238E27FC236}">
                    <a16:creationId xmlns:a16="http://schemas.microsoft.com/office/drawing/2014/main" id="{9A949109-F1A1-288A-3B06-5A9EF0D960B7}"/>
                  </a:ext>
                </a:extLst>
              </p:cNvPr>
              <p:cNvSpPr txBox="1"/>
              <p:nvPr/>
            </p:nvSpPr>
            <p:spPr>
              <a:xfrm>
                <a:off x="8027477" y="4058120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intelligens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adatelemzés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  <p:sp>
            <p:nvSpPr>
              <p:cNvPr id="60" name="TextBox 44">
                <a:extLst>
                  <a:ext uri="{FF2B5EF4-FFF2-40B4-BE49-F238E27FC236}">
                    <a16:creationId xmlns:a16="http://schemas.microsoft.com/office/drawing/2014/main" id="{0F966701-7B2B-B005-054F-16626DAFD25D}"/>
                  </a:ext>
                </a:extLst>
              </p:cNvPr>
              <p:cNvSpPr txBox="1"/>
              <p:nvPr/>
            </p:nvSpPr>
            <p:spPr>
              <a:xfrm>
                <a:off x="8027477" y="4272666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vizualizáció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és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vizuális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adatelemzés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  <p:sp>
            <p:nvSpPr>
              <p:cNvPr id="61" name="TextBox 45">
                <a:extLst>
                  <a:ext uri="{FF2B5EF4-FFF2-40B4-BE49-F238E27FC236}">
                    <a16:creationId xmlns:a16="http://schemas.microsoft.com/office/drawing/2014/main" id="{E424B7B5-775B-E54E-49E4-CF7FA6444C1F}"/>
                  </a:ext>
                </a:extLst>
              </p:cNvPr>
              <p:cNvSpPr txBox="1"/>
              <p:nvPr/>
            </p:nvSpPr>
            <p:spPr>
              <a:xfrm>
                <a:off x="8027477" y="4487212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statisztikai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adatelemzés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  <p:sp>
            <p:nvSpPr>
              <p:cNvPr id="62" name="TextBox 46">
                <a:extLst>
                  <a:ext uri="{FF2B5EF4-FFF2-40B4-BE49-F238E27FC236}">
                    <a16:creationId xmlns:a16="http://schemas.microsoft.com/office/drawing/2014/main" id="{F9230355-CFC1-614D-DE07-C3E3DA984DC0}"/>
                  </a:ext>
                </a:extLst>
              </p:cNvPr>
              <p:cNvSpPr txBox="1"/>
              <p:nvPr/>
            </p:nvSpPr>
            <p:spPr>
              <a:xfrm>
                <a:off x="8027477" y="4701758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szenzorhálózatok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és</a:t>
                </a:r>
                <a:r>
                  <a:rPr lang="hu-HU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a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tárgyak</a:t>
                </a:r>
                <a:r>
                  <a:rPr lang="en-US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altLang="ko-K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internete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</p:grpSp>
        <p:sp>
          <p:nvSpPr>
            <p:cNvPr id="64" name="Rectangle 24">
              <a:extLst>
                <a:ext uri="{FF2B5EF4-FFF2-40B4-BE49-F238E27FC236}">
                  <a16:creationId xmlns:a16="http://schemas.microsoft.com/office/drawing/2014/main" id="{FDC63FA9-E9D2-407F-FF62-88C365388A46}"/>
                </a:ext>
              </a:extLst>
            </p:cNvPr>
            <p:cNvSpPr/>
            <p:nvPr/>
          </p:nvSpPr>
          <p:spPr>
            <a:xfrm>
              <a:off x="6501093" y="5978027"/>
              <a:ext cx="603707" cy="181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Rectangle 25">
              <a:extLst>
                <a:ext uri="{FF2B5EF4-FFF2-40B4-BE49-F238E27FC236}">
                  <a16:creationId xmlns:a16="http://schemas.microsoft.com/office/drawing/2014/main" id="{711C634F-B25A-D905-E9C5-F44C6AFFA13A}"/>
                </a:ext>
              </a:extLst>
            </p:cNvPr>
            <p:cNvSpPr/>
            <p:nvPr/>
          </p:nvSpPr>
          <p:spPr>
            <a:xfrm>
              <a:off x="6501093" y="6250637"/>
              <a:ext cx="603707" cy="1817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TextBox 45">
              <a:extLst>
                <a:ext uri="{FF2B5EF4-FFF2-40B4-BE49-F238E27FC236}">
                  <a16:creationId xmlns:a16="http://schemas.microsoft.com/office/drawing/2014/main" id="{CDC30933-3A93-535A-217D-A0EB18580B8F}"/>
                </a:ext>
              </a:extLst>
            </p:cNvPr>
            <p:cNvSpPr txBox="1"/>
            <p:nvPr/>
          </p:nvSpPr>
          <p:spPr>
            <a:xfrm>
              <a:off x="7445049" y="5894362"/>
              <a:ext cx="437352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ipari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adatforrások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68" name="TextBox 46">
              <a:extLst>
                <a:ext uri="{FF2B5EF4-FFF2-40B4-BE49-F238E27FC236}">
                  <a16:creationId xmlns:a16="http://schemas.microsoft.com/office/drawing/2014/main" id="{4E107E38-BB4E-67FE-540F-64768A1E8545}"/>
                </a:ext>
              </a:extLst>
            </p:cNvPr>
            <p:cNvSpPr txBox="1"/>
            <p:nvPr/>
          </p:nvSpPr>
          <p:spPr>
            <a:xfrm>
              <a:off x="7445049" y="6165107"/>
              <a:ext cx="437352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neurális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hálózatok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és</a:t>
              </a:r>
              <a:r>
                <a:rPr lang="hu-H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mélytanulás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1269-467B-48A1-A231-02AF5F5E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6B10F226-4627-3EE6-2ECA-F4AA547EF246}"/>
              </a:ext>
            </a:extLst>
          </p:cNvPr>
          <p:cNvSpPr txBox="1">
            <a:spLocks/>
          </p:cNvSpPr>
          <p:nvPr/>
        </p:nvSpPr>
        <p:spPr>
          <a:xfrm>
            <a:off x="7470976" y="829146"/>
            <a:ext cx="4540158" cy="3337485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Sportközgazdász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i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mesterszak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hu-HU" altLang="ko-KR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MSc</a:t>
            </a:r>
            <a:endParaRPr lang="en-US" altLang="ko-K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37" name="Kép helye 36">
            <a:extLst>
              <a:ext uri="{FF2B5EF4-FFF2-40B4-BE49-F238E27FC236}">
                <a16:creationId xmlns:a16="http://schemas.microsoft.com/office/drawing/2014/main" id="{07706398-C369-6910-276C-70094434F16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667"/>
          <a:stretch/>
        </p:blipFill>
        <p:spPr>
          <a:xfrm>
            <a:off x="0" y="1"/>
            <a:ext cx="7262195" cy="3419061"/>
          </a:xfrm>
        </p:spPr>
      </p:pic>
      <p:pic>
        <p:nvPicPr>
          <p:cNvPr id="39" name="Kép helye 38">
            <a:extLst>
              <a:ext uri="{FF2B5EF4-FFF2-40B4-BE49-F238E27FC236}">
                <a16:creationId xmlns:a16="http://schemas.microsoft.com/office/drawing/2014/main" id="{D14B7F50-C08A-FAE0-ABF8-6D28BCC723F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16" name="Group 67">
            <a:extLst>
              <a:ext uri="{FF2B5EF4-FFF2-40B4-BE49-F238E27FC236}">
                <a16:creationId xmlns:a16="http://schemas.microsoft.com/office/drawing/2014/main" id="{4ABEA74C-BF1E-E060-1703-C70185EEA8D2}"/>
              </a:ext>
            </a:extLst>
          </p:cNvPr>
          <p:cNvGrpSpPr/>
          <p:nvPr/>
        </p:nvGrpSpPr>
        <p:grpSpPr>
          <a:xfrm flipH="1">
            <a:off x="2479987" y="5047396"/>
            <a:ext cx="1390302" cy="1655492"/>
            <a:chOff x="-269682" y="2392932"/>
            <a:chExt cx="3796368" cy="4520497"/>
          </a:xfrm>
        </p:grpSpPr>
        <p:grpSp>
          <p:nvGrpSpPr>
            <p:cNvPr id="17" name="Group 68">
              <a:extLst>
                <a:ext uri="{FF2B5EF4-FFF2-40B4-BE49-F238E27FC236}">
                  <a16:creationId xmlns:a16="http://schemas.microsoft.com/office/drawing/2014/main" id="{6EC02F0E-FB9F-650B-35D2-7AEBCB8B5048}"/>
                </a:ext>
              </a:extLst>
            </p:cNvPr>
            <p:cNvGrpSpPr/>
            <p:nvPr/>
          </p:nvGrpSpPr>
          <p:grpSpPr>
            <a:xfrm>
              <a:off x="-269682" y="3351579"/>
              <a:ext cx="1684167" cy="2225289"/>
              <a:chOff x="4414182" y="2417791"/>
              <a:chExt cx="1684167" cy="2225289"/>
            </a:xfrm>
          </p:grpSpPr>
          <p:sp>
            <p:nvSpPr>
              <p:cNvPr id="31" name="Freeform: Shape 82">
                <a:extLst>
                  <a:ext uri="{FF2B5EF4-FFF2-40B4-BE49-F238E27FC236}">
                    <a16:creationId xmlns:a16="http://schemas.microsoft.com/office/drawing/2014/main" id="{44394BAE-B2F8-F5DB-F330-31D1AD1EE31F}"/>
                  </a:ext>
                </a:extLst>
              </p:cNvPr>
              <p:cNvSpPr/>
              <p:nvPr/>
            </p:nvSpPr>
            <p:spPr>
              <a:xfrm>
                <a:off x="4414182" y="2417791"/>
                <a:ext cx="1684167" cy="2225289"/>
              </a:xfrm>
              <a:custGeom>
                <a:avLst/>
                <a:gdLst>
                  <a:gd name="connsiteX0" fmla="*/ 0 w 1268858"/>
                  <a:gd name="connsiteY0" fmla="*/ 1006972 h 1676542"/>
                  <a:gd name="connsiteX1" fmla="*/ 10536 w 1268858"/>
                  <a:gd name="connsiteY1" fmla="*/ 997353 h 1676542"/>
                  <a:gd name="connsiteX2" fmla="*/ 1076469 w 1268858"/>
                  <a:gd name="connsiteY2" fmla="*/ 1216311 h 1676542"/>
                  <a:gd name="connsiteX3" fmla="*/ 1099372 w 1268858"/>
                  <a:gd name="connsiteY3" fmla="*/ 1230053 h 1676542"/>
                  <a:gd name="connsiteX4" fmla="*/ 1169457 w 1268858"/>
                  <a:gd name="connsiteY4" fmla="*/ 1252957 h 1676542"/>
                  <a:gd name="connsiteX5" fmla="*/ 1116779 w 1268858"/>
                  <a:gd name="connsiteY5" fmla="*/ 1124697 h 1676542"/>
                  <a:gd name="connsiteX6" fmla="*/ 953706 w 1268858"/>
                  <a:gd name="connsiteY6" fmla="*/ 945591 h 1676542"/>
                  <a:gd name="connsiteX7" fmla="*/ 944544 w 1268858"/>
                  <a:gd name="connsiteY7" fmla="*/ 913984 h 1676542"/>
                  <a:gd name="connsiteX8" fmla="*/ 940880 w 1268858"/>
                  <a:gd name="connsiteY8" fmla="*/ 901158 h 1676542"/>
                  <a:gd name="connsiteX9" fmla="*/ 875833 w 1268858"/>
                  <a:gd name="connsiteY9" fmla="*/ 859473 h 1676542"/>
                  <a:gd name="connsiteX10" fmla="*/ 820865 w 1268858"/>
                  <a:gd name="connsiteY10" fmla="*/ 848937 h 1676542"/>
                  <a:gd name="connsiteX11" fmla="*/ 182771 w 1268858"/>
                  <a:gd name="connsiteY11" fmla="*/ 195727 h 1676542"/>
                  <a:gd name="connsiteX12" fmla="*/ 171777 w 1268858"/>
                  <a:gd name="connsiteY12" fmla="*/ 11582 h 1676542"/>
                  <a:gd name="connsiteX13" fmla="*/ 180938 w 1268858"/>
                  <a:gd name="connsiteY13" fmla="*/ 1505 h 1676542"/>
                  <a:gd name="connsiteX14" fmla="*/ 229952 w 1268858"/>
                  <a:gd name="connsiteY14" fmla="*/ 62886 h 1676542"/>
                  <a:gd name="connsiteX15" fmla="*/ 425549 w 1268858"/>
                  <a:gd name="connsiteY15" fmla="*/ 299251 h 1676542"/>
                  <a:gd name="connsiteX16" fmla="*/ 636720 w 1268858"/>
                  <a:gd name="connsiteY16" fmla="*/ 553481 h 1676542"/>
                  <a:gd name="connsiteX17" fmla="*/ 842852 w 1268858"/>
                  <a:gd name="connsiteY17" fmla="*/ 802214 h 1676542"/>
                  <a:gd name="connsiteX18" fmla="*/ 877666 w 1268858"/>
                  <a:gd name="connsiteY18" fmla="*/ 842983 h 1676542"/>
                  <a:gd name="connsiteX19" fmla="*/ 886369 w 1268858"/>
                  <a:gd name="connsiteY19" fmla="*/ 815498 h 1676542"/>
                  <a:gd name="connsiteX20" fmla="*/ 917976 w 1268858"/>
                  <a:gd name="connsiteY20" fmla="*/ 871383 h 1676542"/>
                  <a:gd name="connsiteX21" fmla="*/ 1003177 w 1268858"/>
                  <a:gd name="connsiteY21" fmla="*/ 916732 h 1676542"/>
                  <a:gd name="connsiteX22" fmla="*/ 987145 w 1268858"/>
                  <a:gd name="connsiteY22" fmla="*/ 850312 h 1676542"/>
                  <a:gd name="connsiteX23" fmla="*/ 986687 w 1268858"/>
                  <a:gd name="connsiteY23" fmla="*/ 828324 h 1676542"/>
                  <a:gd name="connsiteX24" fmla="*/ 974777 w 1268858"/>
                  <a:gd name="connsiteY24" fmla="*/ 782059 h 1676542"/>
                  <a:gd name="connsiteX25" fmla="*/ 1097998 w 1268858"/>
                  <a:gd name="connsiteY25" fmla="*/ 157707 h 1676542"/>
                  <a:gd name="connsiteX26" fmla="*/ 1107618 w 1268858"/>
                  <a:gd name="connsiteY26" fmla="*/ 151752 h 1676542"/>
                  <a:gd name="connsiteX27" fmla="*/ 1109450 w 1268858"/>
                  <a:gd name="connsiteY27" fmla="*/ 173282 h 1676542"/>
                  <a:gd name="connsiteX28" fmla="*/ 1040281 w 1268858"/>
                  <a:gd name="connsiteY28" fmla="*/ 574094 h 1676542"/>
                  <a:gd name="connsiteX29" fmla="*/ 1003635 w 1268858"/>
                  <a:gd name="connsiteY29" fmla="*/ 788472 h 1676542"/>
                  <a:gd name="connsiteX30" fmla="*/ 1003177 w 1268858"/>
                  <a:gd name="connsiteY30" fmla="*/ 806337 h 1676542"/>
                  <a:gd name="connsiteX31" fmla="*/ 1010965 w 1268858"/>
                  <a:gd name="connsiteY31" fmla="*/ 888790 h 1676542"/>
                  <a:gd name="connsiteX32" fmla="*/ 1048068 w 1268858"/>
                  <a:gd name="connsiteY32" fmla="*/ 948339 h 1676542"/>
                  <a:gd name="connsiteX33" fmla="*/ 1067766 w 1268858"/>
                  <a:gd name="connsiteY33" fmla="*/ 944216 h 1676542"/>
                  <a:gd name="connsiteX34" fmla="*/ 1076011 w 1268858"/>
                  <a:gd name="connsiteY34" fmla="*/ 930016 h 1676542"/>
                  <a:gd name="connsiteX35" fmla="*/ 1087463 w 1268858"/>
                  <a:gd name="connsiteY35" fmla="*/ 919939 h 1676542"/>
                  <a:gd name="connsiteX36" fmla="*/ 1094334 w 1268858"/>
                  <a:gd name="connsiteY36" fmla="*/ 933223 h 1676542"/>
                  <a:gd name="connsiteX37" fmla="*/ 1100289 w 1268858"/>
                  <a:gd name="connsiteY37" fmla="*/ 975823 h 1676542"/>
                  <a:gd name="connsiteX38" fmla="*/ 1117237 w 1268858"/>
                  <a:gd name="connsiteY38" fmla="*/ 1023921 h 1676542"/>
                  <a:gd name="connsiteX39" fmla="*/ 1233587 w 1268858"/>
                  <a:gd name="connsiteY39" fmla="*/ 1274944 h 1676542"/>
                  <a:gd name="connsiteX40" fmla="*/ 1270691 w 1268858"/>
                  <a:gd name="connsiteY40" fmla="*/ 1503522 h 1676542"/>
                  <a:gd name="connsiteX41" fmla="*/ 1267027 w 1268858"/>
                  <a:gd name="connsiteY41" fmla="*/ 1656518 h 1676542"/>
                  <a:gd name="connsiteX42" fmla="*/ 1262446 w 1268858"/>
                  <a:gd name="connsiteY42" fmla="*/ 1673467 h 1676542"/>
                  <a:gd name="connsiteX43" fmla="*/ 1258323 w 1268858"/>
                  <a:gd name="connsiteY43" fmla="*/ 1676673 h 1676542"/>
                  <a:gd name="connsiteX44" fmla="*/ 1214349 w 1268858"/>
                  <a:gd name="connsiteY44" fmla="*/ 1676215 h 1676542"/>
                  <a:gd name="connsiteX45" fmla="*/ 1212516 w 1268858"/>
                  <a:gd name="connsiteY45" fmla="*/ 1674383 h 1676542"/>
                  <a:gd name="connsiteX46" fmla="*/ 1218471 w 1268858"/>
                  <a:gd name="connsiteY46" fmla="*/ 1514058 h 1676542"/>
                  <a:gd name="connsiteX47" fmla="*/ 1208852 w 1268858"/>
                  <a:gd name="connsiteY47" fmla="*/ 1410533 h 1676542"/>
                  <a:gd name="connsiteX48" fmla="*/ 1198316 w 1268858"/>
                  <a:gd name="connsiteY48" fmla="*/ 1388088 h 1676542"/>
                  <a:gd name="connsiteX49" fmla="*/ 1176787 w 1268858"/>
                  <a:gd name="connsiteY49" fmla="*/ 1353733 h 1676542"/>
                  <a:gd name="connsiteX50" fmla="*/ 1198316 w 1268858"/>
                  <a:gd name="connsiteY50" fmla="*/ 1358313 h 1676542"/>
                  <a:gd name="connsiteX51" fmla="*/ 1176328 w 1268858"/>
                  <a:gd name="connsiteY51" fmla="*/ 1272654 h 1676542"/>
                  <a:gd name="connsiteX52" fmla="*/ 1164419 w 1268858"/>
                  <a:gd name="connsiteY52" fmla="*/ 1264409 h 1676542"/>
                  <a:gd name="connsiteX53" fmla="*/ 1083798 w 1268858"/>
                  <a:gd name="connsiteY53" fmla="*/ 1239673 h 1676542"/>
                  <a:gd name="connsiteX54" fmla="*/ 862549 w 1268858"/>
                  <a:gd name="connsiteY54" fmla="*/ 1192033 h 1676542"/>
                  <a:gd name="connsiteX55" fmla="*/ 125970 w 1268858"/>
                  <a:gd name="connsiteY55" fmla="*/ 1036747 h 1676542"/>
                  <a:gd name="connsiteX56" fmla="*/ 16491 w 1268858"/>
                  <a:gd name="connsiteY56" fmla="*/ 1013843 h 1676542"/>
                  <a:gd name="connsiteX57" fmla="*/ 0 w 1268858"/>
                  <a:gd name="connsiteY57" fmla="*/ 1006972 h 167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268858" h="1676542">
                    <a:moveTo>
                      <a:pt x="0" y="1006972"/>
                    </a:moveTo>
                    <a:cubicBezTo>
                      <a:pt x="458" y="1000559"/>
                      <a:pt x="6413" y="1000101"/>
                      <a:pt x="10536" y="997353"/>
                    </a:cubicBezTo>
                    <a:cubicBezTo>
                      <a:pt x="368290" y="784807"/>
                      <a:pt x="831859" y="879628"/>
                      <a:pt x="1076469" y="1216311"/>
                    </a:cubicBezTo>
                    <a:cubicBezTo>
                      <a:pt x="1082424" y="1224556"/>
                      <a:pt x="1089295" y="1228679"/>
                      <a:pt x="1099372" y="1230053"/>
                    </a:cubicBezTo>
                    <a:cubicBezTo>
                      <a:pt x="1122734" y="1233718"/>
                      <a:pt x="1145180" y="1241505"/>
                      <a:pt x="1169457" y="1252957"/>
                    </a:cubicBezTo>
                    <a:cubicBezTo>
                      <a:pt x="1154799" y="1206692"/>
                      <a:pt x="1137850" y="1165007"/>
                      <a:pt x="1116779" y="1124697"/>
                    </a:cubicBezTo>
                    <a:cubicBezTo>
                      <a:pt x="1077843" y="1050947"/>
                      <a:pt x="1027913" y="987275"/>
                      <a:pt x="953706" y="945591"/>
                    </a:cubicBezTo>
                    <a:cubicBezTo>
                      <a:pt x="940422" y="937803"/>
                      <a:pt x="937673" y="928184"/>
                      <a:pt x="944544" y="913984"/>
                    </a:cubicBezTo>
                    <a:cubicBezTo>
                      <a:pt x="948209" y="906654"/>
                      <a:pt x="945002" y="904822"/>
                      <a:pt x="940880" y="901158"/>
                    </a:cubicBezTo>
                    <a:cubicBezTo>
                      <a:pt x="920724" y="884667"/>
                      <a:pt x="898279" y="871383"/>
                      <a:pt x="875833" y="859473"/>
                    </a:cubicBezTo>
                    <a:cubicBezTo>
                      <a:pt x="859801" y="851228"/>
                      <a:pt x="839188" y="852602"/>
                      <a:pt x="820865" y="848937"/>
                    </a:cubicBezTo>
                    <a:cubicBezTo>
                      <a:pt x="496550" y="785724"/>
                      <a:pt x="237739" y="520958"/>
                      <a:pt x="182771" y="195727"/>
                    </a:cubicBezTo>
                    <a:cubicBezTo>
                      <a:pt x="172235" y="134804"/>
                      <a:pt x="168570" y="73422"/>
                      <a:pt x="171777" y="11582"/>
                    </a:cubicBezTo>
                    <a:cubicBezTo>
                      <a:pt x="172235" y="7001"/>
                      <a:pt x="168112" y="-3992"/>
                      <a:pt x="180938" y="1505"/>
                    </a:cubicBezTo>
                    <a:cubicBezTo>
                      <a:pt x="195139" y="23950"/>
                      <a:pt x="213461" y="42731"/>
                      <a:pt x="229952" y="62886"/>
                    </a:cubicBezTo>
                    <a:cubicBezTo>
                      <a:pt x="294540" y="142133"/>
                      <a:pt x="360503" y="220463"/>
                      <a:pt x="425549" y="299251"/>
                    </a:cubicBezTo>
                    <a:cubicBezTo>
                      <a:pt x="495634" y="383995"/>
                      <a:pt x="566177" y="468738"/>
                      <a:pt x="636720" y="553481"/>
                    </a:cubicBezTo>
                    <a:cubicBezTo>
                      <a:pt x="705431" y="636392"/>
                      <a:pt x="774600" y="718845"/>
                      <a:pt x="842852" y="802214"/>
                    </a:cubicBezTo>
                    <a:cubicBezTo>
                      <a:pt x="854304" y="815956"/>
                      <a:pt x="865298" y="829698"/>
                      <a:pt x="877666" y="842983"/>
                    </a:cubicBezTo>
                    <a:cubicBezTo>
                      <a:pt x="885453" y="834737"/>
                      <a:pt x="874001" y="821453"/>
                      <a:pt x="886369" y="815498"/>
                    </a:cubicBezTo>
                    <a:cubicBezTo>
                      <a:pt x="880414" y="843899"/>
                      <a:pt x="895530" y="856725"/>
                      <a:pt x="917976" y="871383"/>
                    </a:cubicBezTo>
                    <a:cubicBezTo>
                      <a:pt x="945002" y="888332"/>
                      <a:pt x="973861" y="901158"/>
                      <a:pt x="1003177" y="916732"/>
                    </a:cubicBezTo>
                    <a:cubicBezTo>
                      <a:pt x="994932" y="894745"/>
                      <a:pt x="988519" y="873215"/>
                      <a:pt x="987145" y="850312"/>
                    </a:cubicBezTo>
                    <a:cubicBezTo>
                      <a:pt x="986687" y="842983"/>
                      <a:pt x="984396" y="834737"/>
                      <a:pt x="986687" y="828324"/>
                    </a:cubicBezTo>
                    <a:cubicBezTo>
                      <a:pt x="992184" y="810001"/>
                      <a:pt x="983022" y="796717"/>
                      <a:pt x="974777" y="782059"/>
                    </a:cubicBezTo>
                    <a:cubicBezTo>
                      <a:pt x="856594" y="571346"/>
                      <a:pt x="908815" y="306122"/>
                      <a:pt x="1097998" y="157707"/>
                    </a:cubicBezTo>
                    <a:cubicBezTo>
                      <a:pt x="1101205" y="155417"/>
                      <a:pt x="1104411" y="153584"/>
                      <a:pt x="1107618" y="151752"/>
                    </a:cubicBezTo>
                    <a:cubicBezTo>
                      <a:pt x="1112199" y="158623"/>
                      <a:pt x="1110366" y="165952"/>
                      <a:pt x="1109450" y="173282"/>
                    </a:cubicBezTo>
                    <a:cubicBezTo>
                      <a:pt x="1086546" y="307038"/>
                      <a:pt x="1063185" y="440337"/>
                      <a:pt x="1040281" y="574094"/>
                    </a:cubicBezTo>
                    <a:cubicBezTo>
                      <a:pt x="1027913" y="645554"/>
                      <a:pt x="1015545" y="717013"/>
                      <a:pt x="1003635" y="788472"/>
                    </a:cubicBezTo>
                    <a:cubicBezTo>
                      <a:pt x="1002719" y="794427"/>
                      <a:pt x="1001803" y="800382"/>
                      <a:pt x="1003177" y="806337"/>
                    </a:cubicBezTo>
                    <a:cubicBezTo>
                      <a:pt x="1001345" y="834279"/>
                      <a:pt x="1003177" y="861763"/>
                      <a:pt x="1010965" y="888790"/>
                    </a:cubicBezTo>
                    <a:cubicBezTo>
                      <a:pt x="1017836" y="912151"/>
                      <a:pt x="1028371" y="932764"/>
                      <a:pt x="1048068" y="948339"/>
                    </a:cubicBezTo>
                    <a:cubicBezTo>
                      <a:pt x="1056772" y="955210"/>
                      <a:pt x="1062727" y="955210"/>
                      <a:pt x="1067766" y="944216"/>
                    </a:cubicBezTo>
                    <a:cubicBezTo>
                      <a:pt x="1070056" y="939178"/>
                      <a:pt x="1072804" y="934597"/>
                      <a:pt x="1076011" y="930016"/>
                    </a:cubicBezTo>
                    <a:cubicBezTo>
                      <a:pt x="1079217" y="925893"/>
                      <a:pt x="1081050" y="919022"/>
                      <a:pt x="1087463" y="919939"/>
                    </a:cubicBezTo>
                    <a:cubicBezTo>
                      <a:pt x="1094334" y="920855"/>
                      <a:pt x="1093418" y="928184"/>
                      <a:pt x="1094334" y="933223"/>
                    </a:cubicBezTo>
                    <a:cubicBezTo>
                      <a:pt x="1096624" y="947423"/>
                      <a:pt x="1098914" y="961623"/>
                      <a:pt x="1100289" y="975823"/>
                    </a:cubicBezTo>
                    <a:cubicBezTo>
                      <a:pt x="1101663" y="993230"/>
                      <a:pt x="1106244" y="1009263"/>
                      <a:pt x="1117237" y="1023921"/>
                    </a:cubicBezTo>
                    <a:cubicBezTo>
                      <a:pt x="1173122" y="1099503"/>
                      <a:pt x="1208852" y="1185162"/>
                      <a:pt x="1233587" y="1274944"/>
                    </a:cubicBezTo>
                    <a:cubicBezTo>
                      <a:pt x="1254201" y="1349610"/>
                      <a:pt x="1267943" y="1425650"/>
                      <a:pt x="1270691" y="1503522"/>
                    </a:cubicBezTo>
                    <a:cubicBezTo>
                      <a:pt x="1272524" y="1554826"/>
                      <a:pt x="1272066" y="1605672"/>
                      <a:pt x="1267027" y="1656518"/>
                    </a:cubicBezTo>
                    <a:cubicBezTo>
                      <a:pt x="1266569" y="1662473"/>
                      <a:pt x="1266111" y="1668428"/>
                      <a:pt x="1262446" y="1673467"/>
                    </a:cubicBezTo>
                    <a:cubicBezTo>
                      <a:pt x="1261530" y="1674841"/>
                      <a:pt x="1260156" y="1675757"/>
                      <a:pt x="1258323" y="1676673"/>
                    </a:cubicBezTo>
                    <a:cubicBezTo>
                      <a:pt x="1243665" y="1678964"/>
                      <a:pt x="1229007" y="1679880"/>
                      <a:pt x="1214349" y="1676215"/>
                    </a:cubicBezTo>
                    <a:cubicBezTo>
                      <a:pt x="1213890" y="1675757"/>
                      <a:pt x="1212974" y="1674841"/>
                      <a:pt x="1212516" y="1674383"/>
                    </a:cubicBezTo>
                    <a:cubicBezTo>
                      <a:pt x="1218471" y="1621247"/>
                      <a:pt x="1220762" y="1567652"/>
                      <a:pt x="1218471" y="1514058"/>
                    </a:cubicBezTo>
                    <a:cubicBezTo>
                      <a:pt x="1217097" y="1479244"/>
                      <a:pt x="1212974" y="1444889"/>
                      <a:pt x="1208852" y="1410533"/>
                    </a:cubicBezTo>
                    <a:cubicBezTo>
                      <a:pt x="1207477" y="1401830"/>
                      <a:pt x="1202439" y="1394959"/>
                      <a:pt x="1198316" y="1388088"/>
                    </a:cubicBezTo>
                    <a:cubicBezTo>
                      <a:pt x="1191445" y="1376636"/>
                      <a:pt x="1184116" y="1365184"/>
                      <a:pt x="1176787" y="1353733"/>
                    </a:cubicBezTo>
                    <a:cubicBezTo>
                      <a:pt x="1184574" y="1351900"/>
                      <a:pt x="1190071" y="1358313"/>
                      <a:pt x="1198316" y="1358313"/>
                    </a:cubicBezTo>
                    <a:cubicBezTo>
                      <a:pt x="1193277" y="1328997"/>
                      <a:pt x="1185490" y="1300596"/>
                      <a:pt x="1176328" y="1272654"/>
                    </a:cubicBezTo>
                    <a:cubicBezTo>
                      <a:pt x="1174496" y="1267615"/>
                      <a:pt x="1168999" y="1266241"/>
                      <a:pt x="1164419" y="1264409"/>
                    </a:cubicBezTo>
                    <a:cubicBezTo>
                      <a:pt x="1139225" y="1251583"/>
                      <a:pt x="1111740" y="1244253"/>
                      <a:pt x="1083798" y="1239673"/>
                    </a:cubicBezTo>
                    <a:cubicBezTo>
                      <a:pt x="1010507" y="1222266"/>
                      <a:pt x="936299" y="1207608"/>
                      <a:pt x="862549" y="1192033"/>
                    </a:cubicBezTo>
                    <a:cubicBezTo>
                      <a:pt x="616107" y="1139813"/>
                      <a:pt x="371038" y="1088051"/>
                      <a:pt x="125970" y="1036747"/>
                    </a:cubicBezTo>
                    <a:cubicBezTo>
                      <a:pt x="89324" y="1028960"/>
                      <a:pt x="53136" y="1021631"/>
                      <a:pt x="16491" y="1013843"/>
                    </a:cubicBezTo>
                    <a:cubicBezTo>
                      <a:pt x="10536" y="1012011"/>
                      <a:pt x="5039" y="1010637"/>
                      <a:pt x="0" y="100697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83">
                <a:extLst>
                  <a:ext uri="{FF2B5EF4-FFF2-40B4-BE49-F238E27FC236}">
                    <a16:creationId xmlns:a16="http://schemas.microsoft.com/office/drawing/2014/main" id="{3F5E4F94-AFF6-DFF6-520B-BFD22C5CFB11}"/>
                  </a:ext>
                </a:extLst>
              </p:cNvPr>
              <p:cNvSpPr/>
              <p:nvPr/>
            </p:nvSpPr>
            <p:spPr>
              <a:xfrm>
                <a:off x="4649538" y="2419787"/>
                <a:ext cx="936324" cy="1124805"/>
              </a:xfrm>
              <a:custGeom>
                <a:avLst/>
                <a:gdLst>
                  <a:gd name="connsiteX0" fmla="*/ 708135 w 705430"/>
                  <a:gd name="connsiteY0" fmla="*/ 814910 h 847432"/>
                  <a:gd name="connsiteX1" fmla="*/ 705845 w 705430"/>
                  <a:gd name="connsiteY1" fmla="*/ 839646 h 847432"/>
                  <a:gd name="connsiteX2" fmla="*/ 703096 w 705430"/>
                  <a:gd name="connsiteY2" fmla="*/ 848807 h 847432"/>
                  <a:gd name="connsiteX3" fmla="*/ 694851 w 705430"/>
                  <a:gd name="connsiteY3" fmla="*/ 843768 h 847432"/>
                  <a:gd name="connsiteX4" fmla="*/ 649502 w 705430"/>
                  <a:gd name="connsiteY4" fmla="*/ 788800 h 847432"/>
                  <a:gd name="connsiteX5" fmla="*/ 567049 w 705430"/>
                  <a:gd name="connsiteY5" fmla="*/ 689398 h 847432"/>
                  <a:gd name="connsiteX6" fmla="*/ 461234 w 705430"/>
                  <a:gd name="connsiteY6" fmla="*/ 561596 h 847432"/>
                  <a:gd name="connsiteX7" fmla="*/ 367788 w 705430"/>
                  <a:gd name="connsiteY7" fmla="*/ 448452 h 847432"/>
                  <a:gd name="connsiteX8" fmla="*/ 272509 w 705430"/>
                  <a:gd name="connsiteY8" fmla="*/ 333018 h 847432"/>
                  <a:gd name="connsiteX9" fmla="*/ 178604 w 705430"/>
                  <a:gd name="connsiteY9" fmla="*/ 220333 h 847432"/>
                  <a:gd name="connsiteX10" fmla="*/ 86074 w 705430"/>
                  <a:gd name="connsiteY10" fmla="*/ 108563 h 847432"/>
                  <a:gd name="connsiteX11" fmla="*/ 6827 w 705430"/>
                  <a:gd name="connsiteY11" fmla="*/ 12368 h 847432"/>
                  <a:gd name="connsiteX12" fmla="*/ 3163 w 705430"/>
                  <a:gd name="connsiteY12" fmla="*/ 0 h 847432"/>
                  <a:gd name="connsiteX13" fmla="*/ 166236 w 705430"/>
                  <a:gd name="connsiteY13" fmla="*/ 38020 h 847432"/>
                  <a:gd name="connsiteX14" fmla="*/ 692103 w 705430"/>
                  <a:gd name="connsiteY14" fmla="*/ 639010 h 847432"/>
                  <a:gd name="connsiteX15" fmla="*/ 708135 w 705430"/>
                  <a:gd name="connsiteY15" fmla="*/ 814910 h 84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5430" h="847432">
                    <a:moveTo>
                      <a:pt x="708135" y="814910"/>
                    </a:moveTo>
                    <a:cubicBezTo>
                      <a:pt x="703096" y="822697"/>
                      <a:pt x="706761" y="831400"/>
                      <a:pt x="705845" y="839646"/>
                    </a:cubicBezTo>
                    <a:cubicBezTo>
                      <a:pt x="705387" y="842852"/>
                      <a:pt x="707219" y="847433"/>
                      <a:pt x="703096" y="848807"/>
                    </a:cubicBezTo>
                    <a:cubicBezTo>
                      <a:pt x="698974" y="850181"/>
                      <a:pt x="696683" y="846059"/>
                      <a:pt x="694851" y="843768"/>
                    </a:cubicBezTo>
                    <a:cubicBezTo>
                      <a:pt x="679735" y="825445"/>
                      <a:pt x="664618" y="807123"/>
                      <a:pt x="649502" y="788800"/>
                    </a:cubicBezTo>
                    <a:cubicBezTo>
                      <a:pt x="622018" y="755818"/>
                      <a:pt x="594533" y="722837"/>
                      <a:pt x="567049" y="689398"/>
                    </a:cubicBezTo>
                    <a:cubicBezTo>
                      <a:pt x="531778" y="646797"/>
                      <a:pt x="496506" y="604197"/>
                      <a:pt x="461234" y="561596"/>
                    </a:cubicBezTo>
                    <a:cubicBezTo>
                      <a:pt x="430086" y="524034"/>
                      <a:pt x="398937" y="486014"/>
                      <a:pt x="367788" y="448452"/>
                    </a:cubicBezTo>
                    <a:cubicBezTo>
                      <a:pt x="336181" y="409974"/>
                      <a:pt x="304116" y="371496"/>
                      <a:pt x="272509" y="333018"/>
                    </a:cubicBezTo>
                    <a:cubicBezTo>
                      <a:pt x="241360" y="295456"/>
                      <a:pt x="209753" y="257894"/>
                      <a:pt x="178604" y="220333"/>
                    </a:cubicBezTo>
                    <a:cubicBezTo>
                      <a:pt x="147455" y="183229"/>
                      <a:pt x="116764" y="145667"/>
                      <a:pt x="86074" y="108563"/>
                    </a:cubicBezTo>
                    <a:cubicBezTo>
                      <a:pt x="59505" y="76498"/>
                      <a:pt x="33395" y="44433"/>
                      <a:pt x="6827" y="12368"/>
                    </a:cubicBezTo>
                    <a:cubicBezTo>
                      <a:pt x="4079" y="9161"/>
                      <a:pt x="-4625" y="6413"/>
                      <a:pt x="3163" y="0"/>
                    </a:cubicBezTo>
                    <a:cubicBezTo>
                      <a:pt x="59505" y="4581"/>
                      <a:pt x="114016" y="17865"/>
                      <a:pt x="166236" y="38020"/>
                    </a:cubicBezTo>
                    <a:cubicBezTo>
                      <a:pt x="447950" y="144751"/>
                      <a:pt x="623850" y="345386"/>
                      <a:pt x="692103" y="639010"/>
                    </a:cubicBezTo>
                    <a:cubicBezTo>
                      <a:pt x="705387" y="696269"/>
                      <a:pt x="710426" y="755360"/>
                      <a:pt x="708135" y="81491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84">
                <a:extLst>
                  <a:ext uri="{FF2B5EF4-FFF2-40B4-BE49-F238E27FC236}">
                    <a16:creationId xmlns:a16="http://schemas.microsoft.com/office/drawing/2014/main" id="{DBB0D3D4-FEC9-EC95-B232-8EC5116EBF26}"/>
                  </a:ext>
                </a:extLst>
              </p:cNvPr>
              <p:cNvSpPr/>
              <p:nvPr/>
            </p:nvSpPr>
            <p:spPr>
              <a:xfrm>
                <a:off x="4414182" y="3754353"/>
                <a:ext cx="1434886" cy="462082"/>
              </a:xfrm>
              <a:custGeom>
                <a:avLst/>
                <a:gdLst>
                  <a:gd name="connsiteX0" fmla="*/ 0 w 1081049"/>
                  <a:gd name="connsiteY0" fmla="*/ 0 h 348134"/>
                  <a:gd name="connsiteX1" fmla="*/ 92989 w 1081049"/>
                  <a:gd name="connsiteY1" fmla="*/ 18323 h 348134"/>
                  <a:gd name="connsiteX2" fmla="*/ 317444 w 1081049"/>
                  <a:gd name="connsiteY2" fmla="*/ 65504 h 348134"/>
                  <a:gd name="connsiteX3" fmla="*/ 547396 w 1081049"/>
                  <a:gd name="connsiteY3" fmla="*/ 114060 h 348134"/>
                  <a:gd name="connsiteX4" fmla="*/ 812161 w 1081049"/>
                  <a:gd name="connsiteY4" fmla="*/ 169945 h 348134"/>
                  <a:gd name="connsiteX5" fmla="*/ 1058146 w 1081049"/>
                  <a:gd name="connsiteY5" fmla="*/ 222165 h 348134"/>
                  <a:gd name="connsiteX6" fmla="*/ 1082882 w 1081049"/>
                  <a:gd name="connsiteY6" fmla="*/ 232242 h 348134"/>
                  <a:gd name="connsiteX7" fmla="*/ 589538 w 1081049"/>
                  <a:gd name="connsiteY7" fmla="*/ 344928 h 348134"/>
                  <a:gd name="connsiteX8" fmla="*/ 10078 w 1081049"/>
                  <a:gd name="connsiteY8" fmla="*/ 16033 h 348134"/>
                  <a:gd name="connsiteX9" fmla="*/ 0 w 1081049"/>
                  <a:gd name="connsiteY9" fmla="*/ 0 h 34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1049" h="348134">
                    <a:moveTo>
                      <a:pt x="0" y="0"/>
                    </a:moveTo>
                    <a:cubicBezTo>
                      <a:pt x="31607" y="3665"/>
                      <a:pt x="61840" y="11910"/>
                      <a:pt x="92989" y="18323"/>
                    </a:cubicBezTo>
                    <a:cubicBezTo>
                      <a:pt x="167654" y="33439"/>
                      <a:pt x="242778" y="49472"/>
                      <a:pt x="317444" y="65504"/>
                    </a:cubicBezTo>
                    <a:cubicBezTo>
                      <a:pt x="393942" y="81537"/>
                      <a:pt x="470898" y="98027"/>
                      <a:pt x="547396" y="114060"/>
                    </a:cubicBezTo>
                    <a:cubicBezTo>
                      <a:pt x="635804" y="132841"/>
                      <a:pt x="723754" y="151164"/>
                      <a:pt x="812161" y="169945"/>
                    </a:cubicBezTo>
                    <a:cubicBezTo>
                      <a:pt x="894156" y="187351"/>
                      <a:pt x="976151" y="204300"/>
                      <a:pt x="1058146" y="222165"/>
                    </a:cubicBezTo>
                    <a:cubicBezTo>
                      <a:pt x="1066849" y="223997"/>
                      <a:pt x="1077843" y="220791"/>
                      <a:pt x="1082882" y="232242"/>
                    </a:cubicBezTo>
                    <a:cubicBezTo>
                      <a:pt x="930802" y="323399"/>
                      <a:pt x="765896" y="362793"/>
                      <a:pt x="589538" y="344928"/>
                    </a:cubicBezTo>
                    <a:cubicBezTo>
                      <a:pt x="348593" y="320192"/>
                      <a:pt x="155744" y="209339"/>
                      <a:pt x="10078" y="16033"/>
                    </a:cubicBezTo>
                    <a:cubicBezTo>
                      <a:pt x="6413" y="10994"/>
                      <a:pt x="458" y="732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85">
                <a:extLst>
                  <a:ext uri="{FF2B5EF4-FFF2-40B4-BE49-F238E27FC236}">
                    <a16:creationId xmlns:a16="http://schemas.microsoft.com/office/drawing/2014/main" id="{265575C1-B5A1-DA88-FED9-02489B8F4783}"/>
                  </a:ext>
                </a:extLst>
              </p:cNvPr>
              <p:cNvSpPr/>
              <p:nvPr/>
            </p:nvSpPr>
            <p:spPr>
              <a:xfrm>
                <a:off x="5736242" y="2619213"/>
                <a:ext cx="255361" cy="869444"/>
              </a:xfrm>
              <a:custGeom>
                <a:avLst/>
                <a:gdLst>
                  <a:gd name="connsiteX0" fmla="*/ 3925 w 192390"/>
                  <a:gd name="connsiteY0" fmla="*/ 655959 h 655042"/>
                  <a:gd name="connsiteX1" fmla="*/ 719 w 192390"/>
                  <a:gd name="connsiteY1" fmla="*/ 642217 h 655042"/>
                  <a:gd name="connsiteX2" fmla="*/ 32326 w 192390"/>
                  <a:gd name="connsiteY2" fmla="*/ 463111 h 655042"/>
                  <a:gd name="connsiteX3" fmla="*/ 66223 w 192390"/>
                  <a:gd name="connsiteY3" fmla="*/ 262017 h 655042"/>
                  <a:gd name="connsiteX4" fmla="*/ 103785 w 192390"/>
                  <a:gd name="connsiteY4" fmla="*/ 48098 h 655042"/>
                  <a:gd name="connsiteX5" fmla="*/ 110656 w 192390"/>
                  <a:gd name="connsiteY5" fmla="*/ 0 h 655042"/>
                  <a:gd name="connsiteX6" fmla="*/ 117069 w 192390"/>
                  <a:gd name="connsiteY6" fmla="*/ 7787 h 655042"/>
                  <a:gd name="connsiteX7" fmla="*/ 190360 w 192390"/>
                  <a:gd name="connsiteY7" fmla="*/ 207048 h 655042"/>
                  <a:gd name="connsiteX8" fmla="*/ 188070 w 192390"/>
                  <a:gd name="connsiteY8" fmla="*/ 342638 h 655042"/>
                  <a:gd name="connsiteX9" fmla="*/ 189902 w 192390"/>
                  <a:gd name="connsiteY9" fmla="*/ 356838 h 655042"/>
                  <a:gd name="connsiteX10" fmla="*/ 18125 w 192390"/>
                  <a:gd name="connsiteY10" fmla="*/ 650004 h 655042"/>
                  <a:gd name="connsiteX11" fmla="*/ 3925 w 192390"/>
                  <a:gd name="connsiteY11" fmla="*/ 655959 h 65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2390" h="655042">
                    <a:moveTo>
                      <a:pt x="3925" y="655959"/>
                    </a:moveTo>
                    <a:cubicBezTo>
                      <a:pt x="-1114" y="652294"/>
                      <a:pt x="-197" y="646797"/>
                      <a:pt x="719" y="642217"/>
                    </a:cubicBezTo>
                    <a:cubicBezTo>
                      <a:pt x="11254" y="582667"/>
                      <a:pt x="21790" y="523118"/>
                      <a:pt x="32326" y="463111"/>
                    </a:cubicBezTo>
                    <a:cubicBezTo>
                      <a:pt x="43777" y="396232"/>
                      <a:pt x="54771" y="328896"/>
                      <a:pt x="66223" y="262017"/>
                    </a:cubicBezTo>
                    <a:cubicBezTo>
                      <a:pt x="78591" y="190558"/>
                      <a:pt x="91417" y="119557"/>
                      <a:pt x="103785" y="48098"/>
                    </a:cubicBezTo>
                    <a:cubicBezTo>
                      <a:pt x="106533" y="32065"/>
                      <a:pt x="108366" y="16033"/>
                      <a:pt x="110656" y="0"/>
                    </a:cubicBezTo>
                    <a:cubicBezTo>
                      <a:pt x="115695" y="458"/>
                      <a:pt x="116153" y="4123"/>
                      <a:pt x="117069" y="7787"/>
                    </a:cubicBezTo>
                    <a:cubicBezTo>
                      <a:pt x="158295" y="68253"/>
                      <a:pt x="180283" y="135589"/>
                      <a:pt x="190360" y="207048"/>
                    </a:cubicBezTo>
                    <a:cubicBezTo>
                      <a:pt x="196773" y="251939"/>
                      <a:pt x="196773" y="297289"/>
                      <a:pt x="188070" y="342638"/>
                    </a:cubicBezTo>
                    <a:cubicBezTo>
                      <a:pt x="191277" y="347218"/>
                      <a:pt x="190819" y="351799"/>
                      <a:pt x="189902" y="356838"/>
                    </a:cubicBezTo>
                    <a:cubicBezTo>
                      <a:pt x="167915" y="475020"/>
                      <a:pt x="110656" y="573048"/>
                      <a:pt x="18125" y="650004"/>
                    </a:cubicBezTo>
                    <a:cubicBezTo>
                      <a:pt x="14461" y="653210"/>
                      <a:pt x="10338" y="657333"/>
                      <a:pt x="3925" y="65595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69">
              <a:extLst>
                <a:ext uri="{FF2B5EF4-FFF2-40B4-BE49-F238E27FC236}">
                  <a16:creationId xmlns:a16="http://schemas.microsoft.com/office/drawing/2014/main" id="{0837A870-972A-9C40-DC81-0DEB1AB6B667}"/>
                </a:ext>
              </a:extLst>
            </p:cNvPr>
            <p:cNvSpPr/>
            <p:nvPr/>
          </p:nvSpPr>
          <p:spPr>
            <a:xfrm>
              <a:off x="2719458" y="4345289"/>
              <a:ext cx="139841" cy="12159"/>
            </a:xfrm>
            <a:custGeom>
              <a:avLst/>
              <a:gdLst>
                <a:gd name="connsiteX0" fmla="*/ 104440 w 105356"/>
                <a:gd name="connsiteY0" fmla="*/ 11396 h 9161"/>
                <a:gd name="connsiteX1" fmla="*/ 69169 w 105356"/>
                <a:gd name="connsiteY1" fmla="*/ 9564 h 9161"/>
                <a:gd name="connsiteX2" fmla="*/ 0 w 105356"/>
                <a:gd name="connsiteY2" fmla="*/ 6357 h 9161"/>
                <a:gd name="connsiteX3" fmla="*/ 5039 w 105356"/>
                <a:gd name="connsiteY3" fmla="*/ 3609 h 9161"/>
                <a:gd name="connsiteX4" fmla="*/ 95279 w 105356"/>
                <a:gd name="connsiteY4" fmla="*/ 4983 h 9161"/>
                <a:gd name="connsiteX5" fmla="*/ 105357 w 105356"/>
                <a:gd name="connsiteY5" fmla="*/ 6357 h 9161"/>
                <a:gd name="connsiteX6" fmla="*/ 104440 w 105356"/>
                <a:gd name="connsiteY6" fmla="*/ 11396 h 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356" h="9161">
                  <a:moveTo>
                    <a:pt x="104440" y="11396"/>
                  </a:moveTo>
                  <a:cubicBezTo>
                    <a:pt x="92989" y="6816"/>
                    <a:pt x="81079" y="9564"/>
                    <a:pt x="69169" y="9564"/>
                  </a:cubicBezTo>
                  <a:cubicBezTo>
                    <a:pt x="46265" y="9106"/>
                    <a:pt x="22904" y="10022"/>
                    <a:pt x="0" y="6357"/>
                  </a:cubicBezTo>
                  <a:cubicBezTo>
                    <a:pt x="1832" y="5441"/>
                    <a:pt x="3206" y="3609"/>
                    <a:pt x="5039" y="3609"/>
                  </a:cubicBezTo>
                  <a:cubicBezTo>
                    <a:pt x="35271" y="-514"/>
                    <a:pt x="65504" y="-2346"/>
                    <a:pt x="95279" y="4983"/>
                  </a:cubicBezTo>
                  <a:cubicBezTo>
                    <a:pt x="98485" y="5899"/>
                    <a:pt x="102150" y="5899"/>
                    <a:pt x="105357" y="6357"/>
                  </a:cubicBezTo>
                  <a:cubicBezTo>
                    <a:pt x="109479" y="8648"/>
                    <a:pt x="106731" y="10022"/>
                    <a:pt x="104440" y="11396"/>
                  </a:cubicBezTo>
                  <a:close/>
                </a:path>
              </a:pathLst>
            </a:custGeom>
            <a:solidFill>
              <a:srgbClr val="006000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oup 70">
              <a:extLst>
                <a:ext uri="{FF2B5EF4-FFF2-40B4-BE49-F238E27FC236}">
                  <a16:creationId xmlns:a16="http://schemas.microsoft.com/office/drawing/2014/main" id="{CE501C82-F17E-DF93-F19A-F0C4D55B83FD}"/>
                </a:ext>
              </a:extLst>
            </p:cNvPr>
            <p:cNvGrpSpPr/>
            <p:nvPr/>
          </p:nvGrpSpPr>
          <p:grpSpPr>
            <a:xfrm>
              <a:off x="1216277" y="2392932"/>
              <a:ext cx="2310409" cy="3185932"/>
              <a:chOff x="5900141" y="1459144"/>
              <a:chExt cx="2310409" cy="3185932"/>
            </a:xfrm>
          </p:grpSpPr>
          <p:sp>
            <p:nvSpPr>
              <p:cNvPr id="24" name="Freeform: Shape 75">
                <a:extLst>
                  <a:ext uri="{FF2B5EF4-FFF2-40B4-BE49-F238E27FC236}">
                    <a16:creationId xmlns:a16="http://schemas.microsoft.com/office/drawing/2014/main" id="{EA24CD47-AFFB-86AD-83C3-B972027DACB0}"/>
                  </a:ext>
                </a:extLst>
              </p:cNvPr>
              <p:cNvSpPr/>
              <p:nvPr/>
            </p:nvSpPr>
            <p:spPr>
              <a:xfrm>
                <a:off x="6793296" y="2856334"/>
                <a:ext cx="1416645" cy="510722"/>
              </a:xfrm>
              <a:custGeom>
                <a:avLst/>
                <a:gdLst>
                  <a:gd name="connsiteX0" fmla="*/ 76956 w 1067307"/>
                  <a:gd name="connsiteY0" fmla="*/ 336683 h 384780"/>
                  <a:gd name="connsiteX1" fmla="*/ 5039 w 1067307"/>
                  <a:gd name="connsiteY1" fmla="*/ 304618 h 384780"/>
                  <a:gd name="connsiteX2" fmla="*/ 0 w 1067307"/>
                  <a:gd name="connsiteY2" fmla="*/ 297747 h 384780"/>
                  <a:gd name="connsiteX3" fmla="*/ 32981 w 1067307"/>
                  <a:gd name="connsiteY3" fmla="*/ 284004 h 384780"/>
                  <a:gd name="connsiteX4" fmla="*/ 496092 w 1067307"/>
                  <a:gd name="connsiteY4" fmla="*/ 156202 h 384780"/>
                  <a:gd name="connsiteX5" fmla="*/ 862091 w 1067307"/>
                  <a:gd name="connsiteY5" fmla="*/ 55885 h 384780"/>
                  <a:gd name="connsiteX6" fmla="*/ 1059062 w 1067307"/>
                  <a:gd name="connsiteY6" fmla="*/ 916 h 384780"/>
                  <a:gd name="connsiteX7" fmla="*/ 1067766 w 1067307"/>
                  <a:gd name="connsiteY7" fmla="*/ 0 h 384780"/>
                  <a:gd name="connsiteX8" fmla="*/ 945460 w 1067307"/>
                  <a:gd name="connsiteY8" fmla="*/ 156661 h 384780"/>
                  <a:gd name="connsiteX9" fmla="*/ 453949 w 1067307"/>
                  <a:gd name="connsiteY9" fmla="*/ 386613 h 384780"/>
                  <a:gd name="connsiteX10" fmla="*/ 76956 w 1067307"/>
                  <a:gd name="connsiteY10" fmla="*/ 336683 h 3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7307" h="384780">
                    <a:moveTo>
                      <a:pt x="76956" y="336683"/>
                    </a:moveTo>
                    <a:cubicBezTo>
                      <a:pt x="52220" y="327521"/>
                      <a:pt x="27942" y="316986"/>
                      <a:pt x="5039" y="304618"/>
                    </a:cubicBezTo>
                    <a:cubicBezTo>
                      <a:pt x="2290" y="303244"/>
                      <a:pt x="458" y="300953"/>
                      <a:pt x="0" y="297747"/>
                    </a:cubicBezTo>
                    <a:cubicBezTo>
                      <a:pt x="8245" y="286295"/>
                      <a:pt x="21529" y="287211"/>
                      <a:pt x="32981" y="284004"/>
                    </a:cubicBezTo>
                    <a:cubicBezTo>
                      <a:pt x="187352" y="240946"/>
                      <a:pt x="341722" y="198345"/>
                      <a:pt x="496092" y="156202"/>
                    </a:cubicBezTo>
                    <a:cubicBezTo>
                      <a:pt x="617939" y="122763"/>
                      <a:pt x="740244" y="89782"/>
                      <a:pt x="862091" y="55885"/>
                    </a:cubicBezTo>
                    <a:cubicBezTo>
                      <a:pt x="928054" y="38020"/>
                      <a:pt x="993558" y="19239"/>
                      <a:pt x="1059062" y="916"/>
                    </a:cubicBezTo>
                    <a:cubicBezTo>
                      <a:pt x="1061811" y="0"/>
                      <a:pt x="1065017" y="0"/>
                      <a:pt x="1067766" y="0"/>
                    </a:cubicBezTo>
                    <a:cubicBezTo>
                      <a:pt x="1034784" y="58175"/>
                      <a:pt x="993100" y="109937"/>
                      <a:pt x="945460" y="156661"/>
                    </a:cubicBezTo>
                    <a:cubicBezTo>
                      <a:pt x="808497" y="290876"/>
                      <a:pt x="644049" y="366457"/>
                      <a:pt x="453949" y="386613"/>
                    </a:cubicBezTo>
                    <a:cubicBezTo>
                      <a:pt x="235449" y="402187"/>
                      <a:pt x="80621" y="337599"/>
                      <a:pt x="76956" y="3366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76">
                <a:extLst>
                  <a:ext uri="{FF2B5EF4-FFF2-40B4-BE49-F238E27FC236}">
                    <a16:creationId xmlns:a16="http://schemas.microsoft.com/office/drawing/2014/main" id="{A929735B-D46D-473C-12ED-5F9FEFB5CE1B}"/>
                  </a:ext>
                </a:extLst>
              </p:cNvPr>
              <p:cNvSpPr/>
              <p:nvPr/>
            </p:nvSpPr>
            <p:spPr>
              <a:xfrm>
                <a:off x="5900141" y="1459144"/>
                <a:ext cx="2310409" cy="3185932"/>
              </a:xfrm>
              <a:custGeom>
                <a:avLst/>
                <a:gdLst>
                  <a:gd name="connsiteX0" fmla="*/ 529989 w 1740672"/>
                  <a:gd name="connsiteY0" fmla="*/ 0 h 2400296"/>
                  <a:gd name="connsiteX1" fmla="*/ 533196 w 1740672"/>
                  <a:gd name="connsiteY1" fmla="*/ 5955 h 2400296"/>
                  <a:gd name="connsiteX2" fmla="*/ 535028 w 1740672"/>
                  <a:gd name="connsiteY2" fmla="*/ 26568 h 2400296"/>
                  <a:gd name="connsiteX3" fmla="*/ 535028 w 1740672"/>
                  <a:gd name="connsiteY3" fmla="*/ 1082424 h 2400296"/>
                  <a:gd name="connsiteX4" fmla="*/ 532280 w 1740672"/>
                  <a:gd name="connsiteY4" fmla="*/ 1111740 h 2400296"/>
                  <a:gd name="connsiteX5" fmla="*/ 547854 w 1740672"/>
                  <a:gd name="connsiteY5" fmla="*/ 1193277 h 2400296"/>
                  <a:gd name="connsiteX6" fmla="*/ 561138 w 1740672"/>
                  <a:gd name="connsiteY6" fmla="*/ 1242291 h 2400296"/>
                  <a:gd name="connsiteX7" fmla="*/ 599158 w 1740672"/>
                  <a:gd name="connsiteY7" fmla="*/ 1193735 h 2400296"/>
                  <a:gd name="connsiteX8" fmla="*/ 632139 w 1740672"/>
                  <a:gd name="connsiteY8" fmla="*/ 1151593 h 2400296"/>
                  <a:gd name="connsiteX9" fmla="*/ 661914 w 1740672"/>
                  <a:gd name="connsiteY9" fmla="*/ 1144263 h 2400296"/>
                  <a:gd name="connsiteX10" fmla="*/ 671991 w 1740672"/>
                  <a:gd name="connsiteY10" fmla="*/ 1178161 h 2400296"/>
                  <a:gd name="connsiteX11" fmla="*/ 663746 w 1740672"/>
                  <a:gd name="connsiteY11" fmla="*/ 1190529 h 2400296"/>
                  <a:gd name="connsiteX12" fmla="*/ 539609 w 1740672"/>
                  <a:gd name="connsiteY12" fmla="*/ 1352228 h 2400296"/>
                  <a:gd name="connsiteX13" fmla="*/ 530905 w 1740672"/>
                  <a:gd name="connsiteY13" fmla="*/ 1364596 h 2400296"/>
                  <a:gd name="connsiteX14" fmla="*/ 547396 w 1740672"/>
                  <a:gd name="connsiteY14" fmla="*/ 1361847 h 2400296"/>
                  <a:gd name="connsiteX15" fmla="*/ 655043 w 1740672"/>
                  <a:gd name="connsiteY15" fmla="*/ 1341692 h 2400296"/>
                  <a:gd name="connsiteX16" fmla="*/ 681153 w 1740672"/>
                  <a:gd name="connsiteY16" fmla="*/ 1326576 h 2400296"/>
                  <a:gd name="connsiteX17" fmla="*/ 1252827 w 1740672"/>
                  <a:gd name="connsiteY17" fmla="*/ 962867 h 2400296"/>
                  <a:gd name="connsiteX18" fmla="*/ 1734718 w 1740672"/>
                  <a:gd name="connsiteY18" fmla="*/ 1045778 h 2400296"/>
                  <a:gd name="connsiteX19" fmla="*/ 1744338 w 1740672"/>
                  <a:gd name="connsiteY19" fmla="*/ 1049443 h 2400296"/>
                  <a:gd name="connsiteX20" fmla="*/ 1744338 w 1740672"/>
                  <a:gd name="connsiteY20" fmla="*/ 1052649 h 2400296"/>
                  <a:gd name="connsiteX21" fmla="*/ 1743422 w 1740672"/>
                  <a:gd name="connsiteY21" fmla="*/ 1053565 h 2400296"/>
                  <a:gd name="connsiteX22" fmla="*/ 1742047 w 1740672"/>
                  <a:gd name="connsiteY22" fmla="*/ 1053107 h 2400296"/>
                  <a:gd name="connsiteX23" fmla="*/ 1724641 w 1740672"/>
                  <a:gd name="connsiteY23" fmla="*/ 1061352 h 2400296"/>
                  <a:gd name="connsiteX24" fmla="*/ 1357267 w 1740672"/>
                  <a:gd name="connsiteY24" fmla="*/ 1162586 h 2400296"/>
                  <a:gd name="connsiteX25" fmla="*/ 1068682 w 1740672"/>
                  <a:gd name="connsiteY25" fmla="*/ 1242291 h 2400296"/>
                  <a:gd name="connsiteX26" fmla="*/ 693979 w 1740672"/>
                  <a:gd name="connsiteY26" fmla="*/ 1345815 h 2400296"/>
                  <a:gd name="connsiteX27" fmla="*/ 676114 w 1740672"/>
                  <a:gd name="connsiteY27" fmla="*/ 1353144 h 2400296"/>
                  <a:gd name="connsiteX28" fmla="*/ 629849 w 1740672"/>
                  <a:gd name="connsiteY28" fmla="*/ 1360931 h 2400296"/>
                  <a:gd name="connsiteX29" fmla="*/ 527241 w 1740672"/>
                  <a:gd name="connsiteY29" fmla="*/ 1385667 h 2400296"/>
                  <a:gd name="connsiteX30" fmla="*/ 516705 w 1740672"/>
                  <a:gd name="connsiteY30" fmla="*/ 1393454 h 2400296"/>
                  <a:gd name="connsiteX31" fmla="*/ 429213 w 1740672"/>
                  <a:gd name="connsiteY31" fmla="*/ 1521257 h 2400296"/>
                  <a:gd name="connsiteX32" fmla="*/ 510292 w 1740672"/>
                  <a:gd name="connsiteY32" fmla="*/ 1509347 h 2400296"/>
                  <a:gd name="connsiteX33" fmla="*/ 522202 w 1740672"/>
                  <a:gd name="connsiteY33" fmla="*/ 1503850 h 2400296"/>
                  <a:gd name="connsiteX34" fmla="*/ 767270 w 1740672"/>
                  <a:gd name="connsiteY34" fmla="*/ 1387958 h 2400296"/>
                  <a:gd name="connsiteX35" fmla="*/ 1080592 w 1740672"/>
                  <a:gd name="connsiteY35" fmla="*/ 1444300 h 2400296"/>
                  <a:gd name="connsiteX36" fmla="*/ 1167167 w 1740672"/>
                  <a:gd name="connsiteY36" fmla="*/ 1506140 h 2400296"/>
                  <a:gd name="connsiteX37" fmla="*/ 1182742 w 1740672"/>
                  <a:gd name="connsiteY37" fmla="*/ 1521715 h 2400296"/>
                  <a:gd name="connsiteX38" fmla="*/ 1168999 w 1740672"/>
                  <a:gd name="connsiteY38" fmla="*/ 1523547 h 2400296"/>
                  <a:gd name="connsiteX39" fmla="*/ 1074637 w 1740672"/>
                  <a:gd name="connsiteY39" fmla="*/ 1525837 h 2400296"/>
                  <a:gd name="connsiteX40" fmla="*/ 1049443 w 1740672"/>
                  <a:gd name="connsiteY40" fmla="*/ 1527211 h 2400296"/>
                  <a:gd name="connsiteX41" fmla="*/ 821323 w 1740672"/>
                  <a:gd name="connsiteY41" fmla="*/ 1527211 h 2400296"/>
                  <a:gd name="connsiteX42" fmla="*/ 529531 w 1740672"/>
                  <a:gd name="connsiteY42" fmla="*/ 1524005 h 2400296"/>
                  <a:gd name="connsiteX43" fmla="*/ 516247 w 1740672"/>
                  <a:gd name="connsiteY43" fmla="*/ 1523547 h 2400296"/>
                  <a:gd name="connsiteX44" fmla="*/ 485556 w 1740672"/>
                  <a:gd name="connsiteY44" fmla="*/ 1525837 h 2400296"/>
                  <a:gd name="connsiteX45" fmla="*/ 416387 w 1740672"/>
                  <a:gd name="connsiteY45" fmla="*/ 1542786 h 2400296"/>
                  <a:gd name="connsiteX46" fmla="*/ 404935 w 1740672"/>
                  <a:gd name="connsiteY46" fmla="*/ 1553322 h 2400296"/>
                  <a:gd name="connsiteX47" fmla="*/ 259727 w 1740672"/>
                  <a:gd name="connsiteY47" fmla="*/ 1858397 h 2400296"/>
                  <a:gd name="connsiteX48" fmla="*/ 272095 w 1740672"/>
                  <a:gd name="connsiteY48" fmla="*/ 1875346 h 2400296"/>
                  <a:gd name="connsiteX49" fmla="*/ 298663 w 1740672"/>
                  <a:gd name="connsiteY49" fmla="*/ 1876262 h 2400296"/>
                  <a:gd name="connsiteX50" fmla="*/ 301869 w 1740672"/>
                  <a:gd name="connsiteY50" fmla="*/ 1877636 h 2400296"/>
                  <a:gd name="connsiteX51" fmla="*/ 250107 w 1740672"/>
                  <a:gd name="connsiteY51" fmla="*/ 1914740 h 2400296"/>
                  <a:gd name="connsiteX52" fmla="*/ 238197 w 1740672"/>
                  <a:gd name="connsiteY52" fmla="*/ 1930773 h 2400296"/>
                  <a:gd name="connsiteX53" fmla="*/ 206590 w 1740672"/>
                  <a:gd name="connsiteY53" fmla="*/ 2211113 h 2400296"/>
                  <a:gd name="connsiteX54" fmla="*/ 207965 w 1740672"/>
                  <a:gd name="connsiteY54" fmla="*/ 2215235 h 2400296"/>
                  <a:gd name="connsiteX55" fmla="*/ 244610 w 1740672"/>
                  <a:gd name="connsiteY55" fmla="*/ 2193248 h 2400296"/>
                  <a:gd name="connsiteX56" fmla="*/ 213003 w 1740672"/>
                  <a:gd name="connsiteY56" fmla="*/ 2275243 h 2400296"/>
                  <a:gd name="connsiteX57" fmla="*/ 207049 w 1740672"/>
                  <a:gd name="connsiteY57" fmla="*/ 2310056 h 2400296"/>
                  <a:gd name="connsiteX58" fmla="*/ 208423 w 1740672"/>
                  <a:gd name="connsiteY58" fmla="*/ 2393425 h 2400296"/>
                  <a:gd name="connsiteX59" fmla="*/ 197887 w 1740672"/>
                  <a:gd name="connsiteY59" fmla="*/ 2402587 h 2400296"/>
                  <a:gd name="connsiteX60" fmla="*/ 162616 w 1740672"/>
                  <a:gd name="connsiteY60" fmla="*/ 2401670 h 2400296"/>
                  <a:gd name="connsiteX61" fmla="*/ 158493 w 1740672"/>
                  <a:gd name="connsiteY61" fmla="*/ 2398922 h 2400296"/>
                  <a:gd name="connsiteX62" fmla="*/ 155744 w 1740672"/>
                  <a:gd name="connsiteY62" fmla="*/ 2387470 h 2400296"/>
                  <a:gd name="connsiteX63" fmla="*/ 152538 w 1740672"/>
                  <a:gd name="connsiteY63" fmla="*/ 2183628 h 2400296"/>
                  <a:gd name="connsiteX64" fmla="*/ 208881 w 1740672"/>
                  <a:gd name="connsiteY64" fmla="*/ 1846946 h 2400296"/>
                  <a:gd name="connsiteX65" fmla="*/ 301411 w 1740672"/>
                  <a:gd name="connsiteY65" fmla="*/ 1630736 h 2400296"/>
                  <a:gd name="connsiteX66" fmla="*/ 305076 w 1740672"/>
                  <a:gd name="connsiteY66" fmla="*/ 1595006 h 2400296"/>
                  <a:gd name="connsiteX67" fmla="*/ 290876 w 1740672"/>
                  <a:gd name="connsiteY67" fmla="*/ 1528128 h 2400296"/>
                  <a:gd name="connsiteX68" fmla="*/ 278508 w 1740672"/>
                  <a:gd name="connsiteY68" fmla="*/ 1505224 h 2400296"/>
                  <a:gd name="connsiteX69" fmla="*/ 127802 w 1740672"/>
                  <a:gd name="connsiteY69" fmla="*/ 1332989 h 2400296"/>
                  <a:gd name="connsiteX70" fmla="*/ 65046 w 1740672"/>
                  <a:gd name="connsiteY70" fmla="*/ 1218013 h 2400296"/>
                  <a:gd name="connsiteX71" fmla="*/ 0 w 1740672"/>
                  <a:gd name="connsiteY71" fmla="*/ 870336 h 2400296"/>
                  <a:gd name="connsiteX72" fmla="*/ 149790 w 1740672"/>
                  <a:gd name="connsiteY72" fmla="*/ 418678 h 2400296"/>
                  <a:gd name="connsiteX73" fmla="*/ 161699 w 1740672"/>
                  <a:gd name="connsiteY73" fmla="*/ 410890 h 2400296"/>
                  <a:gd name="connsiteX74" fmla="*/ 178190 w 1740672"/>
                  <a:gd name="connsiteY74" fmla="*/ 534570 h 2400296"/>
                  <a:gd name="connsiteX75" fmla="*/ 259269 w 1740672"/>
                  <a:gd name="connsiteY75" fmla="*/ 1182741 h 2400296"/>
                  <a:gd name="connsiteX76" fmla="*/ 297289 w 1740672"/>
                  <a:gd name="connsiteY76" fmla="*/ 1486901 h 2400296"/>
                  <a:gd name="connsiteX77" fmla="*/ 301869 w 1740672"/>
                  <a:gd name="connsiteY77" fmla="*/ 1502476 h 2400296"/>
                  <a:gd name="connsiteX78" fmla="*/ 310573 w 1740672"/>
                  <a:gd name="connsiteY78" fmla="*/ 1532250 h 2400296"/>
                  <a:gd name="connsiteX79" fmla="*/ 322483 w 1740672"/>
                  <a:gd name="connsiteY79" fmla="*/ 1587677 h 2400296"/>
                  <a:gd name="connsiteX80" fmla="*/ 352715 w 1740672"/>
                  <a:gd name="connsiteY80" fmla="*/ 1536831 h 2400296"/>
                  <a:gd name="connsiteX81" fmla="*/ 534570 w 1740672"/>
                  <a:gd name="connsiteY81" fmla="*/ 1275272 h 2400296"/>
                  <a:gd name="connsiteX82" fmla="*/ 542815 w 1740672"/>
                  <a:gd name="connsiteY82" fmla="*/ 1234045 h 2400296"/>
                  <a:gd name="connsiteX83" fmla="*/ 523576 w 1740672"/>
                  <a:gd name="connsiteY83" fmla="*/ 1148386 h 2400296"/>
                  <a:gd name="connsiteX84" fmla="*/ 490595 w 1740672"/>
                  <a:gd name="connsiteY84" fmla="*/ 1080133 h 2400296"/>
                  <a:gd name="connsiteX85" fmla="*/ 450743 w 1740672"/>
                  <a:gd name="connsiteY85" fmla="*/ 1026539 h 2400296"/>
                  <a:gd name="connsiteX86" fmla="*/ 306450 w 1740672"/>
                  <a:gd name="connsiteY86" fmla="*/ 553809 h 2400296"/>
                  <a:gd name="connsiteX87" fmla="*/ 522660 w 1740672"/>
                  <a:gd name="connsiteY87" fmla="*/ 9161 h 2400296"/>
                  <a:gd name="connsiteX88" fmla="*/ 527699 w 1740672"/>
                  <a:gd name="connsiteY88" fmla="*/ 2290 h 2400296"/>
                  <a:gd name="connsiteX89" fmla="*/ 529989 w 1740672"/>
                  <a:gd name="connsiteY89" fmla="*/ 0 h 24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672" h="2400296">
                    <a:moveTo>
                      <a:pt x="529989" y="0"/>
                    </a:moveTo>
                    <a:cubicBezTo>
                      <a:pt x="530905" y="1832"/>
                      <a:pt x="531821" y="3665"/>
                      <a:pt x="533196" y="5955"/>
                    </a:cubicBezTo>
                    <a:cubicBezTo>
                      <a:pt x="534570" y="12826"/>
                      <a:pt x="535028" y="19697"/>
                      <a:pt x="535028" y="26568"/>
                    </a:cubicBezTo>
                    <a:cubicBezTo>
                      <a:pt x="535028" y="378367"/>
                      <a:pt x="535028" y="730625"/>
                      <a:pt x="535028" y="1082424"/>
                    </a:cubicBezTo>
                    <a:cubicBezTo>
                      <a:pt x="535028" y="1092501"/>
                      <a:pt x="534570" y="1102121"/>
                      <a:pt x="532280" y="1111740"/>
                    </a:cubicBezTo>
                    <a:cubicBezTo>
                      <a:pt x="538234" y="1138767"/>
                      <a:pt x="539609" y="1166709"/>
                      <a:pt x="547854" y="1193277"/>
                    </a:cubicBezTo>
                    <a:cubicBezTo>
                      <a:pt x="552893" y="1208851"/>
                      <a:pt x="556557" y="1224884"/>
                      <a:pt x="561138" y="1242291"/>
                    </a:cubicBezTo>
                    <a:cubicBezTo>
                      <a:pt x="574422" y="1225342"/>
                      <a:pt x="586790" y="1209310"/>
                      <a:pt x="599158" y="1193735"/>
                    </a:cubicBezTo>
                    <a:cubicBezTo>
                      <a:pt x="610152" y="1179535"/>
                      <a:pt x="621145" y="1165793"/>
                      <a:pt x="632139" y="1151593"/>
                    </a:cubicBezTo>
                    <a:cubicBezTo>
                      <a:pt x="639926" y="1141057"/>
                      <a:pt x="649546" y="1136934"/>
                      <a:pt x="661914" y="1144263"/>
                    </a:cubicBezTo>
                    <a:cubicBezTo>
                      <a:pt x="673366" y="1151134"/>
                      <a:pt x="677946" y="1166251"/>
                      <a:pt x="671991" y="1178161"/>
                    </a:cubicBezTo>
                    <a:cubicBezTo>
                      <a:pt x="669701" y="1182741"/>
                      <a:pt x="666495" y="1186406"/>
                      <a:pt x="663746" y="1190529"/>
                    </a:cubicBezTo>
                    <a:cubicBezTo>
                      <a:pt x="622520" y="1244581"/>
                      <a:pt x="580835" y="1298634"/>
                      <a:pt x="539609" y="1352228"/>
                    </a:cubicBezTo>
                    <a:cubicBezTo>
                      <a:pt x="536402" y="1356351"/>
                      <a:pt x="534112" y="1360015"/>
                      <a:pt x="530905" y="1364596"/>
                    </a:cubicBezTo>
                    <a:cubicBezTo>
                      <a:pt x="537318" y="1366428"/>
                      <a:pt x="542357" y="1363680"/>
                      <a:pt x="547396" y="1361847"/>
                    </a:cubicBezTo>
                    <a:cubicBezTo>
                      <a:pt x="582209" y="1348563"/>
                      <a:pt x="618397" y="1343983"/>
                      <a:pt x="655043" y="1341692"/>
                    </a:cubicBezTo>
                    <a:cubicBezTo>
                      <a:pt x="666953" y="1340776"/>
                      <a:pt x="674282" y="1337112"/>
                      <a:pt x="681153" y="1326576"/>
                    </a:cubicBezTo>
                    <a:cubicBezTo>
                      <a:pt x="817658" y="1120902"/>
                      <a:pt x="1008216" y="998597"/>
                      <a:pt x="1252827" y="962867"/>
                    </a:cubicBezTo>
                    <a:cubicBezTo>
                      <a:pt x="1421855" y="938589"/>
                      <a:pt x="1582638" y="968364"/>
                      <a:pt x="1734718" y="1045778"/>
                    </a:cubicBezTo>
                    <a:cubicBezTo>
                      <a:pt x="1737925" y="1047152"/>
                      <a:pt x="1741131" y="1048068"/>
                      <a:pt x="1744338" y="1049443"/>
                    </a:cubicBezTo>
                    <a:cubicBezTo>
                      <a:pt x="1744338" y="1050359"/>
                      <a:pt x="1744338" y="1051275"/>
                      <a:pt x="1744338" y="1052649"/>
                    </a:cubicBezTo>
                    <a:lnTo>
                      <a:pt x="1743422" y="1053565"/>
                    </a:lnTo>
                    <a:lnTo>
                      <a:pt x="1742047" y="1053107"/>
                    </a:lnTo>
                    <a:cubicBezTo>
                      <a:pt x="1737008" y="1057230"/>
                      <a:pt x="1731054" y="1059520"/>
                      <a:pt x="1724641" y="1061352"/>
                    </a:cubicBezTo>
                    <a:cubicBezTo>
                      <a:pt x="1601877" y="1094334"/>
                      <a:pt x="1479572" y="1128689"/>
                      <a:pt x="1357267" y="1162586"/>
                    </a:cubicBezTo>
                    <a:cubicBezTo>
                      <a:pt x="1261072" y="1189154"/>
                      <a:pt x="1164877" y="1215723"/>
                      <a:pt x="1068682" y="1242291"/>
                    </a:cubicBezTo>
                    <a:cubicBezTo>
                      <a:pt x="943628" y="1276646"/>
                      <a:pt x="819033" y="1311002"/>
                      <a:pt x="693979" y="1345815"/>
                    </a:cubicBezTo>
                    <a:cubicBezTo>
                      <a:pt x="687566" y="1347647"/>
                      <a:pt x="681611" y="1349021"/>
                      <a:pt x="676114" y="1353144"/>
                    </a:cubicBezTo>
                    <a:cubicBezTo>
                      <a:pt x="661914" y="1361847"/>
                      <a:pt x="644965" y="1359557"/>
                      <a:pt x="629849" y="1360931"/>
                    </a:cubicBezTo>
                    <a:cubicBezTo>
                      <a:pt x="594119" y="1363680"/>
                      <a:pt x="561138" y="1376048"/>
                      <a:pt x="527241" y="1385667"/>
                    </a:cubicBezTo>
                    <a:cubicBezTo>
                      <a:pt x="522660" y="1387041"/>
                      <a:pt x="519453" y="1389790"/>
                      <a:pt x="516705" y="1393454"/>
                    </a:cubicBezTo>
                    <a:cubicBezTo>
                      <a:pt x="486472" y="1434681"/>
                      <a:pt x="457156" y="1476365"/>
                      <a:pt x="429213" y="1521257"/>
                    </a:cubicBezTo>
                    <a:cubicBezTo>
                      <a:pt x="457156" y="1513469"/>
                      <a:pt x="482808" y="1506598"/>
                      <a:pt x="510292" y="1509347"/>
                    </a:cubicBezTo>
                    <a:cubicBezTo>
                      <a:pt x="514873" y="1509805"/>
                      <a:pt x="518537" y="1507056"/>
                      <a:pt x="522202" y="1503850"/>
                    </a:cubicBezTo>
                    <a:cubicBezTo>
                      <a:pt x="593203" y="1442926"/>
                      <a:pt x="675198" y="1405364"/>
                      <a:pt x="767270" y="1387958"/>
                    </a:cubicBezTo>
                    <a:cubicBezTo>
                      <a:pt x="938131" y="1363222"/>
                      <a:pt x="1078759" y="1441094"/>
                      <a:pt x="1080592" y="1444300"/>
                    </a:cubicBezTo>
                    <a:cubicBezTo>
                      <a:pt x="1110366" y="1463998"/>
                      <a:pt x="1140599" y="1481862"/>
                      <a:pt x="1167167" y="1506140"/>
                    </a:cubicBezTo>
                    <a:cubicBezTo>
                      <a:pt x="1172664" y="1511179"/>
                      <a:pt x="1177703" y="1516218"/>
                      <a:pt x="1182742" y="1521715"/>
                    </a:cubicBezTo>
                    <a:cubicBezTo>
                      <a:pt x="1178619" y="1526295"/>
                      <a:pt x="1173580" y="1524005"/>
                      <a:pt x="1168999" y="1523547"/>
                    </a:cubicBezTo>
                    <a:cubicBezTo>
                      <a:pt x="1137393" y="1519424"/>
                      <a:pt x="1106244" y="1517592"/>
                      <a:pt x="1074637" y="1525837"/>
                    </a:cubicBezTo>
                    <a:cubicBezTo>
                      <a:pt x="1066391" y="1527211"/>
                      <a:pt x="1057688" y="1527211"/>
                      <a:pt x="1049443" y="1527211"/>
                    </a:cubicBezTo>
                    <a:cubicBezTo>
                      <a:pt x="973403" y="1527211"/>
                      <a:pt x="897363" y="1526753"/>
                      <a:pt x="821323" y="1527211"/>
                    </a:cubicBezTo>
                    <a:cubicBezTo>
                      <a:pt x="724212" y="1528128"/>
                      <a:pt x="626642" y="1521715"/>
                      <a:pt x="529531" y="1524005"/>
                    </a:cubicBezTo>
                    <a:cubicBezTo>
                      <a:pt x="524950" y="1524005"/>
                      <a:pt x="520828" y="1522631"/>
                      <a:pt x="516247" y="1523547"/>
                    </a:cubicBezTo>
                    <a:cubicBezTo>
                      <a:pt x="506169" y="1528128"/>
                      <a:pt x="495634" y="1524463"/>
                      <a:pt x="485556" y="1525837"/>
                    </a:cubicBezTo>
                    <a:cubicBezTo>
                      <a:pt x="461737" y="1529044"/>
                      <a:pt x="438833" y="1535457"/>
                      <a:pt x="416387" y="1542786"/>
                    </a:cubicBezTo>
                    <a:cubicBezTo>
                      <a:pt x="410432" y="1544618"/>
                      <a:pt x="407684" y="1548741"/>
                      <a:pt x="404935" y="1553322"/>
                    </a:cubicBezTo>
                    <a:cubicBezTo>
                      <a:pt x="345844" y="1649975"/>
                      <a:pt x="294998" y="1750750"/>
                      <a:pt x="259727" y="1858397"/>
                    </a:cubicBezTo>
                    <a:cubicBezTo>
                      <a:pt x="254230" y="1874888"/>
                      <a:pt x="254230" y="1874888"/>
                      <a:pt x="272095" y="1875346"/>
                    </a:cubicBezTo>
                    <a:cubicBezTo>
                      <a:pt x="280798" y="1875804"/>
                      <a:pt x="289960" y="1875804"/>
                      <a:pt x="298663" y="1876262"/>
                    </a:cubicBezTo>
                    <a:cubicBezTo>
                      <a:pt x="299121" y="1876262"/>
                      <a:pt x="299579" y="1876720"/>
                      <a:pt x="301869" y="1877636"/>
                    </a:cubicBezTo>
                    <a:cubicBezTo>
                      <a:pt x="284005" y="1890462"/>
                      <a:pt x="267056" y="1902830"/>
                      <a:pt x="250107" y="1914740"/>
                    </a:cubicBezTo>
                    <a:cubicBezTo>
                      <a:pt x="244152" y="1918863"/>
                      <a:pt x="240030" y="1923443"/>
                      <a:pt x="238197" y="1930773"/>
                    </a:cubicBezTo>
                    <a:cubicBezTo>
                      <a:pt x="215752" y="2022845"/>
                      <a:pt x="206132" y="2116292"/>
                      <a:pt x="206590" y="2211113"/>
                    </a:cubicBezTo>
                    <a:cubicBezTo>
                      <a:pt x="206590" y="2212029"/>
                      <a:pt x="207049" y="2212945"/>
                      <a:pt x="207965" y="2215235"/>
                    </a:cubicBezTo>
                    <a:cubicBezTo>
                      <a:pt x="219416" y="2208364"/>
                      <a:pt x="230410" y="2201951"/>
                      <a:pt x="244610" y="2193248"/>
                    </a:cubicBezTo>
                    <a:cubicBezTo>
                      <a:pt x="233159" y="2223022"/>
                      <a:pt x="223539" y="2249133"/>
                      <a:pt x="213003" y="2275243"/>
                    </a:cubicBezTo>
                    <a:cubicBezTo>
                      <a:pt x="208423" y="2286695"/>
                      <a:pt x="206590" y="2297688"/>
                      <a:pt x="207049" y="2310056"/>
                    </a:cubicBezTo>
                    <a:cubicBezTo>
                      <a:pt x="207965" y="2337999"/>
                      <a:pt x="207965" y="2365483"/>
                      <a:pt x="208423" y="2393425"/>
                    </a:cubicBezTo>
                    <a:cubicBezTo>
                      <a:pt x="208881" y="2401212"/>
                      <a:pt x="202926" y="2402129"/>
                      <a:pt x="197887" y="2402587"/>
                    </a:cubicBezTo>
                    <a:cubicBezTo>
                      <a:pt x="185977" y="2403045"/>
                      <a:pt x="174525" y="2404419"/>
                      <a:pt x="162616" y="2401670"/>
                    </a:cubicBezTo>
                    <a:cubicBezTo>
                      <a:pt x="161241" y="2401212"/>
                      <a:pt x="159867" y="2400296"/>
                      <a:pt x="158493" y="2398922"/>
                    </a:cubicBezTo>
                    <a:cubicBezTo>
                      <a:pt x="156203" y="2395258"/>
                      <a:pt x="155744" y="2391593"/>
                      <a:pt x="155744" y="2387470"/>
                    </a:cubicBezTo>
                    <a:cubicBezTo>
                      <a:pt x="154828" y="2319676"/>
                      <a:pt x="150706" y="2251423"/>
                      <a:pt x="152538" y="2183628"/>
                    </a:cubicBezTo>
                    <a:cubicBezTo>
                      <a:pt x="156203" y="2069110"/>
                      <a:pt x="172693" y="1956425"/>
                      <a:pt x="208881" y="1846946"/>
                    </a:cubicBezTo>
                    <a:cubicBezTo>
                      <a:pt x="233617" y="1772280"/>
                      <a:pt x="264766" y="1700363"/>
                      <a:pt x="301411" y="1630736"/>
                    </a:cubicBezTo>
                    <a:cubicBezTo>
                      <a:pt x="307824" y="1618826"/>
                      <a:pt x="309199" y="1607832"/>
                      <a:pt x="305076" y="1595006"/>
                    </a:cubicBezTo>
                    <a:cubicBezTo>
                      <a:pt x="298205" y="1573019"/>
                      <a:pt x="293624" y="1550573"/>
                      <a:pt x="290876" y="1528128"/>
                    </a:cubicBezTo>
                    <a:cubicBezTo>
                      <a:pt x="289501" y="1518508"/>
                      <a:pt x="285837" y="1511637"/>
                      <a:pt x="278508" y="1505224"/>
                    </a:cubicBezTo>
                    <a:cubicBezTo>
                      <a:pt x="219416" y="1455294"/>
                      <a:pt x="170403" y="1397577"/>
                      <a:pt x="127802" y="1332989"/>
                    </a:cubicBezTo>
                    <a:cubicBezTo>
                      <a:pt x="103524" y="1296343"/>
                      <a:pt x="82911" y="1257865"/>
                      <a:pt x="65046" y="1218013"/>
                    </a:cubicBezTo>
                    <a:cubicBezTo>
                      <a:pt x="47181" y="1175870"/>
                      <a:pt x="0" y="972944"/>
                      <a:pt x="0" y="870336"/>
                    </a:cubicBezTo>
                    <a:cubicBezTo>
                      <a:pt x="4123" y="704514"/>
                      <a:pt x="54511" y="554267"/>
                      <a:pt x="149790" y="418678"/>
                    </a:cubicBezTo>
                    <a:cubicBezTo>
                      <a:pt x="155286" y="411348"/>
                      <a:pt x="155286" y="411348"/>
                      <a:pt x="161699" y="410890"/>
                    </a:cubicBezTo>
                    <a:cubicBezTo>
                      <a:pt x="169028" y="452117"/>
                      <a:pt x="173151" y="493343"/>
                      <a:pt x="178190" y="534570"/>
                    </a:cubicBezTo>
                    <a:cubicBezTo>
                      <a:pt x="205216" y="750780"/>
                      <a:pt x="232701" y="966532"/>
                      <a:pt x="259269" y="1182741"/>
                    </a:cubicBezTo>
                    <a:cubicBezTo>
                      <a:pt x="271637" y="1283975"/>
                      <a:pt x="284463" y="1385667"/>
                      <a:pt x="297289" y="1486901"/>
                    </a:cubicBezTo>
                    <a:cubicBezTo>
                      <a:pt x="298205" y="1492398"/>
                      <a:pt x="298663" y="1497895"/>
                      <a:pt x="301869" y="1502476"/>
                    </a:cubicBezTo>
                    <a:cubicBezTo>
                      <a:pt x="308282" y="1511179"/>
                      <a:pt x="309199" y="1521715"/>
                      <a:pt x="310573" y="1532250"/>
                    </a:cubicBezTo>
                    <a:cubicBezTo>
                      <a:pt x="313321" y="1550573"/>
                      <a:pt x="317444" y="1568438"/>
                      <a:pt x="322483" y="1587677"/>
                    </a:cubicBezTo>
                    <a:cubicBezTo>
                      <a:pt x="334392" y="1570728"/>
                      <a:pt x="342638" y="1553322"/>
                      <a:pt x="352715" y="1536831"/>
                    </a:cubicBezTo>
                    <a:cubicBezTo>
                      <a:pt x="407684" y="1445675"/>
                      <a:pt x="469524" y="1359099"/>
                      <a:pt x="534570" y="1275272"/>
                    </a:cubicBezTo>
                    <a:cubicBezTo>
                      <a:pt x="544647" y="1261988"/>
                      <a:pt x="546938" y="1249162"/>
                      <a:pt x="542815" y="1234045"/>
                    </a:cubicBezTo>
                    <a:cubicBezTo>
                      <a:pt x="535028" y="1205645"/>
                      <a:pt x="523576" y="1177703"/>
                      <a:pt x="523576" y="1148386"/>
                    </a:cubicBezTo>
                    <a:cubicBezTo>
                      <a:pt x="523576" y="1118611"/>
                      <a:pt x="508002" y="1099830"/>
                      <a:pt x="490595" y="1080133"/>
                    </a:cubicBezTo>
                    <a:cubicBezTo>
                      <a:pt x="475937" y="1063643"/>
                      <a:pt x="461737" y="1046236"/>
                      <a:pt x="450743" y="1026539"/>
                    </a:cubicBezTo>
                    <a:cubicBezTo>
                      <a:pt x="371954" y="888201"/>
                      <a:pt x="307824" y="726044"/>
                      <a:pt x="306450" y="553809"/>
                    </a:cubicBezTo>
                    <a:cubicBezTo>
                      <a:pt x="309657" y="344928"/>
                      <a:pt x="382032" y="163532"/>
                      <a:pt x="522660" y="9161"/>
                    </a:cubicBezTo>
                    <a:cubicBezTo>
                      <a:pt x="524492" y="6871"/>
                      <a:pt x="525867" y="4581"/>
                      <a:pt x="527699" y="2290"/>
                    </a:cubicBezTo>
                    <a:cubicBezTo>
                      <a:pt x="527699" y="0"/>
                      <a:pt x="528615" y="0"/>
                      <a:pt x="529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77">
                <a:extLst>
                  <a:ext uri="{FF2B5EF4-FFF2-40B4-BE49-F238E27FC236}">
                    <a16:creationId xmlns:a16="http://schemas.microsoft.com/office/drawing/2014/main" id="{F6D865EC-6F58-F04F-8B88-2BC25F144D6C}"/>
                  </a:ext>
                </a:extLst>
              </p:cNvPr>
              <p:cNvSpPr/>
              <p:nvPr/>
            </p:nvSpPr>
            <p:spPr>
              <a:xfrm>
                <a:off x="6109274" y="2001482"/>
                <a:ext cx="395202" cy="1453126"/>
              </a:xfrm>
              <a:custGeom>
                <a:avLst/>
                <a:gdLst>
                  <a:gd name="connsiteX0" fmla="*/ 142932 w 297746"/>
                  <a:gd name="connsiteY0" fmla="*/ 1094334 h 1094791"/>
                  <a:gd name="connsiteX1" fmla="*/ 134229 w 297746"/>
                  <a:gd name="connsiteY1" fmla="*/ 1086546 h 1094791"/>
                  <a:gd name="connsiteX2" fmla="*/ 119112 w 297746"/>
                  <a:gd name="connsiteY2" fmla="*/ 957370 h 1094791"/>
                  <a:gd name="connsiteX3" fmla="*/ 102164 w 297746"/>
                  <a:gd name="connsiteY3" fmla="*/ 826820 h 1094791"/>
                  <a:gd name="connsiteX4" fmla="*/ 89338 w 297746"/>
                  <a:gd name="connsiteY4" fmla="*/ 722837 h 1094791"/>
                  <a:gd name="connsiteX5" fmla="*/ 75596 w 297746"/>
                  <a:gd name="connsiteY5" fmla="*/ 612900 h 1094791"/>
                  <a:gd name="connsiteX6" fmla="*/ 62770 w 297746"/>
                  <a:gd name="connsiteY6" fmla="*/ 507085 h 1094791"/>
                  <a:gd name="connsiteX7" fmla="*/ 49027 w 297746"/>
                  <a:gd name="connsiteY7" fmla="*/ 398522 h 1094791"/>
                  <a:gd name="connsiteX8" fmla="*/ 35743 w 297746"/>
                  <a:gd name="connsiteY8" fmla="*/ 291334 h 1094791"/>
                  <a:gd name="connsiteX9" fmla="*/ 25666 w 297746"/>
                  <a:gd name="connsiteY9" fmla="*/ 212087 h 1094791"/>
                  <a:gd name="connsiteX10" fmla="*/ 11924 w 297746"/>
                  <a:gd name="connsiteY10" fmla="*/ 100776 h 1094791"/>
                  <a:gd name="connsiteX11" fmla="*/ 1388 w 297746"/>
                  <a:gd name="connsiteY11" fmla="*/ 20155 h 1094791"/>
                  <a:gd name="connsiteX12" fmla="*/ 2762 w 297746"/>
                  <a:gd name="connsiteY12" fmla="*/ 0 h 1094791"/>
                  <a:gd name="connsiteX13" fmla="*/ 146597 w 297746"/>
                  <a:gd name="connsiteY13" fmla="*/ 154370 h 1094791"/>
                  <a:gd name="connsiteX14" fmla="*/ 255618 w 297746"/>
                  <a:gd name="connsiteY14" fmla="*/ 370580 h 1094791"/>
                  <a:gd name="connsiteX15" fmla="*/ 289973 w 297746"/>
                  <a:gd name="connsiteY15" fmla="*/ 532279 h 1094791"/>
                  <a:gd name="connsiteX16" fmla="*/ 295928 w 297746"/>
                  <a:gd name="connsiteY16" fmla="*/ 617939 h 1094791"/>
                  <a:gd name="connsiteX17" fmla="*/ 299135 w 297746"/>
                  <a:gd name="connsiteY17" fmla="*/ 663288 h 1094791"/>
                  <a:gd name="connsiteX18" fmla="*/ 221721 w 297746"/>
                  <a:gd name="connsiteY18" fmla="*/ 970196 h 1094791"/>
                  <a:gd name="connsiteX19" fmla="*/ 158507 w 297746"/>
                  <a:gd name="connsiteY19" fmla="*/ 1081508 h 1094791"/>
                  <a:gd name="connsiteX20" fmla="*/ 142932 w 297746"/>
                  <a:gd name="connsiteY20" fmla="*/ 1094334 h 109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7746" h="1094791">
                    <a:moveTo>
                      <a:pt x="142932" y="1094334"/>
                    </a:moveTo>
                    <a:cubicBezTo>
                      <a:pt x="135145" y="1097082"/>
                      <a:pt x="134687" y="1090669"/>
                      <a:pt x="134229" y="1086546"/>
                    </a:cubicBezTo>
                    <a:cubicBezTo>
                      <a:pt x="129190" y="1043488"/>
                      <a:pt x="124151" y="1000429"/>
                      <a:pt x="119112" y="957370"/>
                    </a:cubicBezTo>
                    <a:cubicBezTo>
                      <a:pt x="113616" y="913853"/>
                      <a:pt x="107661" y="870336"/>
                      <a:pt x="102164" y="826820"/>
                    </a:cubicBezTo>
                    <a:cubicBezTo>
                      <a:pt x="97583" y="792006"/>
                      <a:pt x="93918" y="757193"/>
                      <a:pt x="89338" y="722837"/>
                    </a:cubicBezTo>
                    <a:cubicBezTo>
                      <a:pt x="84757" y="686192"/>
                      <a:pt x="80176" y="649546"/>
                      <a:pt x="75596" y="612900"/>
                    </a:cubicBezTo>
                    <a:cubicBezTo>
                      <a:pt x="71015" y="577629"/>
                      <a:pt x="66892" y="542357"/>
                      <a:pt x="62770" y="507085"/>
                    </a:cubicBezTo>
                    <a:cubicBezTo>
                      <a:pt x="58189" y="470898"/>
                      <a:pt x="53608" y="434710"/>
                      <a:pt x="49027" y="398522"/>
                    </a:cubicBezTo>
                    <a:cubicBezTo>
                      <a:pt x="44447" y="362793"/>
                      <a:pt x="40324" y="327063"/>
                      <a:pt x="35743" y="291334"/>
                    </a:cubicBezTo>
                    <a:cubicBezTo>
                      <a:pt x="32537" y="264766"/>
                      <a:pt x="28872" y="238655"/>
                      <a:pt x="25666" y="212087"/>
                    </a:cubicBezTo>
                    <a:cubicBezTo>
                      <a:pt x="21085" y="174983"/>
                      <a:pt x="16504" y="137880"/>
                      <a:pt x="11924" y="100776"/>
                    </a:cubicBezTo>
                    <a:cubicBezTo>
                      <a:pt x="8717" y="73750"/>
                      <a:pt x="5053" y="47181"/>
                      <a:pt x="1388" y="20155"/>
                    </a:cubicBezTo>
                    <a:cubicBezTo>
                      <a:pt x="472" y="13284"/>
                      <a:pt x="-1819" y="6413"/>
                      <a:pt x="2762" y="0"/>
                    </a:cubicBezTo>
                    <a:cubicBezTo>
                      <a:pt x="58189" y="44433"/>
                      <a:pt x="105370" y="96653"/>
                      <a:pt x="146597" y="154370"/>
                    </a:cubicBezTo>
                    <a:cubicBezTo>
                      <a:pt x="193778" y="220791"/>
                      <a:pt x="229966" y="293166"/>
                      <a:pt x="255618" y="370580"/>
                    </a:cubicBezTo>
                    <a:cubicBezTo>
                      <a:pt x="273025" y="423258"/>
                      <a:pt x="284476" y="476853"/>
                      <a:pt x="289973" y="532279"/>
                    </a:cubicBezTo>
                    <a:cubicBezTo>
                      <a:pt x="292722" y="560680"/>
                      <a:pt x="295928" y="589080"/>
                      <a:pt x="295928" y="617939"/>
                    </a:cubicBezTo>
                    <a:cubicBezTo>
                      <a:pt x="302799" y="632597"/>
                      <a:pt x="300051" y="648630"/>
                      <a:pt x="299135" y="663288"/>
                    </a:cubicBezTo>
                    <a:cubicBezTo>
                      <a:pt x="292722" y="770477"/>
                      <a:pt x="268444" y="873085"/>
                      <a:pt x="221721" y="970196"/>
                    </a:cubicBezTo>
                    <a:cubicBezTo>
                      <a:pt x="202940" y="1008674"/>
                      <a:pt x="183242" y="1046236"/>
                      <a:pt x="158507" y="1081508"/>
                    </a:cubicBezTo>
                    <a:cubicBezTo>
                      <a:pt x="153926" y="1087004"/>
                      <a:pt x="151636" y="1094334"/>
                      <a:pt x="142932" y="109433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78">
                <a:extLst>
                  <a:ext uri="{FF2B5EF4-FFF2-40B4-BE49-F238E27FC236}">
                    <a16:creationId xmlns:a16="http://schemas.microsoft.com/office/drawing/2014/main" id="{18505CB6-A82D-2E5B-A8F1-BCC2E547AF77}"/>
                  </a:ext>
                </a:extLst>
              </p:cNvPr>
              <p:cNvSpPr/>
              <p:nvPr/>
            </p:nvSpPr>
            <p:spPr>
              <a:xfrm>
                <a:off x="6582926" y="3472535"/>
                <a:ext cx="881603" cy="182401"/>
              </a:xfrm>
              <a:custGeom>
                <a:avLst/>
                <a:gdLst>
                  <a:gd name="connsiteX0" fmla="*/ 0 w 664204"/>
                  <a:gd name="connsiteY0" fmla="*/ 4817 h 137421"/>
                  <a:gd name="connsiteX1" fmla="*/ 14658 w 664204"/>
                  <a:gd name="connsiteY1" fmla="*/ 694 h 137421"/>
                  <a:gd name="connsiteX2" fmla="*/ 163532 w 664204"/>
                  <a:gd name="connsiteY2" fmla="*/ 1152 h 137421"/>
                  <a:gd name="connsiteX3" fmla="*/ 560680 w 664204"/>
                  <a:gd name="connsiteY3" fmla="*/ 3900 h 137421"/>
                  <a:gd name="connsiteX4" fmla="*/ 662372 w 664204"/>
                  <a:gd name="connsiteY4" fmla="*/ 5733 h 137421"/>
                  <a:gd name="connsiteX5" fmla="*/ 664662 w 664204"/>
                  <a:gd name="connsiteY5" fmla="*/ 8939 h 137421"/>
                  <a:gd name="connsiteX6" fmla="*/ 390735 w 664204"/>
                  <a:gd name="connsiteY6" fmla="*/ 134451 h 137421"/>
                  <a:gd name="connsiteX7" fmla="*/ 0 w 664204"/>
                  <a:gd name="connsiteY7" fmla="*/ 4817 h 13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204" h="137421">
                    <a:moveTo>
                      <a:pt x="0" y="4817"/>
                    </a:moveTo>
                    <a:cubicBezTo>
                      <a:pt x="3665" y="-1138"/>
                      <a:pt x="9619" y="694"/>
                      <a:pt x="14658" y="694"/>
                    </a:cubicBezTo>
                    <a:cubicBezTo>
                      <a:pt x="64130" y="694"/>
                      <a:pt x="114060" y="-1138"/>
                      <a:pt x="163532" y="1152"/>
                    </a:cubicBezTo>
                    <a:cubicBezTo>
                      <a:pt x="295914" y="6649"/>
                      <a:pt x="428297" y="2068"/>
                      <a:pt x="560680" y="3900"/>
                    </a:cubicBezTo>
                    <a:cubicBezTo>
                      <a:pt x="594577" y="1610"/>
                      <a:pt x="628475" y="694"/>
                      <a:pt x="662372" y="5733"/>
                    </a:cubicBezTo>
                    <a:cubicBezTo>
                      <a:pt x="664204" y="6191"/>
                      <a:pt x="664204" y="7565"/>
                      <a:pt x="664662" y="8939"/>
                    </a:cubicBezTo>
                    <a:cubicBezTo>
                      <a:pt x="587248" y="80856"/>
                      <a:pt x="495634" y="123457"/>
                      <a:pt x="390735" y="134451"/>
                    </a:cubicBezTo>
                    <a:cubicBezTo>
                      <a:pt x="241862" y="150483"/>
                      <a:pt x="111311" y="105592"/>
                      <a:pt x="0" y="481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79">
                <a:extLst>
                  <a:ext uri="{FF2B5EF4-FFF2-40B4-BE49-F238E27FC236}">
                    <a16:creationId xmlns:a16="http://schemas.microsoft.com/office/drawing/2014/main" id="{C12618B4-9255-944E-5659-1ED063434101}"/>
                  </a:ext>
                </a:extLst>
              </p:cNvPr>
              <p:cNvSpPr/>
              <p:nvPr/>
            </p:nvSpPr>
            <p:spPr>
              <a:xfrm>
                <a:off x="6602971" y="1467048"/>
                <a:ext cx="291841" cy="1465286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80">
                <a:extLst>
                  <a:ext uri="{FF2B5EF4-FFF2-40B4-BE49-F238E27FC236}">
                    <a16:creationId xmlns:a16="http://schemas.microsoft.com/office/drawing/2014/main" id="{CBB43704-D717-4640-7DF5-F1C195E8D413}"/>
                  </a:ext>
                </a:extLst>
              </p:cNvPr>
              <p:cNvSpPr/>
              <p:nvPr/>
            </p:nvSpPr>
            <p:spPr>
              <a:xfrm rot="2335388">
                <a:off x="7215700" y="1773625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81">
                <a:extLst>
                  <a:ext uri="{FF2B5EF4-FFF2-40B4-BE49-F238E27FC236}">
                    <a16:creationId xmlns:a16="http://schemas.microsoft.com/office/drawing/2014/main" id="{B2F5608C-332B-128F-8C4F-F410FA18A140}"/>
                  </a:ext>
                </a:extLst>
              </p:cNvPr>
              <p:cNvSpPr/>
              <p:nvPr/>
            </p:nvSpPr>
            <p:spPr>
              <a:xfrm rot="2330257" flipH="1">
                <a:off x="6990633" y="1614204"/>
                <a:ext cx="291842" cy="1465287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oup 71">
              <a:extLst>
                <a:ext uri="{FF2B5EF4-FFF2-40B4-BE49-F238E27FC236}">
                  <a16:creationId xmlns:a16="http://schemas.microsoft.com/office/drawing/2014/main" id="{3F70EB22-49B9-0548-EFFD-56541C54CE64}"/>
                </a:ext>
              </a:extLst>
            </p:cNvPr>
            <p:cNvGrpSpPr/>
            <p:nvPr/>
          </p:nvGrpSpPr>
          <p:grpSpPr>
            <a:xfrm>
              <a:off x="592728" y="5533167"/>
              <a:ext cx="1616244" cy="1380262"/>
              <a:chOff x="4983166" y="4633683"/>
              <a:chExt cx="2207049" cy="1884808"/>
            </a:xfrm>
          </p:grpSpPr>
          <p:sp>
            <p:nvSpPr>
              <p:cNvPr id="21" name="Freeform: Shape 72">
                <a:extLst>
                  <a:ext uri="{FF2B5EF4-FFF2-40B4-BE49-F238E27FC236}">
                    <a16:creationId xmlns:a16="http://schemas.microsoft.com/office/drawing/2014/main" id="{C919574E-FAFF-02FA-2DA6-B7819C3FE36E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73">
                <a:extLst>
                  <a:ext uri="{FF2B5EF4-FFF2-40B4-BE49-F238E27FC236}">
                    <a16:creationId xmlns:a16="http://schemas.microsoft.com/office/drawing/2014/main" id="{3733670E-26F1-14C1-8606-C43CFCBC6447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74">
                <a:extLst>
                  <a:ext uri="{FF2B5EF4-FFF2-40B4-BE49-F238E27FC236}">
                    <a16:creationId xmlns:a16="http://schemas.microsoft.com/office/drawing/2014/main" id="{7DB559F7-7206-B93C-3B95-A2F9CA4C0C7A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" name="Group 153">
            <a:extLst>
              <a:ext uri="{FF2B5EF4-FFF2-40B4-BE49-F238E27FC236}">
                <a16:creationId xmlns:a16="http://schemas.microsoft.com/office/drawing/2014/main" id="{7D643C48-A712-4CE9-57E5-DA2CCE2E950C}"/>
              </a:ext>
            </a:extLst>
          </p:cNvPr>
          <p:cNvGrpSpPr/>
          <p:nvPr/>
        </p:nvGrpSpPr>
        <p:grpSpPr>
          <a:xfrm>
            <a:off x="229374" y="3004202"/>
            <a:ext cx="2348386" cy="3732554"/>
            <a:chOff x="4541135" y="1347759"/>
            <a:chExt cx="2995907" cy="4586561"/>
          </a:xfrm>
        </p:grpSpPr>
        <p:sp>
          <p:nvSpPr>
            <p:cNvPr id="4" name="Freeform: Shape 154">
              <a:extLst>
                <a:ext uri="{FF2B5EF4-FFF2-40B4-BE49-F238E27FC236}">
                  <a16:creationId xmlns:a16="http://schemas.microsoft.com/office/drawing/2014/main" id="{A9637E42-7C56-1BCF-A2AF-C2F6DB170173}"/>
                </a:ext>
              </a:extLst>
            </p:cNvPr>
            <p:cNvSpPr/>
            <p:nvPr/>
          </p:nvSpPr>
          <p:spPr>
            <a:xfrm>
              <a:off x="4583584" y="2143207"/>
              <a:ext cx="2247783" cy="2272800"/>
            </a:xfrm>
            <a:custGeom>
              <a:avLst/>
              <a:gdLst>
                <a:gd name="connsiteX0" fmla="*/ 2671750 w 2671755"/>
                <a:gd name="connsiteY0" fmla="*/ 2220579 h 2701490"/>
                <a:gd name="connsiteX1" fmla="*/ 2391821 w 2671755"/>
                <a:gd name="connsiteY1" fmla="*/ 2027444 h 2701490"/>
                <a:gd name="connsiteX2" fmla="*/ 1756116 w 2671755"/>
                <a:gd name="connsiteY2" fmla="*/ 1949252 h 2701490"/>
                <a:gd name="connsiteX3" fmla="*/ 1485570 w 2671755"/>
                <a:gd name="connsiteY3" fmla="*/ 187576 h 2701490"/>
                <a:gd name="connsiteX4" fmla="*/ 1238482 w 2671755"/>
                <a:gd name="connsiteY4" fmla="*/ 2259 h 2701490"/>
                <a:gd name="connsiteX5" fmla="*/ 187576 w 2671755"/>
                <a:gd name="connsiteY5" fmla="*/ 28063 h 2701490"/>
                <a:gd name="connsiteX6" fmla="*/ 2259 w 2671755"/>
                <a:gd name="connsiteY6" fmla="*/ 275151 h 2701490"/>
                <a:gd name="connsiteX7" fmla="*/ 216507 w 2671755"/>
                <a:gd name="connsiteY7" fmla="*/ 1768627 h 2701490"/>
                <a:gd name="connsiteX8" fmla="*/ 220416 w 2671755"/>
                <a:gd name="connsiteY8" fmla="*/ 1850729 h 2701490"/>
                <a:gd name="connsiteX9" fmla="*/ 282188 w 2671755"/>
                <a:gd name="connsiteY9" fmla="*/ 2273750 h 2701490"/>
                <a:gd name="connsiteX10" fmla="*/ 580102 w 2671755"/>
                <a:gd name="connsiteY10" fmla="*/ 2543514 h 2701490"/>
                <a:gd name="connsiteX11" fmla="*/ 852212 w 2671755"/>
                <a:gd name="connsiteY11" fmla="*/ 2562281 h 2701490"/>
                <a:gd name="connsiteX12" fmla="*/ 1053948 w 2671755"/>
                <a:gd name="connsiteY12" fmla="*/ 2616233 h 2701490"/>
                <a:gd name="connsiteX13" fmla="*/ 1127449 w 2671755"/>
                <a:gd name="connsiteY13" fmla="*/ 2663149 h 2701490"/>
                <a:gd name="connsiteX14" fmla="*/ 1209551 w 2671755"/>
                <a:gd name="connsiteY14" fmla="*/ 2696771 h 2701490"/>
                <a:gd name="connsiteX15" fmla="*/ 1401905 w 2671755"/>
                <a:gd name="connsiteY15" fmla="*/ 2685043 h 2701490"/>
                <a:gd name="connsiteX16" fmla="*/ 2526312 w 2671755"/>
                <a:gd name="connsiteY16" fmla="*/ 2345687 h 2701490"/>
                <a:gd name="connsiteX17" fmla="*/ 2671750 w 2671755"/>
                <a:gd name="connsiteY17" fmla="*/ 2220579 h 270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71755" h="2701490">
                  <a:moveTo>
                    <a:pt x="2671750" y="2220579"/>
                  </a:moveTo>
                  <a:cubicBezTo>
                    <a:pt x="2638909" y="2073578"/>
                    <a:pt x="2539605" y="1993821"/>
                    <a:pt x="2391821" y="2027444"/>
                  </a:cubicBezTo>
                  <a:cubicBezTo>
                    <a:pt x="2391821" y="2027444"/>
                    <a:pt x="1760808" y="1980529"/>
                    <a:pt x="1756116" y="1949252"/>
                  </a:cubicBezTo>
                  <a:lnTo>
                    <a:pt x="1485570" y="187576"/>
                  </a:lnTo>
                  <a:cubicBezTo>
                    <a:pt x="1468368" y="67941"/>
                    <a:pt x="1357335" y="-14943"/>
                    <a:pt x="1238482" y="2259"/>
                  </a:cubicBezTo>
                  <a:lnTo>
                    <a:pt x="187576" y="28063"/>
                  </a:lnTo>
                  <a:cubicBezTo>
                    <a:pt x="67941" y="45265"/>
                    <a:pt x="-14943" y="156299"/>
                    <a:pt x="2259" y="275151"/>
                  </a:cubicBezTo>
                  <a:lnTo>
                    <a:pt x="216507" y="1768627"/>
                  </a:lnTo>
                  <a:cubicBezTo>
                    <a:pt x="218071" y="1795994"/>
                    <a:pt x="218853" y="1823362"/>
                    <a:pt x="220416" y="1850729"/>
                  </a:cubicBezTo>
                  <a:cubicBezTo>
                    <a:pt x="225890" y="1993821"/>
                    <a:pt x="239965" y="2136132"/>
                    <a:pt x="282188" y="2273750"/>
                  </a:cubicBezTo>
                  <a:cubicBezTo>
                    <a:pt x="328322" y="2423880"/>
                    <a:pt x="423717" y="2516929"/>
                    <a:pt x="580102" y="2543514"/>
                  </a:cubicBezTo>
                  <a:cubicBezTo>
                    <a:pt x="670023" y="2559153"/>
                    <a:pt x="760726" y="2560717"/>
                    <a:pt x="852212" y="2562281"/>
                  </a:cubicBezTo>
                  <a:cubicBezTo>
                    <a:pt x="924149" y="2563063"/>
                    <a:pt x="992958" y="2575573"/>
                    <a:pt x="1053948" y="2616233"/>
                  </a:cubicBezTo>
                  <a:cubicBezTo>
                    <a:pt x="1078188" y="2632654"/>
                    <a:pt x="1103209" y="2646728"/>
                    <a:pt x="1127449" y="2663149"/>
                  </a:cubicBezTo>
                  <a:cubicBezTo>
                    <a:pt x="1152471" y="2680351"/>
                    <a:pt x="1179838" y="2691298"/>
                    <a:pt x="1209551" y="2696771"/>
                  </a:cubicBezTo>
                  <a:cubicBezTo>
                    <a:pt x="1274451" y="2708500"/>
                    <a:pt x="1337787" y="2695990"/>
                    <a:pt x="1401905" y="2685043"/>
                  </a:cubicBezTo>
                  <a:cubicBezTo>
                    <a:pt x="1424580" y="2674096"/>
                    <a:pt x="2526312" y="2345687"/>
                    <a:pt x="2526312" y="2345687"/>
                  </a:cubicBezTo>
                  <a:cubicBezTo>
                    <a:pt x="2674878" y="2312847"/>
                    <a:pt x="2671750" y="2220579"/>
                    <a:pt x="2671750" y="2220579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55">
              <a:extLst>
                <a:ext uri="{FF2B5EF4-FFF2-40B4-BE49-F238E27FC236}">
                  <a16:creationId xmlns:a16="http://schemas.microsoft.com/office/drawing/2014/main" id="{59129EB2-2D10-0F52-CE9B-6685DE91A44A}"/>
                </a:ext>
              </a:extLst>
            </p:cNvPr>
            <p:cNvSpPr/>
            <p:nvPr/>
          </p:nvSpPr>
          <p:spPr>
            <a:xfrm>
              <a:off x="5078126" y="1347759"/>
              <a:ext cx="592981" cy="1121006"/>
            </a:xfrm>
            <a:custGeom>
              <a:avLst/>
              <a:gdLst>
                <a:gd name="connsiteX0" fmla="*/ 637368 w 704828"/>
                <a:gd name="connsiteY0" fmla="*/ 121248 h 1332448"/>
                <a:gd name="connsiteX1" fmla="*/ 186980 w 704828"/>
                <a:gd name="connsiteY1" fmla="*/ 51657 h 1332448"/>
                <a:gd name="connsiteX2" fmla="*/ 48579 w 704828"/>
                <a:gd name="connsiteY2" fmla="*/ 289362 h 1332448"/>
                <a:gd name="connsiteX3" fmla="*/ 36068 w 704828"/>
                <a:gd name="connsiteY3" fmla="*/ 438709 h 1332448"/>
                <a:gd name="connsiteX4" fmla="*/ 6355 w 704828"/>
                <a:gd name="connsiteY4" fmla="*/ 467640 h 1332448"/>
                <a:gd name="connsiteX5" fmla="*/ 17302 w 704828"/>
                <a:gd name="connsiteY5" fmla="*/ 595094 h 1332448"/>
                <a:gd name="connsiteX6" fmla="*/ 79856 w 704828"/>
                <a:gd name="connsiteY6" fmla="*/ 696744 h 1332448"/>
                <a:gd name="connsiteX7" fmla="*/ 98622 w 704828"/>
                <a:gd name="connsiteY7" fmla="*/ 720984 h 1332448"/>
                <a:gd name="connsiteX8" fmla="*/ 104878 w 704828"/>
                <a:gd name="connsiteY8" fmla="*/ 817943 h 1332448"/>
                <a:gd name="connsiteX9" fmla="*/ 68127 w 704828"/>
                <a:gd name="connsiteY9" fmla="*/ 963381 h 1332448"/>
                <a:gd name="connsiteX10" fmla="*/ 11047 w 704828"/>
                <a:gd name="connsiteY10" fmla="*/ 1005605 h 1332448"/>
                <a:gd name="connsiteX11" fmla="*/ 11828 w 704828"/>
                <a:gd name="connsiteY11" fmla="*/ 1050174 h 1332448"/>
                <a:gd name="connsiteX12" fmla="*/ 455962 w 704828"/>
                <a:gd name="connsiteY12" fmla="*/ 1332449 h 1332448"/>
                <a:gd name="connsiteX13" fmla="*/ 563085 w 704828"/>
                <a:gd name="connsiteY13" fmla="*/ 1039227 h 1332448"/>
                <a:gd name="connsiteX14" fmla="*/ 526335 w 704828"/>
                <a:gd name="connsiteY14" fmla="*/ 1023589 h 1332448"/>
                <a:gd name="connsiteX15" fmla="*/ 549793 w 704828"/>
                <a:gd name="connsiteY15" fmla="*/ 953216 h 1332448"/>
                <a:gd name="connsiteX16" fmla="*/ 568559 w 704828"/>
                <a:gd name="connsiteY16" fmla="*/ 928976 h 1332448"/>
                <a:gd name="connsiteX17" fmla="*/ 649097 w 704828"/>
                <a:gd name="connsiteY17" fmla="*/ 767899 h 1332448"/>
                <a:gd name="connsiteX18" fmla="*/ 677246 w 704828"/>
                <a:gd name="connsiteY18" fmla="*/ 669377 h 1332448"/>
                <a:gd name="connsiteX19" fmla="*/ 694449 w 704828"/>
                <a:gd name="connsiteY19" fmla="*/ 366772 h 1332448"/>
                <a:gd name="connsiteX20" fmla="*/ 701486 w 704828"/>
                <a:gd name="connsiteY20" fmla="*/ 344878 h 1332448"/>
                <a:gd name="connsiteX21" fmla="*/ 637368 w 704828"/>
                <a:gd name="connsiteY21" fmla="*/ 121248 h 133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28" h="1332448">
                  <a:moveTo>
                    <a:pt x="637368" y="121248"/>
                  </a:moveTo>
                  <a:cubicBezTo>
                    <a:pt x="524771" y="-26536"/>
                    <a:pt x="312088" y="-25754"/>
                    <a:pt x="186980" y="51657"/>
                  </a:cubicBezTo>
                  <a:cubicBezTo>
                    <a:pt x="98622" y="106391"/>
                    <a:pt x="64217" y="191621"/>
                    <a:pt x="48579" y="289362"/>
                  </a:cubicBezTo>
                  <a:cubicBezTo>
                    <a:pt x="40760" y="338623"/>
                    <a:pt x="42324" y="388666"/>
                    <a:pt x="36068" y="438709"/>
                  </a:cubicBezTo>
                  <a:cubicBezTo>
                    <a:pt x="16520" y="437927"/>
                    <a:pt x="7919" y="448092"/>
                    <a:pt x="6355" y="467640"/>
                  </a:cubicBezTo>
                  <a:cubicBezTo>
                    <a:pt x="2445" y="510646"/>
                    <a:pt x="7137" y="553652"/>
                    <a:pt x="17302" y="595094"/>
                  </a:cubicBezTo>
                  <a:cubicBezTo>
                    <a:pt x="26685" y="634972"/>
                    <a:pt x="39978" y="674069"/>
                    <a:pt x="79856" y="696744"/>
                  </a:cubicBezTo>
                  <a:cubicBezTo>
                    <a:pt x="88457" y="701436"/>
                    <a:pt x="96276" y="710037"/>
                    <a:pt x="98622" y="720984"/>
                  </a:cubicBezTo>
                  <a:cubicBezTo>
                    <a:pt x="104096" y="753043"/>
                    <a:pt x="109569" y="785102"/>
                    <a:pt x="104878" y="817943"/>
                  </a:cubicBezTo>
                  <a:cubicBezTo>
                    <a:pt x="97840" y="867986"/>
                    <a:pt x="87675" y="916465"/>
                    <a:pt x="68127" y="963381"/>
                  </a:cubicBezTo>
                  <a:cubicBezTo>
                    <a:pt x="64999" y="970418"/>
                    <a:pt x="18084" y="1000131"/>
                    <a:pt x="11047" y="1005605"/>
                  </a:cubicBezTo>
                  <a:cubicBezTo>
                    <a:pt x="-3810" y="1016552"/>
                    <a:pt x="-3810" y="1039227"/>
                    <a:pt x="11828" y="1050174"/>
                  </a:cubicBezTo>
                  <a:cubicBezTo>
                    <a:pt x="124426" y="1128367"/>
                    <a:pt x="442669" y="1311337"/>
                    <a:pt x="455962" y="1332449"/>
                  </a:cubicBezTo>
                  <a:cubicBezTo>
                    <a:pt x="462217" y="1311337"/>
                    <a:pt x="550575" y="1039227"/>
                    <a:pt x="563085" y="1039227"/>
                  </a:cubicBezTo>
                  <a:cubicBezTo>
                    <a:pt x="556830" y="1034536"/>
                    <a:pt x="524771" y="1038445"/>
                    <a:pt x="526335" y="1023589"/>
                  </a:cubicBezTo>
                  <a:cubicBezTo>
                    <a:pt x="527899" y="997785"/>
                    <a:pt x="527899" y="972764"/>
                    <a:pt x="549793" y="953216"/>
                  </a:cubicBezTo>
                  <a:cubicBezTo>
                    <a:pt x="557612" y="946960"/>
                    <a:pt x="562303" y="936795"/>
                    <a:pt x="568559" y="928976"/>
                  </a:cubicBezTo>
                  <a:cubicBezTo>
                    <a:pt x="603745" y="879715"/>
                    <a:pt x="628767" y="824980"/>
                    <a:pt x="649097" y="767899"/>
                  </a:cubicBezTo>
                  <a:cubicBezTo>
                    <a:pt x="660826" y="735841"/>
                    <a:pt x="674901" y="704564"/>
                    <a:pt x="677246" y="669377"/>
                  </a:cubicBezTo>
                  <a:cubicBezTo>
                    <a:pt x="682720" y="568509"/>
                    <a:pt x="688975" y="467640"/>
                    <a:pt x="694449" y="366772"/>
                  </a:cubicBezTo>
                  <a:cubicBezTo>
                    <a:pt x="699140" y="360517"/>
                    <a:pt x="699922" y="352698"/>
                    <a:pt x="701486" y="344878"/>
                  </a:cubicBezTo>
                  <a:cubicBezTo>
                    <a:pt x="714779" y="259649"/>
                    <a:pt x="687411" y="187711"/>
                    <a:pt x="637368" y="121248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56">
              <a:extLst>
                <a:ext uri="{FF2B5EF4-FFF2-40B4-BE49-F238E27FC236}">
                  <a16:creationId xmlns:a16="http://schemas.microsoft.com/office/drawing/2014/main" id="{BC1E58EF-B84D-A290-615B-E8D3EFA2D685}"/>
                </a:ext>
              </a:extLst>
            </p:cNvPr>
            <p:cNvSpPr/>
            <p:nvPr/>
          </p:nvSpPr>
          <p:spPr>
            <a:xfrm>
              <a:off x="4541135" y="2173300"/>
              <a:ext cx="1596083" cy="1866789"/>
            </a:xfrm>
            <a:custGeom>
              <a:avLst/>
              <a:gdLst>
                <a:gd name="connsiteX0" fmla="*/ 1894930 w 1897132"/>
                <a:gd name="connsiteY0" fmla="*/ 968917 h 2218898"/>
                <a:gd name="connsiteX1" fmla="*/ 1703358 w 1897132"/>
                <a:gd name="connsiteY1" fmla="*/ 455193 h 2218898"/>
                <a:gd name="connsiteX2" fmla="*/ 1625166 w 1897132"/>
                <a:gd name="connsiteY2" fmla="*/ 362144 h 2218898"/>
                <a:gd name="connsiteX3" fmla="*/ 1236549 w 1897132"/>
                <a:gd name="connsiteY3" fmla="*/ 172136 h 2218898"/>
                <a:gd name="connsiteX4" fmla="*/ 1220911 w 1897132"/>
                <a:gd name="connsiteY4" fmla="*/ 152588 h 2218898"/>
                <a:gd name="connsiteX5" fmla="*/ 1213091 w 1897132"/>
                <a:gd name="connsiteY5" fmla="*/ 69704 h 2218898"/>
                <a:gd name="connsiteX6" fmla="*/ 1199799 w 1897132"/>
                <a:gd name="connsiteY6" fmla="*/ 56411 h 2218898"/>
                <a:gd name="connsiteX7" fmla="*/ 1181032 w 1897132"/>
                <a:gd name="connsiteY7" fmla="*/ 55630 h 2218898"/>
                <a:gd name="connsiteX8" fmla="*/ 1159138 w 1897132"/>
                <a:gd name="connsiteY8" fmla="*/ 73614 h 2218898"/>
                <a:gd name="connsiteX9" fmla="*/ 1092675 w 1897132"/>
                <a:gd name="connsiteY9" fmla="*/ 349633 h 2218898"/>
                <a:gd name="connsiteX10" fmla="*/ 952710 w 1897132"/>
                <a:gd name="connsiteY10" fmla="*/ 126785 h 2218898"/>
                <a:gd name="connsiteX11" fmla="*/ 646196 w 1897132"/>
                <a:gd name="connsiteY11" fmla="*/ 7150 h 2218898"/>
                <a:gd name="connsiteX12" fmla="*/ 579732 w 1897132"/>
                <a:gd name="connsiteY12" fmla="*/ 7150 h 2218898"/>
                <a:gd name="connsiteX13" fmla="*/ 560966 w 1897132"/>
                <a:gd name="connsiteY13" fmla="*/ 74396 h 2218898"/>
                <a:gd name="connsiteX14" fmla="*/ 542982 w 1897132"/>
                <a:gd name="connsiteY14" fmla="*/ 97853 h 2218898"/>
                <a:gd name="connsiteX15" fmla="*/ 121524 w 1897132"/>
                <a:gd name="connsiteY15" fmla="*/ 367617 h 2218898"/>
                <a:gd name="connsiteX16" fmla="*/ 1108 w 1897132"/>
                <a:gd name="connsiteY16" fmla="*/ 756234 h 2218898"/>
                <a:gd name="connsiteX17" fmla="*/ 15183 w 1897132"/>
                <a:gd name="connsiteY17" fmla="*/ 1043200 h 2218898"/>
                <a:gd name="connsiteX18" fmla="*/ 43332 w 1897132"/>
                <a:gd name="connsiteY18" fmla="*/ 1065876 h 2218898"/>
                <a:gd name="connsiteX19" fmla="*/ 545328 w 1897132"/>
                <a:gd name="connsiteY19" fmla="*/ 972045 h 2218898"/>
                <a:gd name="connsiteX20" fmla="*/ 453842 w 1897132"/>
                <a:gd name="connsiteY20" fmla="*/ 1750842 h 2218898"/>
                <a:gd name="connsiteX21" fmla="*/ 457752 w 1897132"/>
                <a:gd name="connsiteY21" fmla="*/ 1857184 h 2218898"/>
                <a:gd name="connsiteX22" fmla="*/ 553147 w 1897132"/>
                <a:gd name="connsiteY22" fmla="*/ 2203576 h 2218898"/>
                <a:gd name="connsiteX23" fmla="*/ 573477 w 1897132"/>
                <a:gd name="connsiteY23" fmla="*/ 2217651 h 2218898"/>
                <a:gd name="connsiteX24" fmla="*/ 605536 w 1897132"/>
                <a:gd name="connsiteY24" fmla="*/ 2075341 h 2218898"/>
                <a:gd name="connsiteX25" fmla="*/ 836986 w 1897132"/>
                <a:gd name="connsiteY25" fmla="*/ 1801667 h 2218898"/>
                <a:gd name="connsiteX26" fmla="*/ 836204 w 1897132"/>
                <a:gd name="connsiteY26" fmla="*/ 1801667 h 2218898"/>
                <a:gd name="connsiteX27" fmla="*/ 1803444 w 1897132"/>
                <a:gd name="connsiteY27" fmla="*/ 1706272 h 2218898"/>
                <a:gd name="connsiteX28" fmla="*/ 1656443 w 1897132"/>
                <a:gd name="connsiteY28" fmla="*/ 1072132 h 2218898"/>
                <a:gd name="connsiteX29" fmla="*/ 1671299 w 1897132"/>
                <a:gd name="connsiteY29" fmla="*/ 1048674 h 2218898"/>
                <a:gd name="connsiteX30" fmla="*/ 1879291 w 1897132"/>
                <a:gd name="connsiteY30" fmla="*/ 997849 h 2218898"/>
                <a:gd name="connsiteX31" fmla="*/ 1894930 w 1897132"/>
                <a:gd name="connsiteY31" fmla="*/ 968917 h 221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7132" h="2218898">
                  <a:moveTo>
                    <a:pt x="1894930" y="968917"/>
                  </a:moveTo>
                  <a:cubicBezTo>
                    <a:pt x="1890238" y="954061"/>
                    <a:pt x="1779205" y="605322"/>
                    <a:pt x="1703358" y="455193"/>
                  </a:cubicBezTo>
                  <a:cubicBezTo>
                    <a:pt x="1684592" y="418443"/>
                    <a:pt x="1669735" y="382474"/>
                    <a:pt x="1625166" y="362144"/>
                  </a:cubicBezTo>
                  <a:cubicBezTo>
                    <a:pt x="1493802" y="301936"/>
                    <a:pt x="1365567" y="236254"/>
                    <a:pt x="1236549" y="172136"/>
                  </a:cubicBezTo>
                  <a:cubicBezTo>
                    <a:pt x="1227948" y="168227"/>
                    <a:pt x="1221692" y="163535"/>
                    <a:pt x="1220911" y="152588"/>
                  </a:cubicBezTo>
                  <a:cubicBezTo>
                    <a:pt x="1218565" y="125221"/>
                    <a:pt x="1214655" y="97071"/>
                    <a:pt x="1213091" y="69704"/>
                  </a:cubicBezTo>
                  <a:cubicBezTo>
                    <a:pt x="1212309" y="60321"/>
                    <a:pt x="1209964" y="55630"/>
                    <a:pt x="1199799" y="56411"/>
                  </a:cubicBezTo>
                  <a:cubicBezTo>
                    <a:pt x="1193543" y="56411"/>
                    <a:pt x="1187288" y="55630"/>
                    <a:pt x="1181032" y="55630"/>
                  </a:cubicBezTo>
                  <a:cubicBezTo>
                    <a:pt x="1168522" y="55630"/>
                    <a:pt x="1159138" y="57975"/>
                    <a:pt x="1159138" y="73614"/>
                  </a:cubicBezTo>
                  <a:cubicBezTo>
                    <a:pt x="1158357" y="151024"/>
                    <a:pt x="1098930" y="328521"/>
                    <a:pt x="1092675" y="349633"/>
                  </a:cubicBezTo>
                  <a:cubicBezTo>
                    <a:pt x="1076255" y="323830"/>
                    <a:pt x="983987" y="177610"/>
                    <a:pt x="952710" y="126785"/>
                  </a:cubicBezTo>
                  <a:cubicBezTo>
                    <a:pt x="947237" y="117402"/>
                    <a:pt x="653233" y="6368"/>
                    <a:pt x="646196" y="7150"/>
                  </a:cubicBezTo>
                  <a:cubicBezTo>
                    <a:pt x="623520" y="9496"/>
                    <a:pt x="595371" y="-10052"/>
                    <a:pt x="579732" y="7150"/>
                  </a:cubicBezTo>
                  <a:cubicBezTo>
                    <a:pt x="565658" y="22789"/>
                    <a:pt x="565658" y="50938"/>
                    <a:pt x="560966" y="74396"/>
                  </a:cubicBezTo>
                  <a:cubicBezTo>
                    <a:pt x="558620" y="85343"/>
                    <a:pt x="552365" y="92380"/>
                    <a:pt x="542982" y="97853"/>
                  </a:cubicBezTo>
                  <a:cubicBezTo>
                    <a:pt x="430385" y="159625"/>
                    <a:pt x="150456" y="330085"/>
                    <a:pt x="121524" y="367617"/>
                  </a:cubicBezTo>
                  <a:cubicBezTo>
                    <a:pt x="50369" y="459885"/>
                    <a:pt x="18310" y="625653"/>
                    <a:pt x="1108" y="756234"/>
                  </a:cubicBezTo>
                  <a:cubicBezTo>
                    <a:pt x="-4365" y="809405"/>
                    <a:pt x="12055" y="1000194"/>
                    <a:pt x="15183" y="1043200"/>
                  </a:cubicBezTo>
                  <a:cubicBezTo>
                    <a:pt x="16747" y="1063530"/>
                    <a:pt x="24566" y="1069786"/>
                    <a:pt x="43332" y="1065876"/>
                  </a:cubicBezTo>
                  <a:cubicBezTo>
                    <a:pt x="36295" y="1051019"/>
                    <a:pt x="484338" y="981428"/>
                    <a:pt x="545328" y="972045"/>
                  </a:cubicBezTo>
                  <a:cubicBezTo>
                    <a:pt x="560966" y="969699"/>
                    <a:pt x="467135" y="1753970"/>
                    <a:pt x="453842" y="1750842"/>
                  </a:cubicBezTo>
                  <a:cubicBezTo>
                    <a:pt x="454624" y="1786029"/>
                    <a:pt x="454624" y="1821997"/>
                    <a:pt x="457752" y="1857184"/>
                  </a:cubicBezTo>
                  <a:cubicBezTo>
                    <a:pt x="467135" y="1979164"/>
                    <a:pt x="482774" y="2098798"/>
                    <a:pt x="553147" y="2203576"/>
                  </a:cubicBezTo>
                  <a:cubicBezTo>
                    <a:pt x="559402" y="2212959"/>
                    <a:pt x="572695" y="2222343"/>
                    <a:pt x="573477" y="2217651"/>
                  </a:cubicBezTo>
                  <a:cubicBezTo>
                    <a:pt x="572695" y="2167608"/>
                    <a:pt x="585988" y="2120692"/>
                    <a:pt x="605536" y="2075341"/>
                  </a:cubicBezTo>
                  <a:cubicBezTo>
                    <a:pt x="656361" y="1961962"/>
                    <a:pt x="742373" y="1878296"/>
                    <a:pt x="836986" y="1801667"/>
                  </a:cubicBezTo>
                  <a:cubicBezTo>
                    <a:pt x="836986" y="1801667"/>
                    <a:pt x="836204" y="1801667"/>
                    <a:pt x="836204" y="1801667"/>
                  </a:cubicBezTo>
                  <a:cubicBezTo>
                    <a:pt x="945673" y="1781337"/>
                    <a:pt x="1807354" y="1721911"/>
                    <a:pt x="1803444" y="1706272"/>
                  </a:cubicBezTo>
                  <a:cubicBezTo>
                    <a:pt x="1775295" y="1578037"/>
                    <a:pt x="1684592" y="1201149"/>
                    <a:pt x="1656443" y="1072132"/>
                  </a:cubicBezTo>
                  <a:cubicBezTo>
                    <a:pt x="1653315" y="1057275"/>
                    <a:pt x="1656443" y="1052583"/>
                    <a:pt x="1671299" y="1048674"/>
                  </a:cubicBezTo>
                  <a:cubicBezTo>
                    <a:pt x="1740890" y="1032253"/>
                    <a:pt x="1809700" y="1015051"/>
                    <a:pt x="1879291" y="997849"/>
                  </a:cubicBezTo>
                  <a:cubicBezTo>
                    <a:pt x="1899621" y="995503"/>
                    <a:pt x="1898839" y="982992"/>
                    <a:pt x="1894930" y="968917"/>
                  </a:cubicBezTo>
                  <a:close/>
                </a:path>
              </a:pathLst>
            </a:custGeom>
            <a:gradFill>
              <a:gsLst>
                <a:gs pos="72000">
                  <a:schemeClr val="accent4">
                    <a:lumMod val="7500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57">
              <a:extLst>
                <a:ext uri="{FF2B5EF4-FFF2-40B4-BE49-F238E27FC236}">
                  <a16:creationId xmlns:a16="http://schemas.microsoft.com/office/drawing/2014/main" id="{BAA00AD5-DE3C-0C68-6924-9F2A63ED90C0}"/>
                </a:ext>
              </a:extLst>
            </p:cNvPr>
            <p:cNvSpPr/>
            <p:nvPr/>
          </p:nvSpPr>
          <p:spPr>
            <a:xfrm>
              <a:off x="4915430" y="4123901"/>
              <a:ext cx="1634743" cy="1735494"/>
            </a:xfrm>
            <a:custGeom>
              <a:avLst/>
              <a:gdLst>
                <a:gd name="connsiteX0" fmla="*/ 1907462 w 1943085"/>
                <a:gd name="connsiteY0" fmla="*/ 1491130 h 2062839"/>
                <a:gd name="connsiteX1" fmla="*/ 1884004 w 1943085"/>
                <a:gd name="connsiteY1" fmla="*/ 1471582 h 2062839"/>
                <a:gd name="connsiteX2" fmla="*/ 1878531 w 1943085"/>
                <a:gd name="connsiteY2" fmla="*/ 1437959 h 2062839"/>
                <a:gd name="connsiteX3" fmla="*/ 1821450 w 1943085"/>
                <a:gd name="connsiteY3" fmla="*/ 1380097 h 2062839"/>
                <a:gd name="connsiteX4" fmla="*/ 1545431 w 1943085"/>
                <a:gd name="connsiteY4" fmla="*/ 1334745 h 2062839"/>
                <a:gd name="connsiteX5" fmla="*/ 1200602 w 1943085"/>
                <a:gd name="connsiteY5" fmla="*/ 1280792 h 2062839"/>
                <a:gd name="connsiteX6" fmla="*/ 1108335 w 1943085"/>
                <a:gd name="connsiteY6" fmla="*/ 1261244 h 2062839"/>
                <a:gd name="connsiteX7" fmla="*/ 1109117 w 1943085"/>
                <a:gd name="connsiteY7" fmla="*/ 1254989 h 2062839"/>
                <a:gd name="connsiteX8" fmla="*/ 1173234 w 1943085"/>
                <a:gd name="connsiteY8" fmla="*/ 1245606 h 2062839"/>
                <a:gd name="connsiteX9" fmla="*/ 1184181 w 1943085"/>
                <a:gd name="connsiteY9" fmla="*/ 1249515 h 2062839"/>
                <a:gd name="connsiteX10" fmla="*/ 1203730 w 1943085"/>
                <a:gd name="connsiteY10" fmla="*/ 1264372 h 2062839"/>
                <a:gd name="connsiteX11" fmla="*/ 1355423 w 1943085"/>
                <a:gd name="connsiteY11" fmla="*/ 1259680 h 2062839"/>
                <a:gd name="connsiteX12" fmla="*/ 1382790 w 1943085"/>
                <a:gd name="connsiteY12" fmla="*/ 1222930 h 2062839"/>
                <a:gd name="connsiteX13" fmla="*/ 1389828 w 1943085"/>
                <a:gd name="connsiteY13" fmla="*/ 1169759 h 2062839"/>
                <a:gd name="connsiteX14" fmla="*/ 1361678 w 1943085"/>
                <a:gd name="connsiteY14" fmla="*/ 1109551 h 2062839"/>
                <a:gd name="connsiteX15" fmla="*/ 1338221 w 1943085"/>
                <a:gd name="connsiteY15" fmla="*/ 1070455 h 2062839"/>
                <a:gd name="connsiteX16" fmla="*/ 1335875 w 1943085"/>
                <a:gd name="connsiteY16" fmla="*/ 1041524 h 2062839"/>
                <a:gd name="connsiteX17" fmla="*/ 1303816 w 1943085"/>
                <a:gd name="connsiteY17" fmla="*/ 1029795 h 2062839"/>
                <a:gd name="connsiteX18" fmla="*/ 1224060 w 1943085"/>
                <a:gd name="connsiteY18" fmla="*/ 1075146 h 2062839"/>
                <a:gd name="connsiteX19" fmla="*/ 1055164 w 1943085"/>
                <a:gd name="connsiteY19" fmla="*/ 1167413 h 2062839"/>
                <a:gd name="connsiteX20" fmla="*/ 1017631 w 1943085"/>
                <a:gd name="connsiteY20" fmla="*/ 1143956 h 2062839"/>
                <a:gd name="connsiteX21" fmla="*/ 1011376 w 1943085"/>
                <a:gd name="connsiteY21" fmla="*/ 0 h 2062839"/>
                <a:gd name="connsiteX22" fmla="*/ 816677 w 1943085"/>
                <a:gd name="connsiteY22" fmla="*/ 0 h 2062839"/>
                <a:gd name="connsiteX23" fmla="*/ 814331 w 1943085"/>
                <a:gd name="connsiteY23" fmla="*/ 1155684 h 2062839"/>
                <a:gd name="connsiteX24" fmla="*/ 803384 w 1943085"/>
                <a:gd name="connsiteY24" fmla="*/ 1169759 h 2062839"/>
                <a:gd name="connsiteX25" fmla="*/ 662638 w 1943085"/>
                <a:gd name="connsiteY25" fmla="*/ 1156467 h 2062839"/>
                <a:gd name="connsiteX26" fmla="*/ 356123 w 1943085"/>
                <a:gd name="connsiteY26" fmla="*/ 1056380 h 2062839"/>
                <a:gd name="connsiteX27" fmla="*/ 291223 w 1943085"/>
                <a:gd name="connsiteY27" fmla="*/ 1079056 h 2062839"/>
                <a:gd name="connsiteX28" fmla="*/ 286532 w 1943085"/>
                <a:gd name="connsiteY28" fmla="*/ 1102514 h 2062839"/>
                <a:gd name="connsiteX29" fmla="*/ 285750 w 1943085"/>
                <a:gd name="connsiteY29" fmla="*/ 1211983 h 2062839"/>
                <a:gd name="connsiteX30" fmla="*/ 303734 w 1943085"/>
                <a:gd name="connsiteY30" fmla="*/ 1263590 h 2062839"/>
                <a:gd name="connsiteX31" fmla="*/ 313899 w 1943085"/>
                <a:gd name="connsiteY31" fmla="*/ 1287048 h 2062839"/>
                <a:gd name="connsiteX32" fmla="*/ 342049 w 1943085"/>
                <a:gd name="connsiteY32" fmla="*/ 1344129 h 2062839"/>
                <a:gd name="connsiteX33" fmla="*/ 351432 w 1943085"/>
                <a:gd name="connsiteY33" fmla="*/ 1362113 h 2062839"/>
                <a:gd name="connsiteX34" fmla="*/ 336575 w 1943085"/>
                <a:gd name="connsiteY34" fmla="*/ 1372278 h 2062839"/>
                <a:gd name="connsiteX35" fmla="*/ 65247 w 1943085"/>
                <a:gd name="connsiteY35" fmla="*/ 1437959 h 2062839"/>
                <a:gd name="connsiteX36" fmla="*/ 348 w 1943085"/>
                <a:gd name="connsiteY36" fmla="*/ 1513024 h 2062839"/>
                <a:gd name="connsiteX37" fmla="*/ 348 w 1943085"/>
                <a:gd name="connsiteY37" fmla="*/ 1624839 h 2062839"/>
                <a:gd name="connsiteX38" fmla="*/ 21459 w 1943085"/>
                <a:gd name="connsiteY38" fmla="*/ 1677228 h 2062839"/>
                <a:gd name="connsiteX39" fmla="*/ 53518 w 1943085"/>
                <a:gd name="connsiteY39" fmla="*/ 1735091 h 2062839"/>
                <a:gd name="connsiteX40" fmla="*/ 68375 w 1943085"/>
                <a:gd name="connsiteY40" fmla="*/ 1749947 h 2062839"/>
                <a:gd name="connsiteX41" fmla="*/ 192701 w 1943085"/>
                <a:gd name="connsiteY41" fmla="*/ 1731181 h 2062839"/>
                <a:gd name="connsiteX42" fmla="*/ 234143 w 1943085"/>
                <a:gd name="connsiteY42" fmla="*/ 1630313 h 2062839"/>
                <a:gd name="connsiteX43" fmla="*/ 201302 w 1943085"/>
                <a:gd name="connsiteY43" fmla="*/ 1574796 h 2062839"/>
                <a:gd name="connsiteX44" fmla="*/ 191919 w 1943085"/>
                <a:gd name="connsiteY44" fmla="*/ 1548992 h 2062839"/>
                <a:gd name="connsiteX45" fmla="*/ 213813 w 1943085"/>
                <a:gd name="connsiteY45" fmla="*/ 1538046 h 2062839"/>
                <a:gd name="connsiteX46" fmla="*/ 491396 w 1943085"/>
                <a:gd name="connsiteY46" fmla="*/ 1492694 h 2062839"/>
                <a:gd name="connsiteX47" fmla="*/ 678276 w 1943085"/>
                <a:gd name="connsiteY47" fmla="*/ 1459853 h 2062839"/>
                <a:gd name="connsiteX48" fmla="*/ 819023 w 1943085"/>
                <a:gd name="connsiteY48" fmla="*/ 1446560 h 2062839"/>
                <a:gd name="connsiteX49" fmla="*/ 882358 w 1943085"/>
                <a:gd name="connsiteY49" fmla="*/ 1495822 h 2062839"/>
                <a:gd name="connsiteX50" fmla="*/ 954296 w 1943085"/>
                <a:gd name="connsiteY50" fmla="*/ 1720234 h 2062839"/>
                <a:gd name="connsiteX51" fmla="*/ 964461 w 1943085"/>
                <a:gd name="connsiteY51" fmla="*/ 1858635 h 2062839"/>
                <a:gd name="connsiteX52" fmla="*/ 958987 w 1943085"/>
                <a:gd name="connsiteY52" fmla="*/ 1930572 h 2062839"/>
                <a:gd name="connsiteX53" fmla="*/ 1091914 w 1943085"/>
                <a:gd name="connsiteY53" fmla="*/ 2062717 h 2062839"/>
                <a:gd name="connsiteX54" fmla="*/ 1237352 w 1943085"/>
                <a:gd name="connsiteY54" fmla="*/ 1946992 h 2062839"/>
                <a:gd name="connsiteX55" fmla="*/ 1227969 w 1943085"/>
                <a:gd name="connsiteY55" fmla="*/ 1888348 h 2062839"/>
                <a:gd name="connsiteX56" fmla="*/ 1144303 w 1943085"/>
                <a:gd name="connsiteY56" fmla="*/ 1796863 h 2062839"/>
                <a:gd name="connsiteX57" fmla="*/ 1130229 w 1943085"/>
                <a:gd name="connsiteY57" fmla="*/ 1779660 h 2062839"/>
                <a:gd name="connsiteX58" fmla="*/ 1042653 w 1943085"/>
                <a:gd name="connsiteY58" fmla="*/ 1467673 h 2062839"/>
                <a:gd name="connsiteX59" fmla="*/ 1073148 w 1943085"/>
                <a:gd name="connsiteY59" fmla="*/ 1430140 h 2062839"/>
                <a:gd name="connsiteX60" fmla="*/ 1090351 w 1943085"/>
                <a:gd name="connsiteY60" fmla="*/ 1431704 h 2062839"/>
                <a:gd name="connsiteX61" fmla="*/ 1293651 w 1943085"/>
                <a:gd name="connsiteY61" fmla="*/ 1452816 h 2062839"/>
                <a:gd name="connsiteX62" fmla="*/ 1704943 w 1943085"/>
                <a:gd name="connsiteY62" fmla="*/ 1485657 h 2062839"/>
                <a:gd name="connsiteX63" fmla="*/ 1746385 w 1943085"/>
                <a:gd name="connsiteY63" fmla="*/ 1548211 h 2062839"/>
                <a:gd name="connsiteX64" fmla="*/ 1747949 w 1943085"/>
                <a:gd name="connsiteY64" fmla="*/ 1595126 h 2062839"/>
                <a:gd name="connsiteX65" fmla="*/ 1771407 w 1943085"/>
                <a:gd name="connsiteY65" fmla="*/ 1645169 h 2062839"/>
                <a:gd name="connsiteX66" fmla="*/ 1792519 w 1943085"/>
                <a:gd name="connsiteY66" fmla="*/ 1664718 h 2062839"/>
                <a:gd name="connsiteX67" fmla="*/ 1878531 w 1943085"/>
                <a:gd name="connsiteY67" fmla="*/ 1672537 h 2062839"/>
                <a:gd name="connsiteX68" fmla="*/ 1916845 w 1943085"/>
                <a:gd name="connsiteY68" fmla="*/ 1652989 h 2062839"/>
                <a:gd name="connsiteX69" fmla="*/ 1937957 w 1943085"/>
                <a:gd name="connsiteY69" fmla="*/ 1520843 h 2062839"/>
                <a:gd name="connsiteX70" fmla="*/ 1907462 w 1943085"/>
                <a:gd name="connsiteY70" fmla="*/ 1491130 h 20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43085" h="2062839">
                  <a:moveTo>
                    <a:pt x="1907462" y="1491130"/>
                  </a:moveTo>
                  <a:cubicBezTo>
                    <a:pt x="1894169" y="1492694"/>
                    <a:pt x="1886350" y="1484093"/>
                    <a:pt x="1884004" y="1471582"/>
                  </a:cubicBezTo>
                  <a:cubicBezTo>
                    <a:pt x="1882440" y="1460635"/>
                    <a:pt x="1880876" y="1448906"/>
                    <a:pt x="1878531" y="1437959"/>
                  </a:cubicBezTo>
                  <a:cubicBezTo>
                    <a:pt x="1872275" y="1400427"/>
                    <a:pt x="1857418" y="1386352"/>
                    <a:pt x="1821450" y="1380097"/>
                  </a:cubicBezTo>
                  <a:cubicBezTo>
                    <a:pt x="1729183" y="1365240"/>
                    <a:pt x="1637698" y="1349602"/>
                    <a:pt x="1545431" y="1334745"/>
                  </a:cubicBezTo>
                  <a:cubicBezTo>
                    <a:pt x="1430488" y="1316761"/>
                    <a:pt x="1315545" y="1299559"/>
                    <a:pt x="1200602" y="1280792"/>
                  </a:cubicBezTo>
                  <a:cubicBezTo>
                    <a:pt x="1170107" y="1275319"/>
                    <a:pt x="1141176" y="1258117"/>
                    <a:pt x="1108335" y="1261244"/>
                  </a:cubicBezTo>
                  <a:cubicBezTo>
                    <a:pt x="1109117" y="1259680"/>
                    <a:pt x="1109117" y="1256553"/>
                    <a:pt x="1109117" y="1254989"/>
                  </a:cubicBezTo>
                  <a:cubicBezTo>
                    <a:pt x="1130229" y="1251861"/>
                    <a:pt x="1152123" y="1247951"/>
                    <a:pt x="1173234" y="1245606"/>
                  </a:cubicBezTo>
                  <a:cubicBezTo>
                    <a:pt x="1177144" y="1244824"/>
                    <a:pt x="1183399" y="1240914"/>
                    <a:pt x="1184181" y="1249515"/>
                  </a:cubicBezTo>
                  <a:cubicBezTo>
                    <a:pt x="1184963" y="1262026"/>
                    <a:pt x="1195910" y="1261244"/>
                    <a:pt x="1203730" y="1264372"/>
                  </a:cubicBezTo>
                  <a:cubicBezTo>
                    <a:pt x="1254555" y="1283138"/>
                    <a:pt x="1305380" y="1271409"/>
                    <a:pt x="1355423" y="1259680"/>
                  </a:cubicBezTo>
                  <a:cubicBezTo>
                    <a:pt x="1373407" y="1255771"/>
                    <a:pt x="1379663" y="1240132"/>
                    <a:pt x="1382790" y="1222930"/>
                  </a:cubicBezTo>
                  <a:cubicBezTo>
                    <a:pt x="1385918" y="1205728"/>
                    <a:pt x="1387482" y="1187744"/>
                    <a:pt x="1389828" y="1169759"/>
                  </a:cubicBezTo>
                  <a:cubicBezTo>
                    <a:pt x="1394519" y="1139264"/>
                    <a:pt x="1389046" y="1125190"/>
                    <a:pt x="1361678" y="1109551"/>
                  </a:cubicBezTo>
                  <a:cubicBezTo>
                    <a:pt x="1346040" y="1100950"/>
                    <a:pt x="1338221" y="1088439"/>
                    <a:pt x="1338221" y="1070455"/>
                  </a:cubicBezTo>
                  <a:cubicBezTo>
                    <a:pt x="1338221" y="1061072"/>
                    <a:pt x="1338221" y="1050907"/>
                    <a:pt x="1335875" y="1041524"/>
                  </a:cubicBezTo>
                  <a:cubicBezTo>
                    <a:pt x="1331183" y="1022757"/>
                    <a:pt x="1320236" y="1020412"/>
                    <a:pt x="1303816" y="1029795"/>
                  </a:cubicBezTo>
                  <a:cubicBezTo>
                    <a:pt x="1277230" y="1045433"/>
                    <a:pt x="1251427" y="1061072"/>
                    <a:pt x="1224060" y="1075146"/>
                  </a:cubicBezTo>
                  <a:cubicBezTo>
                    <a:pt x="1167761" y="1105642"/>
                    <a:pt x="1115372" y="1142392"/>
                    <a:pt x="1055164" y="1167413"/>
                  </a:cubicBezTo>
                  <a:cubicBezTo>
                    <a:pt x="1029360" y="1178360"/>
                    <a:pt x="1019195" y="1170541"/>
                    <a:pt x="1017631" y="1143956"/>
                  </a:cubicBezTo>
                  <a:cubicBezTo>
                    <a:pt x="1016068" y="1085311"/>
                    <a:pt x="1013722" y="58644"/>
                    <a:pt x="1011376" y="0"/>
                  </a:cubicBezTo>
                  <a:lnTo>
                    <a:pt x="816677" y="0"/>
                  </a:lnTo>
                  <a:cubicBezTo>
                    <a:pt x="815895" y="62554"/>
                    <a:pt x="815113" y="1093130"/>
                    <a:pt x="814331" y="1155684"/>
                  </a:cubicBezTo>
                  <a:cubicBezTo>
                    <a:pt x="814331" y="1162722"/>
                    <a:pt x="815113" y="1170541"/>
                    <a:pt x="803384" y="1169759"/>
                  </a:cubicBezTo>
                  <a:cubicBezTo>
                    <a:pt x="756469" y="1166632"/>
                    <a:pt x="708771" y="1171323"/>
                    <a:pt x="662638" y="1156467"/>
                  </a:cubicBezTo>
                  <a:cubicBezTo>
                    <a:pt x="560988" y="1122062"/>
                    <a:pt x="458555" y="1088439"/>
                    <a:pt x="356123" y="1056380"/>
                  </a:cubicBezTo>
                  <a:cubicBezTo>
                    <a:pt x="315463" y="1043088"/>
                    <a:pt x="309208" y="1046997"/>
                    <a:pt x="291223" y="1079056"/>
                  </a:cubicBezTo>
                  <a:cubicBezTo>
                    <a:pt x="286532" y="1086875"/>
                    <a:pt x="286532" y="1093913"/>
                    <a:pt x="286532" y="1102514"/>
                  </a:cubicBezTo>
                  <a:cubicBezTo>
                    <a:pt x="286532" y="1139264"/>
                    <a:pt x="287314" y="1175233"/>
                    <a:pt x="285750" y="1211983"/>
                  </a:cubicBezTo>
                  <a:cubicBezTo>
                    <a:pt x="284968" y="1231531"/>
                    <a:pt x="286532" y="1250298"/>
                    <a:pt x="303734" y="1263590"/>
                  </a:cubicBezTo>
                  <a:cubicBezTo>
                    <a:pt x="310772" y="1269063"/>
                    <a:pt x="316245" y="1278447"/>
                    <a:pt x="313899" y="1287048"/>
                  </a:cubicBezTo>
                  <a:cubicBezTo>
                    <a:pt x="306862" y="1315197"/>
                    <a:pt x="320937" y="1330836"/>
                    <a:pt x="342049" y="1344129"/>
                  </a:cubicBezTo>
                  <a:cubicBezTo>
                    <a:pt x="349086" y="1348038"/>
                    <a:pt x="352996" y="1354293"/>
                    <a:pt x="351432" y="1362113"/>
                  </a:cubicBezTo>
                  <a:cubicBezTo>
                    <a:pt x="350650" y="1370714"/>
                    <a:pt x="342830" y="1370714"/>
                    <a:pt x="336575" y="1372278"/>
                  </a:cubicBezTo>
                  <a:cubicBezTo>
                    <a:pt x="246654" y="1395735"/>
                    <a:pt x="156732" y="1421539"/>
                    <a:pt x="65247" y="1437959"/>
                  </a:cubicBezTo>
                  <a:cubicBezTo>
                    <a:pt x="24587" y="1444997"/>
                    <a:pt x="348" y="1478619"/>
                    <a:pt x="348" y="1513024"/>
                  </a:cubicBezTo>
                  <a:cubicBezTo>
                    <a:pt x="348" y="1550556"/>
                    <a:pt x="-434" y="1587307"/>
                    <a:pt x="348" y="1624839"/>
                  </a:cubicBezTo>
                  <a:cubicBezTo>
                    <a:pt x="348" y="1645169"/>
                    <a:pt x="7385" y="1662371"/>
                    <a:pt x="21459" y="1677228"/>
                  </a:cubicBezTo>
                  <a:cubicBezTo>
                    <a:pt x="37098" y="1692867"/>
                    <a:pt x="53518" y="1710069"/>
                    <a:pt x="53518" y="1735091"/>
                  </a:cubicBezTo>
                  <a:cubicBezTo>
                    <a:pt x="53518" y="1742910"/>
                    <a:pt x="62120" y="1746037"/>
                    <a:pt x="68375" y="1749947"/>
                  </a:cubicBezTo>
                  <a:cubicBezTo>
                    <a:pt x="100434" y="1771841"/>
                    <a:pt x="158296" y="1763240"/>
                    <a:pt x="192701" y="1731181"/>
                  </a:cubicBezTo>
                  <a:cubicBezTo>
                    <a:pt x="222414" y="1703814"/>
                    <a:pt x="230233" y="1666281"/>
                    <a:pt x="234143" y="1630313"/>
                  </a:cubicBezTo>
                  <a:cubicBezTo>
                    <a:pt x="236489" y="1607637"/>
                    <a:pt x="219286" y="1588871"/>
                    <a:pt x="201302" y="1574796"/>
                  </a:cubicBezTo>
                  <a:cubicBezTo>
                    <a:pt x="193483" y="1568540"/>
                    <a:pt x="189573" y="1559158"/>
                    <a:pt x="191919" y="1548992"/>
                  </a:cubicBezTo>
                  <a:cubicBezTo>
                    <a:pt x="195047" y="1537264"/>
                    <a:pt x="205994" y="1539610"/>
                    <a:pt x="213813" y="1538046"/>
                  </a:cubicBezTo>
                  <a:cubicBezTo>
                    <a:pt x="306080" y="1523189"/>
                    <a:pt x="399911" y="1516934"/>
                    <a:pt x="491396" y="1492694"/>
                  </a:cubicBezTo>
                  <a:cubicBezTo>
                    <a:pt x="552386" y="1476273"/>
                    <a:pt x="616504" y="1470018"/>
                    <a:pt x="678276" y="1459853"/>
                  </a:cubicBezTo>
                  <a:cubicBezTo>
                    <a:pt x="725192" y="1452034"/>
                    <a:pt x="771325" y="1440305"/>
                    <a:pt x="819023" y="1446560"/>
                  </a:cubicBezTo>
                  <a:cubicBezTo>
                    <a:pt x="848736" y="1451252"/>
                    <a:pt x="871412" y="1462199"/>
                    <a:pt x="882358" y="1495822"/>
                  </a:cubicBezTo>
                  <a:cubicBezTo>
                    <a:pt x="908162" y="1570104"/>
                    <a:pt x="931620" y="1645169"/>
                    <a:pt x="954296" y="1720234"/>
                  </a:cubicBezTo>
                  <a:cubicBezTo>
                    <a:pt x="968370" y="1766368"/>
                    <a:pt x="980099" y="1810937"/>
                    <a:pt x="964461" y="1858635"/>
                  </a:cubicBezTo>
                  <a:cubicBezTo>
                    <a:pt x="957423" y="1881310"/>
                    <a:pt x="957423" y="1906332"/>
                    <a:pt x="958987" y="1930572"/>
                  </a:cubicBezTo>
                  <a:cubicBezTo>
                    <a:pt x="962897" y="1997036"/>
                    <a:pt x="1024669" y="2058807"/>
                    <a:pt x="1091914" y="2062717"/>
                  </a:cubicBezTo>
                  <a:cubicBezTo>
                    <a:pt x="1154468" y="2065845"/>
                    <a:pt x="1227187" y="2008764"/>
                    <a:pt x="1237352" y="1946992"/>
                  </a:cubicBezTo>
                  <a:cubicBezTo>
                    <a:pt x="1241262" y="1926662"/>
                    <a:pt x="1237352" y="1907114"/>
                    <a:pt x="1227969" y="1888348"/>
                  </a:cubicBezTo>
                  <a:cubicBezTo>
                    <a:pt x="1209203" y="1849252"/>
                    <a:pt x="1177144" y="1821884"/>
                    <a:pt x="1144303" y="1796863"/>
                  </a:cubicBezTo>
                  <a:cubicBezTo>
                    <a:pt x="1137266" y="1791389"/>
                    <a:pt x="1132574" y="1787479"/>
                    <a:pt x="1130229" y="1779660"/>
                  </a:cubicBezTo>
                  <a:cubicBezTo>
                    <a:pt x="1098170" y="1676446"/>
                    <a:pt x="1063765" y="1574014"/>
                    <a:pt x="1042653" y="1467673"/>
                  </a:cubicBezTo>
                  <a:cubicBezTo>
                    <a:pt x="1035616" y="1434832"/>
                    <a:pt x="1039525" y="1430140"/>
                    <a:pt x="1073148" y="1430140"/>
                  </a:cubicBezTo>
                  <a:cubicBezTo>
                    <a:pt x="1078622" y="1430140"/>
                    <a:pt x="1084095" y="1430922"/>
                    <a:pt x="1090351" y="1431704"/>
                  </a:cubicBezTo>
                  <a:cubicBezTo>
                    <a:pt x="1158378" y="1438741"/>
                    <a:pt x="1225624" y="1447342"/>
                    <a:pt x="1293651" y="1452816"/>
                  </a:cubicBezTo>
                  <a:cubicBezTo>
                    <a:pt x="1430488" y="1463763"/>
                    <a:pt x="1568106" y="1472364"/>
                    <a:pt x="1704943" y="1485657"/>
                  </a:cubicBezTo>
                  <a:cubicBezTo>
                    <a:pt x="1762024" y="1491130"/>
                    <a:pt x="1762024" y="1491130"/>
                    <a:pt x="1746385" y="1548211"/>
                  </a:cubicBezTo>
                  <a:cubicBezTo>
                    <a:pt x="1741694" y="1563849"/>
                    <a:pt x="1737002" y="1581052"/>
                    <a:pt x="1747949" y="1595126"/>
                  </a:cubicBezTo>
                  <a:cubicBezTo>
                    <a:pt x="1759678" y="1609983"/>
                    <a:pt x="1767497" y="1626403"/>
                    <a:pt x="1771407" y="1645169"/>
                  </a:cubicBezTo>
                  <a:cubicBezTo>
                    <a:pt x="1773753" y="1656898"/>
                    <a:pt x="1780790" y="1661590"/>
                    <a:pt x="1792519" y="1664718"/>
                  </a:cubicBezTo>
                  <a:cubicBezTo>
                    <a:pt x="1820668" y="1670973"/>
                    <a:pt x="1849599" y="1670191"/>
                    <a:pt x="1878531" y="1672537"/>
                  </a:cubicBezTo>
                  <a:cubicBezTo>
                    <a:pt x="1898079" y="1674100"/>
                    <a:pt x="1908244" y="1665499"/>
                    <a:pt x="1916845" y="1652989"/>
                  </a:cubicBezTo>
                  <a:cubicBezTo>
                    <a:pt x="1944212" y="1612329"/>
                    <a:pt x="1948122" y="1566977"/>
                    <a:pt x="1937957" y="1520843"/>
                  </a:cubicBezTo>
                  <a:cubicBezTo>
                    <a:pt x="1937175" y="1504423"/>
                    <a:pt x="1928574" y="1488785"/>
                    <a:pt x="1907462" y="1491130"/>
                  </a:cubicBezTo>
                  <a:close/>
                </a:path>
              </a:pathLst>
            </a:custGeom>
            <a:solidFill>
              <a:srgbClr val="000000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58">
              <a:extLst>
                <a:ext uri="{FF2B5EF4-FFF2-40B4-BE49-F238E27FC236}">
                  <a16:creationId xmlns:a16="http://schemas.microsoft.com/office/drawing/2014/main" id="{ADCB0A3B-96EE-0B26-5414-E202D484D098}"/>
                </a:ext>
              </a:extLst>
            </p:cNvPr>
            <p:cNvSpPr/>
            <p:nvPr/>
          </p:nvSpPr>
          <p:spPr>
            <a:xfrm>
              <a:off x="5023582" y="3566707"/>
              <a:ext cx="2291304" cy="1908560"/>
            </a:xfrm>
            <a:custGeom>
              <a:avLst/>
              <a:gdLst>
                <a:gd name="connsiteX0" fmla="*/ 2323913 w 2723485"/>
                <a:gd name="connsiteY0" fmla="*/ 180625 h 2268548"/>
                <a:gd name="connsiteX1" fmla="*/ 2609315 w 2723485"/>
                <a:gd name="connsiteY1" fmla="*/ 362813 h 2268548"/>
                <a:gd name="connsiteX2" fmla="*/ 2721130 w 2723485"/>
                <a:gd name="connsiteY2" fmla="*/ 698259 h 2268548"/>
                <a:gd name="connsiteX3" fmla="*/ 2581166 w 2723485"/>
                <a:gd name="connsiteY3" fmla="*/ 2227703 h 2268548"/>
                <a:gd name="connsiteX4" fmla="*/ 2538160 w 2723485"/>
                <a:gd name="connsiteY4" fmla="*/ 2231613 h 2268548"/>
                <a:gd name="connsiteX5" fmla="*/ 1925913 w 2723485"/>
                <a:gd name="connsiteY5" fmla="*/ 2268363 h 2268548"/>
                <a:gd name="connsiteX6" fmla="*/ 1883689 w 2723485"/>
                <a:gd name="connsiteY6" fmla="*/ 2248815 h 2268548"/>
                <a:gd name="connsiteX7" fmla="*/ 1789858 w 2723485"/>
                <a:gd name="connsiteY7" fmla="*/ 1972014 h 2268548"/>
                <a:gd name="connsiteX8" fmla="*/ 1701501 w 2723485"/>
                <a:gd name="connsiteY8" fmla="*/ 1803118 h 2268548"/>
                <a:gd name="connsiteX9" fmla="*/ 1379348 w 2723485"/>
                <a:gd name="connsiteY9" fmla="*/ 1356639 h 2268548"/>
                <a:gd name="connsiteX10" fmla="*/ 1256586 w 2723485"/>
                <a:gd name="connsiteY10" fmla="*/ 1059508 h 2268548"/>
                <a:gd name="connsiteX11" fmla="*/ 1232346 w 2723485"/>
                <a:gd name="connsiteY11" fmla="*/ 1018848 h 2268548"/>
                <a:gd name="connsiteX12" fmla="*/ 588040 w 2723485"/>
                <a:gd name="connsiteY12" fmla="*/ 789744 h 2268548"/>
                <a:gd name="connsiteX13" fmla="*/ 25054 w 2723485"/>
                <a:gd name="connsiteY13" fmla="*/ 659163 h 2268548"/>
                <a:gd name="connsiteX14" fmla="*/ 5506 w 2723485"/>
                <a:gd name="connsiteY14" fmla="*/ 637269 h 2268548"/>
                <a:gd name="connsiteX15" fmla="*/ 33 w 2723485"/>
                <a:gd name="connsiteY15" fmla="*/ 558294 h 2268548"/>
                <a:gd name="connsiteX16" fmla="*/ 32092 w 2723485"/>
                <a:gd name="connsiteY16" fmla="*/ 415984 h 2268548"/>
                <a:gd name="connsiteX17" fmla="*/ 263541 w 2723485"/>
                <a:gd name="connsiteY17" fmla="*/ 142310 h 2268548"/>
                <a:gd name="connsiteX18" fmla="*/ 1183085 w 2723485"/>
                <a:gd name="connsiteY18" fmla="*/ 0 h 2268548"/>
                <a:gd name="connsiteX19" fmla="*/ 2323913 w 2723485"/>
                <a:gd name="connsiteY19" fmla="*/ 180625 h 2268548"/>
                <a:gd name="connsiteX20" fmla="*/ 2148762 w 2723485"/>
                <a:gd name="connsiteY20" fmla="*/ 1605291 h 2268548"/>
                <a:gd name="connsiteX21" fmla="*/ 2080734 w 2723485"/>
                <a:gd name="connsiteY21" fmla="*/ 921107 h 2268548"/>
                <a:gd name="connsiteX22" fmla="*/ 1854758 w 2723485"/>
                <a:gd name="connsiteY22" fmla="*/ 906251 h 2268548"/>
                <a:gd name="connsiteX23" fmla="*/ 1843811 w 2723485"/>
                <a:gd name="connsiteY23" fmla="*/ 927363 h 2268548"/>
                <a:gd name="connsiteX24" fmla="*/ 2148762 w 2723485"/>
                <a:gd name="connsiteY24" fmla="*/ 1605291 h 22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23485" h="2268548">
                  <a:moveTo>
                    <a:pt x="2323913" y="180625"/>
                  </a:moveTo>
                  <a:cubicBezTo>
                    <a:pt x="2429473" y="225976"/>
                    <a:pt x="2527995" y="279929"/>
                    <a:pt x="2609315" y="362813"/>
                  </a:cubicBezTo>
                  <a:cubicBezTo>
                    <a:pt x="2701582" y="456644"/>
                    <a:pt x="2732859" y="570023"/>
                    <a:pt x="2721130" y="698259"/>
                  </a:cubicBezTo>
                  <a:cubicBezTo>
                    <a:pt x="2709402" y="818675"/>
                    <a:pt x="2586640" y="2166713"/>
                    <a:pt x="2581166" y="2227703"/>
                  </a:cubicBezTo>
                  <a:cubicBezTo>
                    <a:pt x="2566309" y="2225358"/>
                    <a:pt x="2552235" y="2230831"/>
                    <a:pt x="2538160" y="2231613"/>
                  </a:cubicBezTo>
                  <a:cubicBezTo>
                    <a:pt x="2488117" y="2233959"/>
                    <a:pt x="1953281" y="2271491"/>
                    <a:pt x="1925913" y="2268363"/>
                  </a:cubicBezTo>
                  <a:cubicBezTo>
                    <a:pt x="1909493" y="2266800"/>
                    <a:pt x="1889945" y="2266017"/>
                    <a:pt x="1883689" y="2248815"/>
                  </a:cubicBezTo>
                  <a:cubicBezTo>
                    <a:pt x="1872742" y="2222230"/>
                    <a:pt x="1803151" y="1978269"/>
                    <a:pt x="1789858" y="1972014"/>
                  </a:cubicBezTo>
                  <a:cubicBezTo>
                    <a:pt x="1767182" y="1911806"/>
                    <a:pt x="1736687" y="1856289"/>
                    <a:pt x="1701501" y="1803118"/>
                  </a:cubicBezTo>
                  <a:cubicBezTo>
                    <a:pt x="1599851" y="1649861"/>
                    <a:pt x="1490381" y="1502859"/>
                    <a:pt x="1379348" y="1356639"/>
                  </a:cubicBezTo>
                  <a:cubicBezTo>
                    <a:pt x="1312102" y="1268282"/>
                    <a:pt x="1285517" y="1163504"/>
                    <a:pt x="1256586" y="1059508"/>
                  </a:cubicBezTo>
                  <a:cubicBezTo>
                    <a:pt x="1261277" y="1049343"/>
                    <a:pt x="1244857" y="1018848"/>
                    <a:pt x="1232346" y="1018848"/>
                  </a:cubicBezTo>
                  <a:cubicBezTo>
                    <a:pt x="1208888" y="1018848"/>
                    <a:pt x="651376" y="806946"/>
                    <a:pt x="588040" y="789744"/>
                  </a:cubicBezTo>
                  <a:cubicBezTo>
                    <a:pt x="554417" y="780361"/>
                    <a:pt x="75879" y="669327"/>
                    <a:pt x="25054" y="659163"/>
                  </a:cubicBezTo>
                  <a:cubicBezTo>
                    <a:pt x="10980" y="656035"/>
                    <a:pt x="6288" y="650561"/>
                    <a:pt x="5506" y="637269"/>
                  </a:cubicBezTo>
                  <a:cubicBezTo>
                    <a:pt x="5506" y="627886"/>
                    <a:pt x="10980" y="574715"/>
                    <a:pt x="33" y="558294"/>
                  </a:cubicBezTo>
                  <a:cubicBezTo>
                    <a:pt x="-749" y="508251"/>
                    <a:pt x="12544" y="461335"/>
                    <a:pt x="32092" y="415984"/>
                  </a:cubicBezTo>
                  <a:cubicBezTo>
                    <a:pt x="82917" y="302605"/>
                    <a:pt x="168928" y="218939"/>
                    <a:pt x="263541" y="142310"/>
                  </a:cubicBezTo>
                  <a:cubicBezTo>
                    <a:pt x="268233" y="140746"/>
                    <a:pt x="1126004" y="782"/>
                    <a:pt x="1183085" y="0"/>
                  </a:cubicBezTo>
                  <a:cubicBezTo>
                    <a:pt x="1199505" y="1564"/>
                    <a:pt x="2058840" y="105560"/>
                    <a:pt x="2323913" y="180625"/>
                  </a:cubicBezTo>
                  <a:close/>
                  <a:moveTo>
                    <a:pt x="2148762" y="1605291"/>
                  </a:moveTo>
                  <a:cubicBezTo>
                    <a:pt x="2146416" y="1552120"/>
                    <a:pt x="2085426" y="945347"/>
                    <a:pt x="2080734" y="921107"/>
                  </a:cubicBezTo>
                  <a:cubicBezTo>
                    <a:pt x="2077606" y="903123"/>
                    <a:pt x="1861795" y="905469"/>
                    <a:pt x="1854758" y="906251"/>
                  </a:cubicBezTo>
                  <a:cubicBezTo>
                    <a:pt x="1839119" y="907032"/>
                    <a:pt x="1835210" y="914070"/>
                    <a:pt x="1843811" y="927363"/>
                  </a:cubicBezTo>
                  <a:cubicBezTo>
                    <a:pt x="1856322" y="943783"/>
                    <a:pt x="2129214" y="1561503"/>
                    <a:pt x="2148762" y="1605291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59">
              <a:extLst>
                <a:ext uri="{FF2B5EF4-FFF2-40B4-BE49-F238E27FC236}">
                  <a16:creationId xmlns:a16="http://schemas.microsoft.com/office/drawing/2014/main" id="{8E65D38C-1ED5-EBE6-0EC6-C88DF0446D61}"/>
                </a:ext>
              </a:extLst>
            </p:cNvPr>
            <p:cNvSpPr/>
            <p:nvPr/>
          </p:nvSpPr>
          <p:spPr>
            <a:xfrm>
              <a:off x="5443298" y="2914036"/>
              <a:ext cx="1969012" cy="900773"/>
            </a:xfrm>
            <a:custGeom>
              <a:avLst/>
              <a:gdLst>
                <a:gd name="connsiteX0" fmla="*/ 1795395 w 2340403"/>
                <a:gd name="connsiteY0" fmla="*/ 996280 h 1070675"/>
                <a:gd name="connsiteX1" fmla="*/ 1771155 w 2340403"/>
                <a:gd name="connsiteY1" fmla="*/ 1015046 h 1070675"/>
                <a:gd name="connsiteX2" fmla="*/ 729632 w 2340403"/>
                <a:gd name="connsiteY2" fmla="*/ 1069781 h 1070675"/>
                <a:gd name="connsiteX3" fmla="*/ 577938 w 2340403"/>
                <a:gd name="connsiteY3" fmla="*/ 1051014 h 1070675"/>
                <a:gd name="connsiteX4" fmla="*/ 24336 w 2340403"/>
                <a:gd name="connsiteY4" fmla="*/ 950928 h 1070675"/>
                <a:gd name="connsiteX5" fmla="*/ 878 w 2340403"/>
                <a:gd name="connsiteY5" fmla="*/ 921215 h 1070675"/>
                <a:gd name="connsiteX6" fmla="*/ 878 w 2340403"/>
                <a:gd name="connsiteY6" fmla="*/ 906358 h 1070675"/>
                <a:gd name="connsiteX7" fmla="*/ 572465 w 2340403"/>
                <a:gd name="connsiteY7" fmla="*/ 880555 h 1070675"/>
                <a:gd name="connsiteX8" fmla="*/ 721812 w 2340403"/>
                <a:gd name="connsiteY8" fmla="*/ 886028 h 1070675"/>
                <a:gd name="connsiteX9" fmla="*/ 1229282 w 2340403"/>
                <a:gd name="connsiteY9" fmla="*/ 37640 h 1070675"/>
                <a:gd name="connsiteX10" fmla="*/ 1248830 w 2340403"/>
                <a:gd name="connsiteY10" fmla="*/ 25911 h 1070675"/>
                <a:gd name="connsiteX11" fmla="*/ 2323194 w 2340403"/>
                <a:gd name="connsiteY11" fmla="*/ 890 h 1070675"/>
                <a:gd name="connsiteX12" fmla="*/ 2340396 w 2340403"/>
                <a:gd name="connsiteY12" fmla="*/ 3235 h 1070675"/>
                <a:gd name="connsiteX13" fmla="*/ 1795395 w 2340403"/>
                <a:gd name="connsiteY13" fmla="*/ 996280 h 10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0403" h="1070675">
                  <a:moveTo>
                    <a:pt x="1795395" y="996280"/>
                  </a:moveTo>
                  <a:cubicBezTo>
                    <a:pt x="1790703" y="1009572"/>
                    <a:pt x="1785230" y="1015046"/>
                    <a:pt x="1771155" y="1015046"/>
                  </a:cubicBezTo>
                  <a:cubicBezTo>
                    <a:pt x="1679670" y="1018955"/>
                    <a:pt x="804696" y="1062743"/>
                    <a:pt x="729632" y="1069781"/>
                  </a:cubicBezTo>
                  <a:cubicBezTo>
                    <a:pt x="677243" y="1074472"/>
                    <a:pt x="627982" y="1059616"/>
                    <a:pt x="577938" y="1051014"/>
                  </a:cubicBezTo>
                  <a:cubicBezTo>
                    <a:pt x="419208" y="1022865"/>
                    <a:pt x="50139" y="954056"/>
                    <a:pt x="24336" y="950928"/>
                  </a:cubicBezTo>
                  <a:cubicBezTo>
                    <a:pt x="6351" y="948582"/>
                    <a:pt x="-3032" y="941545"/>
                    <a:pt x="878" y="921215"/>
                  </a:cubicBezTo>
                  <a:cubicBezTo>
                    <a:pt x="1660" y="916523"/>
                    <a:pt x="878" y="911832"/>
                    <a:pt x="878" y="906358"/>
                  </a:cubicBezTo>
                  <a:cubicBezTo>
                    <a:pt x="75161" y="900103"/>
                    <a:pt x="524767" y="879773"/>
                    <a:pt x="572465" y="880555"/>
                  </a:cubicBezTo>
                  <a:cubicBezTo>
                    <a:pt x="572465" y="880555"/>
                    <a:pt x="685062" y="891502"/>
                    <a:pt x="721812" y="886028"/>
                  </a:cubicBezTo>
                  <a:cubicBezTo>
                    <a:pt x="728850" y="882119"/>
                    <a:pt x="1197223" y="92375"/>
                    <a:pt x="1229282" y="37640"/>
                  </a:cubicBezTo>
                  <a:cubicBezTo>
                    <a:pt x="1233973" y="29039"/>
                    <a:pt x="1239447" y="25911"/>
                    <a:pt x="1248830" y="25911"/>
                  </a:cubicBezTo>
                  <a:cubicBezTo>
                    <a:pt x="1392704" y="26693"/>
                    <a:pt x="2244220" y="890"/>
                    <a:pt x="2323194" y="890"/>
                  </a:cubicBezTo>
                  <a:cubicBezTo>
                    <a:pt x="2329449" y="890"/>
                    <a:pt x="2337269" y="-2238"/>
                    <a:pt x="2340396" y="3235"/>
                  </a:cubicBezTo>
                  <a:cubicBezTo>
                    <a:pt x="2342742" y="11055"/>
                    <a:pt x="1799305" y="982205"/>
                    <a:pt x="1795395" y="996280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60">
              <a:extLst>
                <a:ext uri="{FF2B5EF4-FFF2-40B4-BE49-F238E27FC236}">
                  <a16:creationId xmlns:a16="http://schemas.microsoft.com/office/drawing/2014/main" id="{90BE15F7-7C2D-F468-DAB9-F49F3D494AAF}"/>
                </a:ext>
              </a:extLst>
            </p:cNvPr>
            <p:cNvSpPr/>
            <p:nvPr/>
          </p:nvSpPr>
          <p:spPr>
            <a:xfrm>
              <a:off x="4575819" y="2982028"/>
              <a:ext cx="1688483" cy="668950"/>
            </a:xfrm>
            <a:custGeom>
              <a:avLst/>
              <a:gdLst>
                <a:gd name="connsiteX0" fmla="*/ 2006961 w 2006960"/>
                <a:gd name="connsiteY0" fmla="*/ 386180 h 795126"/>
                <a:gd name="connsiteX1" fmla="*/ 1776293 w 2006960"/>
                <a:gd name="connsiteY1" fmla="*/ 777142 h 795126"/>
                <a:gd name="connsiteX2" fmla="*/ 1763000 w 2006960"/>
                <a:gd name="connsiteY2" fmla="*/ 795126 h 795126"/>
                <a:gd name="connsiteX3" fmla="*/ 1613653 w 2006960"/>
                <a:gd name="connsiteY3" fmla="*/ 789653 h 795126"/>
                <a:gd name="connsiteX4" fmla="*/ 1613653 w 2006960"/>
                <a:gd name="connsiteY4" fmla="*/ 789653 h 795126"/>
                <a:gd name="connsiteX5" fmla="*/ 1548753 w 2006960"/>
                <a:gd name="connsiteY5" fmla="*/ 732572 h 795126"/>
                <a:gd name="connsiteX6" fmla="*/ 1515912 w 2006960"/>
                <a:gd name="connsiteY6" fmla="*/ 766977 h 795126"/>
                <a:gd name="connsiteX7" fmla="*/ 1454922 w 2006960"/>
                <a:gd name="connsiteY7" fmla="*/ 786525 h 795126"/>
                <a:gd name="connsiteX8" fmla="*/ 412617 w 2006960"/>
                <a:gd name="connsiteY8" fmla="*/ 777924 h 795126"/>
                <a:gd name="connsiteX9" fmla="*/ 296110 w 2006960"/>
                <a:gd name="connsiteY9" fmla="*/ 752902 h 795126"/>
                <a:gd name="connsiteX10" fmla="*/ 219481 w 2006960"/>
                <a:gd name="connsiteY10" fmla="*/ 701295 h 795126"/>
                <a:gd name="connsiteX11" fmla="*/ 213226 w 2006960"/>
                <a:gd name="connsiteY11" fmla="*/ 696604 h 795126"/>
                <a:gd name="connsiteX12" fmla="*/ 157709 w 2006960"/>
                <a:gd name="connsiteY12" fmla="*/ 598863 h 795126"/>
                <a:gd name="connsiteX13" fmla="*/ 10707 w 2006960"/>
                <a:gd name="connsiteY13" fmla="*/ 145347 h 795126"/>
                <a:gd name="connsiteX14" fmla="*/ 2888 w 2006960"/>
                <a:gd name="connsiteY14" fmla="*/ 94522 h 795126"/>
                <a:gd name="connsiteX15" fmla="*/ 16963 w 2006960"/>
                <a:gd name="connsiteY15" fmla="*/ 71064 h 795126"/>
                <a:gd name="connsiteX16" fmla="*/ 321913 w 2006960"/>
                <a:gd name="connsiteY16" fmla="*/ 28058 h 795126"/>
                <a:gd name="connsiteX17" fmla="*/ 504884 w 2006960"/>
                <a:gd name="connsiteY17" fmla="*/ 691 h 795126"/>
                <a:gd name="connsiteX18" fmla="*/ 529905 w 2006960"/>
                <a:gd name="connsiteY18" fmla="*/ 17893 h 795126"/>
                <a:gd name="connsiteX19" fmla="*/ 566656 w 2006960"/>
                <a:gd name="connsiteY19" fmla="*/ 251689 h 795126"/>
                <a:gd name="connsiteX20" fmla="*/ 554927 w 2006960"/>
                <a:gd name="connsiteY20" fmla="*/ 354903 h 795126"/>
                <a:gd name="connsiteX21" fmla="*/ 567438 w 2006960"/>
                <a:gd name="connsiteY21" fmla="*/ 379142 h 795126"/>
                <a:gd name="connsiteX22" fmla="*/ 898974 w 2006960"/>
                <a:gd name="connsiteY22" fmla="*/ 507378 h 795126"/>
                <a:gd name="connsiteX23" fmla="*/ 1110875 w 2006960"/>
                <a:gd name="connsiteY23" fmla="*/ 566804 h 795126"/>
                <a:gd name="connsiteX24" fmla="*/ 1325123 w 2006960"/>
                <a:gd name="connsiteY24" fmla="*/ 550384 h 795126"/>
                <a:gd name="connsiteX25" fmla="*/ 1545625 w 2006960"/>
                <a:gd name="connsiteY25" fmla="*/ 497995 h 795126"/>
                <a:gd name="connsiteX26" fmla="*/ 1684026 w 2006960"/>
                <a:gd name="connsiteY26" fmla="*/ 502686 h 795126"/>
                <a:gd name="connsiteX27" fmla="*/ 1699665 w 2006960"/>
                <a:gd name="connsiteY27" fmla="*/ 487048 h 795126"/>
                <a:gd name="connsiteX28" fmla="*/ 1615217 w 2006960"/>
                <a:gd name="connsiteY28" fmla="*/ 100777 h 795126"/>
                <a:gd name="connsiteX29" fmla="*/ 1630073 w 2006960"/>
                <a:gd name="connsiteY29" fmla="*/ 77319 h 795126"/>
                <a:gd name="connsiteX30" fmla="*/ 1838065 w 2006960"/>
                <a:gd name="connsiteY30" fmla="*/ 26494 h 795126"/>
                <a:gd name="connsiteX31" fmla="*/ 1985067 w 2006960"/>
                <a:gd name="connsiteY31" fmla="*/ 308769 h 795126"/>
                <a:gd name="connsiteX32" fmla="*/ 2006961 w 2006960"/>
                <a:gd name="connsiteY32" fmla="*/ 386180 h 79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6960" h="795126">
                  <a:moveTo>
                    <a:pt x="2006961" y="386180"/>
                  </a:moveTo>
                  <a:cubicBezTo>
                    <a:pt x="1963173" y="461244"/>
                    <a:pt x="1809134" y="721625"/>
                    <a:pt x="1776293" y="777142"/>
                  </a:cubicBezTo>
                  <a:cubicBezTo>
                    <a:pt x="1772383" y="783397"/>
                    <a:pt x="1770038" y="791216"/>
                    <a:pt x="1763000" y="795126"/>
                  </a:cubicBezTo>
                  <a:cubicBezTo>
                    <a:pt x="1712957" y="793562"/>
                    <a:pt x="1663696" y="791216"/>
                    <a:pt x="1613653" y="789653"/>
                  </a:cubicBezTo>
                  <a:lnTo>
                    <a:pt x="1613653" y="789653"/>
                  </a:lnTo>
                  <a:cubicBezTo>
                    <a:pt x="1594105" y="769323"/>
                    <a:pt x="1568301" y="756030"/>
                    <a:pt x="1548753" y="732572"/>
                  </a:cubicBezTo>
                  <a:cubicBezTo>
                    <a:pt x="1542498" y="751338"/>
                    <a:pt x="1529987" y="759939"/>
                    <a:pt x="1515912" y="766977"/>
                  </a:cubicBezTo>
                  <a:cubicBezTo>
                    <a:pt x="1496364" y="776360"/>
                    <a:pt x="1475252" y="780270"/>
                    <a:pt x="1454922" y="786525"/>
                  </a:cubicBezTo>
                  <a:cubicBezTo>
                    <a:pt x="1390804" y="781833"/>
                    <a:pt x="466569" y="790434"/>
                    <a:pt x="412617" y="777924"/>
                  </a:cubicBezTo>
                  <a:cubicBezTo>
                    <a:pt x="373520" y="769323"/>
                    <a:pt x="335206" y="759157"/>
                    <a:pt x="296110" y="752902"/>
                  </a:cubicBezTo>
                  <a:cubicBezTo>
                    <a:pt x="261705" y="747429"/>
                    <a:pt x="232774" y="737264"/>
                    <a:pt x="219481" y="701295"/>
                  </a:cubicBezTo>
                  <a:cubicBezTo>
                    <a:pt x="218699" y="698949"/>
                    <a:pt x="215571" y="698167"/>
                    <a:pt x="213226" y="696604"/>
                  </a:cubicBezTo>
                  <a:cubicBezTo>
                    <a:pt x="199151" y="661417"/>
                    <a:pt x="176475" y="630922"/>
                    <a:pt x="157709" y="598863"/>
                  </a:cubicBezTo>
                  <a:cubicBezTo>
                    <a:pt x="113921" y="522234"/>
                    <a:pt x="19308" y="217284"/>
                    <a:pt x="10707" y="145347"/>
                  </a:cubicBezTo>
                  <a:cubicBezTo>
                    <a:pt x="8361" y="128145"/>
                    <a:pt x="2888" y="111724"/>
                    <a:pt x="2888" y="94522"/>
                  </a:cubicBezTo>
                  <a:cubicBezTo>
                    <a:pt x="-4149" y="79665"/>
                    <a:pt x="2106" y="72628"/>
                    <a:pt x="16963" y="71064"/>
                  </a:cubicBezTo>
                  <a:cubicBezTo>
                    <a:pt x="118613" y="56989"/>
                    <a:pt x="220263" y="42133"/>
                    <a:pt x="321913" y="28058"/>
                  </a:cubicBezTo>
                  <a:cubicBezTo>
                    <a:pt x="382903" y="19457"/>
                    <a:pt x="443893" y="10856"/>
                    <a:pt x="504884" y="691"/>
                  </a:cubicBezTo>
                  <a:cubicBezTo>
                    <a:pt x="520522" y="-1655"/>
                    <a:pt x="525996" y="1473"/>
                    <a:pt x="529905" y="17893"/>
                  </a:cubicBezTo>
                  <a:cubicBezTo>
                    <a:pt x="548671" y="94522"/>
                    <a:pt x="564310" y="171932"/>
                    <a:pt x="566656" y="251689"/>
                  </a:cubicBezTo>
                  <a:cubicBezTo>
                    <a:pt x="567438" y="286093"/>
                    <a:pt x="565874" y="321280"/>
                    <a:pt x="554927" y="354903"/>
                  </a:cubicBezTo>
                  <a:cubicBezTo>
                    <a:pt x="551017" y="367413"/>
                    <a:pt x="554145" y="373669"/>
                    <a:pt x="567438" y="379142"/>
                  </a:cubicBezTo>
                  <a:cubicBezTo>
                    <a:pt x="677689" y="422930"/>
                    <a:pt x="787158" y="468282"/>
                    <a:pt x="898974" y="507378"/>
                  </a:cubicBezTo>
                  <a:cubicBezTo>
                    <a:pt x="968565" y="531617"/>
                    <a:pt x="1037374" y="556639"/>
                    <a:pt x="1110875" y="566804"/>
                  </a:cubicBezTo>
                  <a:cubicBezTo>
                    <a:pt x="1183594" y="576969"/>
                    <a:pt x="1254749" y="571496"/>
                    <a:pt x="1325123" y="550384"/>
                  </a:cubicBezTo>
                  <a:cubicBezTo>
                    <a:pt x="1397842" y="528490"/>
                    <a:pt x="1469779" y="505814"/>
                    <a:pt x="1545625" y="497995"/>
                  </a:cubicBezTo>
                  <a:cubicBezTo>
                    <a:pt x="1591759" y="493303"/>
                    <a:pt x="1638674" y="493303"/>
                    <a:pt x="1684026" y="502686"/>
                  </a:cubicBezTo>
                  <a:cubicBezTo>
                    <a:pt x="1699665" y="505814"/>
                    <a:pt x="1703574" y="502686"/>
                    <a:pt x="1699665" y="487048"/>
                  </a:cubicBezTo>
                  <a:cubicBezTo>
                    <a:pt x="1671515" y="358812"/>
                    <a:pt x="1643366" y="229795"/>
                    <a:pt x="1615217" y="100777"/>
                  </a:cubicBezTo>
                  <a:cubicBezTo>
                    <a:pt x="1612089" y="85920"/>
                    <a:pt x="1615217" y="81229"/>
                    <a:pt x="1630073" y="77319"/>
                  </a:cubicBezTo>
                  <a:cubicBezTo>
                    <a:pt x="1699665" y="60899"/>
                    <a:pt x="1768474" y="43697"/>
                    <a:pt x="1838065" y="26494"/>
                  </a:cubicBezTo>
                  <a:cubicBezTo>
                    <a:pt x="1847448" y="55425"/>
                    <a:pt x="1958481" y="236832"/>
                    <a:pt x="1985067" y="308769"/>
                  </a:cubicBezTo>
                  <a:cubicBezTo>
                    <a:pt x="1995232" y="332227"/>
                    <a:pt x="2003051" y="358812"/>
                    <a:pt x="2006961" y="386180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61">
              <a:extLst>
                <a:ext uri="{FF2B5EF4-FFF2-40B4-BE49-F238E27FC236}">
                  <a16:creationId xmlns:a16="http://schemas.microsoft.com/office/drawing/2014/main" id="{24226CA2-5A73-EA28-AE8B-55A62F7B7660}"/>
                </a:ext>
              </a:extLst>
            </p:cNvPr>
            <p:cNvSpPr/>
            <p:nvPr/>
          </p:nvSpPr>
          <p:spPr>
            <a:xfrm>
              <a:off x="6543886" y="5672962"/>
              <a:ext cx="834145" cy="261358"/>
            </a:xfrm>
            <a:custGeom>
              <a:avLst/>
              <a:gdLst>
                <a:gd name="connsiteX0" fmla="*/ 0 w 991480"/>
                <a:gd name="connsiteY0" fmla="*/ 4101 h 310655"/>
                <a:gd name="connsiteX1" fmla="*/ 297131 w 991480"/>
                <a:gd name="connsiteY1" fmla="*/ 50234 h 310655"/>
                <a:gd name="connsiteX2" fmla="*/ 376888 w 991480"/>
                <a:gd name="connsiteY2" fmla="*/ 72128 h 310655"/>
                <a:gd name="connsiteX3" fmla="*/ 406601 w 991480"/>
                <a:gd name="connsiteY3" fmla="*/ 65873 h 310655"/>
                <a:gd name="connsiteX4" fmla="*/ 541874 w 991480"/>
                <a:gd name="connsiteY4" fmla="*/ 13484 h 310655"/>
                <a:gd name="connsiteX5" fmla="*/ 817893 w 991480"/>
                <a:gd name="connsiteY5" fmla="*/ 29122 h 310655"/>
                <a:gd name="connsiteX6" fmla="*/ 960204 w 991480"/>
                <a:gd name="connsiteY6" fmla="*/ 108096 h 310655"/>
                <a:gd name="connsiteX7" fmla="*/ 991481 w 991480"/>
                <a:gd name="connsiteY7" fmla="*/ 169869 h 310655"/>
                <a:gd name="connsiteX8" fmla="*/ 830404 w 991480"/>
                <a:gd name="connsiteY8" fmla="*/ 289503 h 310655"/>
                <a:gd name="connsiteX9" fmla="*/ 670110 w 991480"/>
                <a:gd name="connsiteY9" fmla="*/ 304360 h 310655"/>
                <a:gd name="connsiteX10" fmla="*/ 553603 w 991480"/>
                <a:gd name="connsiteY10" fmla="*/ 262917 h 310655"/>
                <a:gd name="connsiteX11" fmla="*/ 394090 w 991480"/>
                <a:gd name="connsiteY11" fmla="*/ 210529 h 310655"/>
                <a:gd name="connsiteX12" fmla="*/ 244743 w 991480"/>
                <a:gd name="connsiteY12" fmla="*/ 200363 h 310655"/>
                <a:gd name="connsiteX13" fmla="*/ 23458 w 991480"/>
                <a:gd name="connsiteY13" fmla="*/ 66655 h 310655"/>
                <a:gd name="connsiteX14" fmla="*/ 0 w 991480"/>
                <a:gd name="connsiteY14" fmla="*/ 4101 h 31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480" h="310655">
                  <a:moveTo>
                    <a:pt x="0" y="4101"/>
                  </a:moveTo>
                  <a:cubicBezTo>
                    <a:pt x="103996" y="-11538"/>
                    <a:pt x="200173" y="20521"/>
                    <a:pt x="297131" y="50234"/>
                  </a:cubicBezTo>
                  <a:cubicBezTo>
                    <a:pt x="323717" y="58054"/>
                    <a:pt x="349520" y="68219"/>
                    <a:pt x="376888" y="72128"/>
                  </a:cubicBezTo>
                  <a:cubicBezTo>
                    <a:pt x="387835" y="73692"/>
                    <a:pt x="398000" y="72910"/>
                    <a:pt x="406601" y="65873"/>
                  </a:cubicBezTo>
                  <a:cubicBezTo>
                    <a:pt x="444915" y="30686"/>
                    <a:pt x="492613" y="18957"/>
                    <a:pt x="541874" y="13484"/>
                  </a:cubicBezTo>
                  <a:cubicBezTo>
                    <a:pt x="634923" y="3319"/>
                    <a:pt x="727190" y="3319"/>
                    <a:pt x="817893" y="29122"/>
                  </a:cubicBezTo>
                  <a:cubicBezTo>
                    <a:pt x="871064" y="44761"/>
                    <a:pt x="920325" y="67436"/>
                    <a:pt x="960204" y="108096"/>
                  </a:cubicBezTo>
                  <a:cubicBezTo>
                    <a:pt x="976624" y="125299"/>
                    <a:pt x="989135" y="145629"/>
                    <a:pt x="991481" y="169869"/>
                  </a:cubicBezTo>
                  <a:cubicBezTo>
                    <a:pt x="949256" y="225385"/>
                    <a:pt x="893740" y="261354"/>
                    <a:pt x="830404" y="289503"/>
                  </a:cubicBezTo>
                  <a:cubicBezTo>
                    <a:pt x="778015" y="312961"/>
                    <a:pt x="724062" y="315307"/>
                    <a:pt x="670110" y="304360"/>
                  </a:cubicBezTo>
                  <a:cubicBezTo>
                    <a:pt x="630231" y="296541"/>
                    <a:pt x="592699" y="276992"/>
                    <a:pt x="553603" y="262917"/>
                  </a:cubicBezTo>
                  <a:cubicBezTo>
                    <a:pt x="501214" y="244152"/>
                    <a:pt x="449607" y="219912"/>
                    <a:pt x="394090" y="210529"/>
                  </a:cubicBezTo>
                  <a:cubicBezTo>
                    <a:pt x="344829" y="202710"/>
                    <a:pt x="294786" y="196454"/>
                    <a:pt x="244743" y="200363"/>
                  </a:cubicBezTo>
                  <a:cubicBezTo>
                    <a:pt x="137619" y="209747"/>
                    <a:pt x="71937" y="152666"/>
                    <a:pt x="23458" y="66655"/>
                  </a:cubicBezTo>
                  <a:cubicBezTo>
                    <a:pt x="14075" y="46325"/>
                    <a:pt x="782" y="27558"/>
                    <a:pt x="0" y="4101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62">
              <a:extLst>
                <a:ext uri="{FF2B5EF4-FFF2-40B4-BE49-F238E27FC236}">
                  <a16:creationId xmlns:a16="http://schemas.microsoft.com/office/drawing/2014/main" id="{F40BB502-9CFD-9529-4CC8-2919523D31A9}"/>
                </a:ext>
              </a:extLst>
            </p:cNvPr>
            <p:cNvSpPr/>
            <p:nvPr/>
          </p:nvSpPr>
          <p:spPr>
            <a:xfrm>
              <a:off x="5108470" y="1348417"/>
              <a:ext cx="561266" cy="457987"/>
            </a:xfrm>
            <a:custGeom>
              <a:avLst/>
              <a:gdLst>
                <a:gd name="connsiteX0" fmla="*/ 655253 w 667131"/>
                <a:gd name="connsiteY0" fmla="*/ 365208 h 544371"/>
                <a:gd name="connsiteX1" fmla="*/ 648216 w 667131"/>
                <a:gd name="connsiteY1" fmla="*/ 303436 h 544371"/>
                <a:gd name="connsiteX2" fmla="*/ 573933 w 667131"/>
                <a:gd name="connsiteY2" fmla="*/ 251047 h 544371"/>
                <a:gd name="connsiteX3" fmla="*/ 310424 w 667131"/>
                <a:gd name="connsiteY3" fmla="*/ 222116 h 544371"/>
                <a:gd name="connsiteX4" fmla="*/ 215811 w 667131"/>
                <a:gd name="connsiteY4" fmla="*/ 226808 h 544371"/>
                <a:gd name="connsiteX5" fmla="*/ 161858 w 667131"/>
                <a:gd name="connsiteY5" fmla="*/ 298745 h 544371"/>
                <a:gd name="connsiteX6" fmla="*/ 165768 w 667131"/>
                <a:gd name="connsiteY6" fmla="*/ 369118 h 544371"/>
                <a:gd name="connsiteX7" fmla="*/ 143092 w 667131"/>
                <a:gd name="connsiteY7" fmla="*/ 412124 h 544371"/>
                <a:gd name="connsiteX8" fmla="*/ 110251 w 667131"/>
                <a:gd name="connsiteY8" fmla="*/ 484843 h 544371"/>
                <a:gd name="connsiteX9" fmla="*/ 114943 w 667131"/>
                <a:gd name="connsiteY9" fmla="*/ 520029 h 544371"/>
                <a:gd name="connsiteX10" fmla="*/ 99304 w 667131"/>
                <a:gd name="connsiteY10" fmla="*/ 543487 h 544371"/>
                <a:gd name="connsiteX11" fmla="*/ 78974 w 667131"/>
                <a:gd name="connsiteY11" fmla="*/ 529413 h 544371"/>
                <a:gd name="connsiteX12" fmla="*/ 11729 w 667131"/>
                <a:gd name="connsiteY12" fmla="*/ 446529 h 544371"/>
                <a:gd name="connsiteX13" fmla="*/ 0 w 667131"/>
                <a:gd name="connsiteY13" fmla="*/ 438709 h 544371"/>
                <a:gd name="connsiteX14" fmla="*/ 12511 w 667131"/>
                <a:gd name="connsiteY14" fmla="*/ 289362 h 544371"/>
                <a:gd name="connsiteX15" fmla="*/ 150911 w 667131"/>
                <a:gd name="connsiteY15" fmla="*/ 51657 h 544371"/>
                <a:gd name="connsiteX16" fmla="*/ 601300 w 667131"/>
                <a:gd name="connsiteY16" fmla="*/ 121248 h 544371"/>
                <a:gd name="connsiteX17" fmla="*/ 662290 w 667131"/>
                <a:gd name="connsiteY17" fmla="*/ 344096 h 544371"/>
                <a:gd name="connsiteX18" fmla="*/ 655253 w 667131"/>
                <a:gd name="connsiteY18" fmla="*/ 365208 h 5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131" h="544371">
                  <a:moveTo>
                    <a:pt x="655253" y="365208"/>
                  </a:moveTo>
                  <a:cubicBezTo>
                    <a:pt x="655253" y="344096"/>
                    <a:pt x="653689" y="323766"/>
                    <a:pt x="648216" y="303436"/>
                  </a:cubicBezTo>
                  <a:cubicBezTo>
                    <a:pt x="638832" y="266686"/>
                    <a:pt x="616939" y="247138"/>
                    <a:pt x="573933" y="251047"/>
                  </a:cubicBezTo>
                  <a:cubicBezTo>
                    <a:pt x="483229" y="260430"/>
                    <a:pt x="397218" y="240100"/>
                    <a:pt x="310424" y="222116"/>
                  </a:cubicBezTo>
                  <a:cubicBezTo>
                    <a:pt x="279147" y="215861"/>
                    <a:pt x="247088" y="216643"/>
                    <a:pt x="215811" y="226808"/>
                  </a:cubicBezTo>
                  <a:cubicBezTo>
                    <a:pt x="178279" y="238537"/>
                    <a:pt x="161858" y="259649"/>
                    <a:pt x="161858" y="298745"/>
                  </a:cubicBezTo>
                  <a:cubicBezTo>
                    <a:pt x="161858" y="322203"/>
                    <a:pt x="164204" y="345660"/>
                    <a:pt x="165768" y="369118"/>
                  </a:cubicBezTo>
                  <a:cubicBezTo>
                    <a:pt x="167332" y="388666"/>
                    <a:pt x="161077" y="403523"/>
                    <a:pt x="143092" y="412124"/>
                  </a:cubicBezTo>
                  <a:cubicBezTo>
                    <a:pt x="111033" y="426980"/>
                    <a:pt x="104778" y="452784"/>
                    <a:pt x="110251" y="484843"/>
                  </a:cubicBezTo>
                  <a:cubicBezTo>
                    <a:pt x="111815" y="496572"/>
                    <a:pt x="112597" y="508301"/>
                    <a:pt x="114943" y="520029"/>
                  </a:cubicBezTo>
                  <a:cubicBezTo>
                    <a:pt x="118071" y="534104"/>
                    <a:pt x="115725" y="540359"/>
                    <a:pt x="99304" y="543487"/>
                  </a:cubicBezTo>
                  <a:cubicBezTo>
                    <a:pt x="85230" y="545833"/>
                    <a:pt x="81320" y="544269"/>
                    <a:pt x="78974" y="529413"/>
                  </a:cubicBezTo>
                  <a:cubicBezTo>
                    <a:pt x="72719" y="489534"/>
                    <a:pt x="40660" y="468422"/>
                    <a:pt x="11729" y="446529"/>
                  </a:cubicBezTo>
                  <a:cubicBezTo>
                    <a:pt x="7819" y="443401"/>
                    <a:pt x="3910" y="441055"/>
                    <a:pt x="0" y="438709"/>
                  </a:cubicBezTo>
                  <a:cubicBezTo>
                    <a:pt x="6255" y="389448"/>
                    <a:pt x="4692" y="339405"/>
                    <a:pt x="12511" y="289362"/>
                  </a:cubicBezTo>
                  <a:cubicBezTo>
                    <a:pt x="28149" y="191621"/>
                    <a:pt x="62554" y="106391"/>
                    <a:pt x="150911" y="51657"/>
                  </a:cubicBezTo>
                  <a:cubicBezTo>
                    <a:pt x="276019" y="-25754"/>
                    <a:pt x="487921" y="-26536"/>
                    <a:pt x="601300" y="121248"/>
                  </a:cubicBezTo>
                  <a:cubicBezTo>
                    <a:pt x="652125" y="187711"/>
                    <a:pt x="678711" y="259649"/>
                    <a:pt x="662290" y="344096"/>
                  </a:cubicBezTo>
                  <a:cubicBezTo>
                    <a:pt x="660726" y="351134"/>
                    <a:pt x="660726" y="358953"/>
                    <a:pt x="655253" y="365208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63">
              <a:extLst>
                <a:ext uri="{FF2B5EF4-FFF2-40B4-BE49-F238E27FC236}">
                  <a16:creationId xmlns:a16="http://schemas.microsoft.com/office/drawing/2014/main" id="{13B7A24F-C723-896B-7DD3-79CA2DB2D2A9}"/>
                </a:ext>
              </a:extLst>
            </p:cNvPr>
            <p:cNvSpPr/>
            <p:nvPr/>
          </p:nvSpPr>
          <p:spPr>
            <a:xfrm>
              <a:off x="5932749" y="3655516"/>
              <a:ext cx="125648" cy="7653"/>
            </a:xfrm>
            <a:custGeom>
              <a:avLst/>
              <a:gdLst>
                <a:gd name="connsiteX0" fmla="*/ 0 w 149347"/>
                <a:gd name="connsiteY0" fmla="*/ 0 h 9096"/>
                <a:gd name="connsiteX1" fmla="*/ 149348 w 149347"/>
                <a:gd name="connsiteY1" fmla="*/ 5474 h 9096"/>
                <a:gd name="connsiteX2" fmla="*/ 40660 w 149347"/>
                <a:gd name="connsiteY2" fmla="*/ 6256 h 9096"/>
                <a:gd name="connsiteX3" fmla="*/ 0 w 149347"/>
                <a:gd name="connsiteY3" fmla="*/ 0 h 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47" h="9096">
                  <a:moveTo>
                    <a:pt x="0" y="0"/>
                  </a:moveTo>
                  <a:cubicBezTo>
                    <a:pt x="50043" y="1564"/>
                    <a:pt x="99304" y="3910"/>
                    <a:pt x="149348" y="5474"/>
                  </a:cubicBezTo>
                  <a:cubicBezTo>
                    <a:pt x="113379" y="10947"/>
                    <a:pt x="76629" y="9383"/>
                    <a:pt x="40660" y="6256"/>
                  </a:cubicBezTo>
                  <a:cubicBezTo>
                    <a:pt x="27367" y="4692"/>
                    <a:pt x="11729" y="14857"/>
                    <a:pt x="0" y="0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64">
              <a:extLst>
                <a:ext uri="{FF2B5EF4-FFF2-40B4-BE49-F238E27FC236}">
                  <a16:creationId xmlns:a16="http://schemas.microsoft.com/office/drawing/2014/main" id="{B5005750-0B92-A775-A2BB-590448F253F5}"/>
                </a:ext>
              </a:extLst>
            </p:cNvPr>
            <p:cNvSpPr/>
            <p:nvPr/>
          </p:nvSpPr>
          <p:spPr>
            <a:xfrm>
              <a:off x="6544141" y="5441490"/>
              <a:ext cx="992901" cy="374385"/>
            </a:xfrm>
            <a:custGeom>
              <a:avLst/>
              <a:gdLst>
                <a:gd name="connsiteX0" fmla="*/ 1131142 w 1180180"/>
                <a:gd name="connsiteY0" fmla="*/ 129103 h 445000"/>
                <a:gd name="connsiteX1" fmla="*/ 1022454 w 1180180"/>
                <a:gd name="connsiteY1" fmla="*/ 82969 h 445000"/>
                <a:gd name="connsiteX2" fmla="*/ 774584 w 1180180"/>
                <a:gd name="connsiteY2" fmla="*/ 85 h 445000"/>
                <a:gd name="connsiteX3" fmla="*/ 119331 w 1180180"/>
                <a:gd name="connsiteY3" fmla="*/ 41527 h 445000"/>
                <a:gd name="connsiteX4" fmla="*/ 77107 w 1180180"/>
                <a:gd name="connsiteY4" fmla="*/ 21979 h 445000"/>
                <a:gd name="connsiteX5" fmla="*/ 479 w 1180180"/>
                <a:gd name="connsiteY5" fmla="*/ 279232 h 445000"/>
                <a:gd name="connsiteX6" fmla="*/ 297610 w 1180180"/>
                <a:gd name="connsiteY6" fmla="*/ 325366 h 445000"/>
                <a:gd name="connsiteX7" fmla="*/ 377366 w 1180180"/>
                <a:gd name="connsiteY7" fmla="*/ 347260 h 445000"/>
                <a:gd name="connsiteX8" fmla="*/ 407079 w 1180180"/>
                <a:gd name="connsiteY8" fmla="*/ 341005 h 445000"/>
                <a:gd name="connsiteX9" fmla="*/ 542352 w 1180180"/>
                <a:gd name="connsiteY9" fmla="*/ 288616 h 445000"/>
                <a:gd name="connsiteX10" fmla="*/ 818372 w 1180180"/>
                <a:gd name="connsiteY10" fmla="*/ 304254 h 445000"/>
                <a:gd name="connsiteX11" fmla="*/ 960682 w 1180180"/>
                <a:gd name="connsiteY11" fmla="*/ 383228 h 445000"/>
                <a:gd name="connsiteX12" fmla="*/ 991959 w 1180180"/>
                <a:gd name="connsiteY12" fmla="*/ 445000 h 445000"/>
                <a:gd name="connsiteX13" fmla="*/ 1160073 w 1180180"/>
                <a:gd name="connsiteY13" fmla="*/ 247955 h 445000"/>
                <a:gd name="connsiteX14" fmla="*/ 1131142 w 1180180"/>
                <a:gd name="connsiteY14" fmla="*/ 129103 h 4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180" h="445000">
                  <a:moveTo>
                    <a:pt x="1131142" y="129103"/>
                  </a:moveTo>
                  <a:cubicBezTo>
                    <a:pt x="1096737" y="109555"/>
                    <a:pt x="1059987" y="95480"/>
                    <a:pt x="1022454" y="82969"/>
                  </a:cubicBezTo>
                  <a:cubicBezTo>
                    <a:pt x="939570" y="54820"/>
                    <a:pt x="856686" y="27453"/>
                    <a:pt x="774584" y="85"/>
                  </a:cubicBezTo>
                  <a:cubicBezTo>
                    <a:pt x="759728" y="-2261"/>
                    <a:pt x="146699" y="44655"/>
                    <a:pt x="119331" y="41527"/>
                  </a:cubicBezTo>
                  <a:cubicBezTo>
                    <a:pt x="102911" y="39964"/>
                    <a:pt x="83363" y="39181"/>
                    <a:pt x="77107" y="21979"/>
                  </a:cubicBezTo>
                  <a:cubicBezTo>
                    <a:pt x="66160" y="-4606"/>
                    <a:pt x="-6559" y="244046"/>
                    <a:pt x="479" y="279232"/>
                  </a:cubicBezTo>
                  <a:cubicBezTo>
                    <a:pt x="104475" y="263594"/>
                    <a:pt x="200651" y="295653"/>
                    <a:pt x="297610" y="325366"/>
                  </a:cubicBezTo>
                  <a:cubicBezTo>
                    <a:pt x="324195" y="333185"/>
                    <a:pt x="349999" y="343350"/>
                    <a:pt x="377366" y="347260"/>
                  </a:cubicBezTo>
                  <a:cubicBezTo>
                    <a:pt x="388313" y="348824"/>
                    <a:pt x="398478" y="348042"/>
                    <a:pt x="407079" y="341005"/>
                  </a:cubicBezTo>
                  <a:cubicBezTo>
                    <a:pt x="445394" y="305818"/>
                    <a:pt x="493091" y="294089"/>
                    <a:pt x="542352" y="288616"/>
                  </a:cubicBezTo>
                  <a:cubicBezTo>
                    <a:pt x="635402" y="278451"/>
                    <a:pt x="727669" y="278451"/>
                    <a:pt x="818372" y="304254"/>
                  </a:cubicBezTo>
                  <a:cubicBezTo>
                    <a:pt x="871543" y="319893"/>
                    <a:pt x="920804" y="342568"/>
                    <a:pt x="960682" y="383228"/>
                  </a:cubicBezTo>
                  <a:cubicBezTo>
                    <a:pt x="977102" y="400431"/>
                    <a:pt x="989613" y="420760"/>
                    <a:pt x="991959" y="445000"/>
                  </a:cubicBezTo>
                  <a:cubicBezTo>
                    <a:pt x="1007597" y="427798"/>
                    <a:pt x="1126450" y="301908"/>
                    <a:pt x="1160073" y="247955"/>
                  </a:cubicBezTo>
                  <a:cubicBezTo>
                    <a:pt x="1193696" y="194002"/>
                    <a:pt x="1185876" y="160380"/>
                    <a:pt x="1131142" y="129103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80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1169C-5BFD-4EC7-FA66-8353FCB69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76259BCA-5BDF-958B-FB61-4CE2B35A9E0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AA214D-97E2-4183-700D-D3BBCD60AE25}"/>
              </a:ext>
            </a:extLst>
          </p:cNvPr>
          <p:cNvSpPr txBox="1"/>
          <p:nvPr/>
        </p:nvSpPr>
        <p:spPr>
          <a:xfrm rot="16200000">
            <a:off x="-2181742" y="2809643"/>
            <a:ext cx="5850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Sportközgazdász</a:t>
            </a:r>
            <a:b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mesterszak </a:t>
            </a:r>
            <a:r>
              <a:rPr lang="hu-HU" altLang="ko-KR" sz="44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MSc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7A02C6F1-580F-7C4C-806C-3AB5F52E5E9B}"/>
              </a:ext>
            </a:extLst>
          </p:cNvPr>
          <p:cNvSpPr/>
          <p:nvPr/>
        </p:nvSpPr>
        <p:spPr>
          <a:xfrm>
            <a:off x="5098470" y="571903"/>
            <a:ext cx="696422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39F996FD-48ED-D413-1E7B-38AF64E656D9}"/>
              </a:ext>
            </a:extLst>
          </p:cNvPr>
          <p:cNvSpPr txBox="1">
            <a:spLocks/>
          </p:cNvSpPr>
          <p:nvPr/>
        </p:nvSpPr>
        <p:spPr>
          <a:xfrm>
            <a:off x="5098473" y="607887"/>
            <a:ext cx="696422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altLang="ko-KR" sz="2400" b="1" cap="small" dirty="0">
                <a:solidFill>
                  <a:schemeClr val="bg1"/>
                </a:solidFill>
                <a:cs typeface="Arial" pitchFamily="34" charset="0"/>
              </a:rPr>
              <a:t>Magyarországon egyedülálló</a:t>
            </a:r>
            <a:endParaRPr lang="en-US" altLang="ko-KR" sz="24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774BFB-DDBB-511C-FD4E-8D1A72617BEC}"/>
              </a:ext>
            </a:extLst>
          </p:cNvPr>
          <p:cNvSpPr txBox="1"/>
          <p:nvPr/>
        </p:nvSpPr>
        <p:spPr>
          <a:xfrm>
            <a:off x="5652584" y="93135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GM (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SzF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)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Sportinnováció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specializáció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77A3FA4D-A946-1704-2673-1FC0D86ECFA1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6F4DD0E2-CC46-2FF7-409E-7FD3D8AB03F7}"/>
              </a:ext>
            </a:extLst>
          </p:cNvPr>
          <p:cNvSpPr/>
          <p:nvPr/>
        </p:nvSpPr>
        <p:spPr>
          <a:xfrm>
            <a:off x="5473673" y="1814745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6D0897-B48C-43A1-9DAD-AED38465140D}"/>
              </a:ext>
            </a:extLst>
          </p:cNvPr>
          <p:cNvSpPr txBox="1"/>
          <p:nvPr/>
        </p:nvSpPr>
        <p:spPr>
          <a:xfrm>
            <a:off x="5677174" y="5497248"/>
            <a:ext cx="6400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az oktatás gyakorlati megvalósításában különleges Vendégelőadók segítenek minket, </a:t>
            </a:r>
            <a:r>
              <a:rPr lang="hu-HU" altLang="ko-KR" sz="1400" i="1" dirty="0">
                <a:cs typeface="Arial" pitchFamily="34" charset="0"/>
              </a:rPr>
              <a:t>pl. </a:t>
            </a:r>
            <a:r>
              <a:rPr lang="hu-HU" altLang="ko-KR" sz="1400" i="1" dirty="0" err="1">
                <a:cs typeface="Arial" pitchFamily="34" charset="0"/>
              </a:rPr>
              <a:t>Balássi</a:t>
            </a:r>
            <a:r>
              <a:rPr lang="hu-HU" altLang="ko-KR" sz="1400" i="1" dirty="0">
                <a:cs typeface="Arial" pitchFamily="34" charset="0"/>
              </a:rPr>
              <a:t> Imre, Bacsa Péter, </a:t>
            </a:r>
            <a:r>
              <a:rPr lang="hu-HU" altLang="ko-KR" sz="1400" i="1" dirty="0" err="1">
                <a:cs typeface="Arial" pitchFamily="34" charset="0"/>
              </a:rPr>
              <a:t>Csampa</a:t>
            </a:r>
            <a:r>
              <a:rPr lang="hu-HU" altLang="ko-KR" sz="1400" i="1" dirty="0">
                <a:cs typeface="Arial" pitchFamily="34" charset="0"/>
              </a:rPr>
              <a:t> Zsolt, Gergely István, Horváth Gabriella, Schmidt Gábor, Schmitt Pál, Simicskó István, </a:t>
            </a:r>
            <a:r>
              <a:rPr lang="hu-HU" altLang="ko-KR" sz="1400" i="1" dirty="0" err="1">
                <a:cs typeface="Arial" pitchFamily="34" charset="0"/>
              </a:rPr>
              <a:t>Vatai</a:t>
            </a:r>
            <a:r>
              <a:rPr lang="hu-HU" altLang="ko-KR" sz="1400" i="1" dirty="0">
                <a:cs typeface="Arial" pitchFamily="34" charset="0"/>
              </a:rPr>
              <a:t> Gabriella, </a:t>
            </a:r>
            <a:r>
              <a:rPr lang="hu-HU" altLang="ko-KR" sz="1400" i="1" dirty="0" err="1">
                <a:cs typeface="Arial" pitchFamily="34" charset="0"/>
              </a:rPr>
              <a:t>Talmácsi</a:t>
            </a:r>
            <a:r>
              <a:rPr lang="hu-HU" altLang="ko-KR" sz="1400" i="1" dirty="0">
                <a:cs typeface="Arial" pitchFamily="34" charset="0"/>
              </a:rPr>
              <a:t> Gábor. 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3A6030F2-D48C-0F5B-AECD-04AB475A2C73}"/>
              </a:ext>
            </a:extLst>
          </p:cNvPr>
          <p:cNvSpPr/>
          <p:nvPr/>
        </p:nvSpPr>
        <p:spPr>
          <a:xfrm>
            <a:off x="5475154" y="559422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B09608A-F634-90EB-E0C7-E85E45A7F0D6}"/>
              </a:ext>
            </a:extLst>
          </p:cNvPr>
          <p:cNvSpPr txBox="1"/>
          <p:nvPr/>
        </p:nvSpPr>
        <p:spPr>
          <a:xfrm>
            <a:off x="5677175" y="4588939"/>
            <a:ext cx="649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tanórák</a:t>
            </a:r>
            <a:r>
              <a:rPr lang="en-US" altLang="ko-KR" dirty="0"/>
              <a:t> </a:t>
            </a:r>
            <a:r>
              <a:rPr lang="en-US" altLang="ko-KR" dirty="0" err="1"/>
              <a:t>különleges</a:t>
            </a:r>
            <a:r>
              <a:rPr lang="en-US" altLang="ko-KR" dirty="0"/>
              <a:t> </a:t>
            </a:r>
            <a:r>
              <a:rPr lang="en-US" altLang="ko-KR" dirty="0" err="1"/>
              <a:t>helyszíneken</a:t>
            </a:r>
            <a:r>
              <a:rPr lang="en-US" altLang="ko-KR" dirty="0"/>
              <a:t> </a:t>
            </a:r>
            <a:r>
              <a:rPr lang="en-US" altLang="ko-KR" i="1" dirty="0"/>
              <a:t>pl. Alba Regia </a:t>
            </a:r>
            <a:r>
              <a:rPr lang="en-US" altLang="ko-KR" i="1" dirty="0" err="1"/>
              <a:t>Sportcsarnok</a:t>
            </a:r>
            <a:r>
              <a:rPr lang="en-US" altLang="ko-KR" i="1" dirty="0"/>
              <a:t>, </a:t>
            </a:r>
            <a:r>
              <a:rPr lang="en-US" altLang="ko-KR" i="1" dirty="0" err="1"/>
              <a:t>Kovács</a:t>
            </a:r>
            <a:r>
              <a:rPr lang="en-US" altLang="ko-KR" i="1" dirty="0"/>
              <a:t> Katalin </a:t>
            </a:r>
            <a:r>
              <a:rPr lang="en-US" altLang="ko-KR" i="1" dirty="0" err="1"/>
              <a:t>Nemzeti</a:t>
            </a:r>
            <a:r>
              <a:rPr lang="en-US" altLang="ko-KR" i="1" dirty="0"/>
              <a:t> </a:t>
            </a:r>
            <a:r>
              <a:rPr lang="en-US" altLang="ko-KR" i="1" dirty="0" err="1"/>
              <a:t>Kajak-Kenu</a:t>
            </a:r>
            <a:r>
              <a:rPr lang="en-US" altLang="ko-KR" i="1" dirty="0"/>
              <a:t> </a:t>
            </a:r>
            <a:r>
              <a:rPr lang="en-US" altLang="ko-KR" i="1" dirty="0" err="1"/>
              <a:t>Akadém</a:t>
            </a:r>
            <a:r>
              <a:rPr lang="hu-HU" altLang="ko-KR" i="1" dirty="0" err="1"/>
              <a:t>ia</a:t>
            </a:r>
            <a:r>
              <a:rPr lang="en-US" altLang="ko-KR" i="1" dirty="0"/>
              <a:t>, Alba </a:t>
            </a:r>
            <a:r>
              <a:rPr lang="en-US" altLang="ko-KR" i="1" dirty="0" err="1"/>
              <a:t>Arén</a:t>
            </a:r>
            <a:r>
              <a:rPr lang="hu-HU" altLang="ko-KR" i="1" dirty="0"/>
              <a:t>a</a:t>
            </a:r>
            <a:r>
              <a:rPr lang="en-US" altLang="ko-KR" i="1" dirty="0"/>
              <a:t>, MVM Dome</a:t>
            </a:r>
            <a:r>
              <a:rPr lang="hu-HU" altLang="ko-KR" i="1" dirty="0"/>
              <a:t>,</a:t>
            </a:r>
            <a:r>
              <a:rPr lang="en-US" altLang="ko-KR" i="1" dirty="0"/>
              <a:t> </a:t>
            </a:r>
            <a:r>
              <a:rPr lang="en-US" altLang="ko-KR" i="1" dirty="0" err="1"/>
              <a:t>Budapesti</a:t>
            </a:r>
            <a:r>
              <a:rPr lang="en-US" altLang="ko-KR" i="1" dirty="0"/>
              <a:t> </a:t>
            </a:r>
            <a:r>
              <a:rPr lang="en-US" altLang="ko-KR" i="1" dirty="0" err="1"/>
              <a:t>Honvéd</a:t>
            </a:r>
            <a:r>
              <a:rPr lang="en-US" altLang="ko-KR" i="1" dirty="0"/>
              <a:t> SE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B0909659-6FD6-4F83-AD57-7DBAFCA8BD48}"/>
              </a:ext>
            </a:extLst>
          </p:cNvPr>
          <p:cNvSpPr/>
          <p:nvPr/>
        </p:nvSpPr>
        <p:spPr>
          <a:xfrm>
            <a:off x="5475155" y="465686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8" name="Kép helye 7">
            <a:extLst>
              <a:ext uri="{FF2B5EF4-FFF2-40B4-BE49-F238E27FC236}">
                <a16:creationId xmlns:a16="http://schemas.microsoft.com/office/drawing/2014/main" id="{E88F0893-FF1D-6413-1C94-A0A678EFD24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6A86096A-77F7-F612-2F39-222C6BC19D51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3E6AE52-AC97-C5E2-C86D-C52D0E3CBA3E}"/>
              </a:ext>
            </a:extLst>
          </p:cNvPr>
          <p:cNvSpPr txBox="1"/>
          <p:nvPr/>
        </p:nvSpPr>
        <p:spPr>
          <a:xfrm>
            <a:off x="4438650" y="2700241"/>
            <a:ext cx="775335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400" b="1" cap="small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Miben egyedülálló a sportközgazdász mesterszak?</a:t>
            </a:r>
            <a:endParaRPr lang="en-US" altLang="ko-KR" sz="2400" cap="small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7ED08DF1-3466-66BD-D46D-3465266927F3}"/>
              </a:ext>
            </a:extLst>
          </p:cNvPr>
          <p:cNvSpPr txBox="1"/>
          <p:nvPr/>
        </p:nvSpPr>
        <p:spPr>
          <a:xfrm>
            <a:off x="5677174" y="3880673"/>
            <a:ext cx="6494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optimális létszám – interaktív oktatás, tehetséget gondozó mentori kapcsolatok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92BB7257-6C0B-3FDA-1FD1-42DB5BB63557}"/>
              </a:ext>
            </a:extLst>
          </p:cNvPr>
          <p:cNvSpPr txBox="1"/>
          <p:nvPr/>
        </p:nvSpPr>
        <p:spPr>
          <a:xfrm>
            <a:off x="5677175" y="4238895"/>
            <a:ext cx="629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piacképes képzés, magas színvonalú gazdasági és sportszakmai tudás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F0BA2809-41C3-9B53-DB2B-EE950879D543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C0D42D46-56BA-EF86-5A9F-221383D358BF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Oval 22">
            <a:extLst>
              <a:ext uri="{FF2B5EF4-FFF2-40B4-BE49-F238E27FC236}">
                <a16:creationId xmlns:a16="http://schemas.microsoft.com/office/drawing/2014/main" id="{42291DD2-0C64-E984-88A8-9AF12146906E}"/>
              </a:ext>
            </a:extLst>
          </p:cNvPr>
          <p:cNvSpPr/>
          <p:nvPr/>
        </p:nvSpPr>
        <p:spPr>
          <a:xfrm>
            <a:off x="5473673" y="144142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TextBox 62">
            <a:extLst>
              <a:ext uri="{FF2B5EF4-FFF2-40B4-BE49-F238E27FC236}">
                <a16:creationId xmlns:a16="http://schemas.microsoft.com/office/drawing/2014/main" id="{6F1C65A9-282F-0E37-77CD-FC29E5F37FBA}"/>
              </a:ext>
            </a:extLst>
          </p:cNvPr>
          <p:cNvSpPr txBox="1"/>
          <p:nvPr/>
        </p:nvSpPr>
        <p:spPr>
          <a:xfrm>
            <a:off x="5637318" y="1305767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Sportközgazdász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mesterszak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62">
            <a:extLst>
              <a:ext uri="{FF2B5EF4-FFF2-40B4-BE49-F238E27FC236}">
                <a16:creationId xmlns:a16="http://schemas.microsoft.com/office/drawing/2014/main" id="{6229E87F-E368-111D-C88F-00726E35E964}"/>
              </a:ext>
            </a:extLst>
          </p:cNvPr>
          <p:cNvSpPr txBox="1"/>
          <p:nvPr/>
        </p:nvSpPr>
        <p:spPr>
          <a:xfrm>
            <a:off x="5644951" y="165762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Doktori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Iskola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Innováció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Menedzsment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70">
            <a:extLst>
              <a:ext uri="{FF2B5EF4-FFF2-40B4-BE49-F238E27FC236}">
                <a16:creationId xmlns:a16="http://schemas.microsoft.com/office/drawing/2014/main" id="{09A0B4BC-6837-95E6-0D4F-AF8D0AC7730A}"/>
              </a:ext>
            </a:extLst>
          </p:cNvPr>
          <p:cNvSpPr txBox="1"/>
          <p:nvPr/>
        </p:nvSpPr>
        <p:spPr>
          <a:xfrm>
            <a:off x="5677175" y="355058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kettős sportolói karriert támogató, kiemelkedő színvonalú képzés</a:t>
            </a:r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9623B61D-7BC7-62EA-3AAE-96041C70042B}"/>
              </a:ext>
            </a:extLst>
          </p:cNvPr>
          <p:cNvSpPr/>
          <p:nvPr/>
        </p:nvSpPr>
        <p:spPr>
          <a:xfrm>
            <a:off x="5475154" y="361851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E49DC50C-14F4-300E-32D0-2F10CE672C35}"/>
              </a:ext>
            </a:extLst>
          </p:cNvPr>
          <p:cNvSpPr txBox="1"/>
          <p:nvPr/>
        </p:nvSpPr>
        <p:spPr>
          <a:xfrm>
            <a:off x="5677175" y="5150815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nemzetközi, hazai és helyi ösztöndíj lehetőségek</a:t>
            </a:r>
          </a:p>
        </p:txBody>
      </p:sp>
      <p:sp>
        <p:nvSpPr>
          <p:cNvPr id="18" name="Oval 45">
            <a:extLst>
              <a:ext uri="{FF2B5EF4-FFF2-40B4-BE49-F238E27FC236}">
                <a16:creationId xmlns:a16="http://schemas.microsoft.com/office/drawing/2014/main" id="{40C4A2CD-B913-427F-0515-71C09A7D62CD}"/>
              </a:ext>
            </a:extLst>
          </p:cNvPr>
          <p:cNvSpPr/>
          <p:nvPr/>
        </p:nvSpPr>
        <p:spPr>
          <a:xfrm>
            <a:off x="5475154" y="5218743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" name="Oval 22">
            <a:extLst>
              <a:ext uri="{FF2B5EF4-FFF2-40B4-BE49-F238E27FC236}">
                <a16:creationId xmlns:a16="http://schemas.microsoft.com/office/drawing/2014/main" id="{9CA7EA59-91B1-0E35-88AE-BA557E5A307C}"/>
              </a:ext>
            </a:extLst>
          </p:cNvPr>
          <p:cNvSpPr/>
          <p:nvPr/>
        </p:nvSpPr>
        <p:spPr>
          <a:xfrm>
            <a:off x="5473673" y="2158655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" name="TextBox 62">
            <a:extLst>
              <a:ext uri="{FF2B5EF4-FFF2-40B4-BE49-F238E27FC236}">
                <a16:creationId xmlns:a16="http://schemas.microsoft.com/office/drawing/2014/main" id="{5CC0F821-F8B5-CA77-AF12-8C4E87123649}"/>
              </a:ext>
            </a:extLst>
          </p:cNvPr>
          <p:cNvSpPr txBox="1"/>
          <p:nvPr/>
        </p:nvSpPr>
        <p:spPr>
          <a:xfrm>
            <a:off x="5637318" y="202299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Mikrotanusítványok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Szakirányú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továbbképzések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Nyíl: lefelé mutató 18">
            <a:extLst>
              <a:ext uri="{FF2B5EF4-FFF2-40B4-BE49-F238E27FC236}">
                <a16:creationId xmlns:a16="http://schemas.microsoft.com/office/drawing/2014/main" id="{5758AA5C-92C4-8FFA-9E2A-C2D4D6058D25}"/>
              </a:ext>
            </a:extLst>
          </p:cNvPr>
          <p:cNvSpPr/>
          <p:nvPr/>
        </p:nvSpPr>
        <p:spPr>
          <a:xfrm>
            <a:off x="10002982" y="1064654"/>
            <a:ext cx="434109" cy="12982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305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9B7B-46F1-6927-8576-424ED7F52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자유형: 도형 16">
            <a:extLst>
              <a:ext uri="{FF2B5EF4-FFF2-40B4-BE49-F238E27FC236}">
                <a16:creationId xmlns:a16="http://schemas.microsoft.com/office/drawing/2014/main" id="{9B32BF37-C1D6-8058-C4F0-22C26032227E}"/>
              </a:ext>
            </a:extLst>
          </p:cNvPr>
          <p:cNvSpPr>
            <a:spLocks noChangeAspect="1"/>
          </p:cNvSpPr>
          <p:nvPr/>
        </p:nvSpPr>
        <p:spPr>
          <a:xfrm>
            <a:off x="-15691" y="1466112"/>
            <a:ext cx="2399364" cy="2698677"/>
          </a:xfrm>
          <a:custGeom>
            <a:avLst/>
            <a:gdLst>
              <a:gd name="connsiteX0" fmla="*/ 1376433 w 2765122"/>
              <a:gd name="connsiteY0" fmla="*/ 2257187 h 3110058"/>
              <a:gd name="connsiteX1" fmla="*/ 1145400 w 2765122"/>
              <a:gd name="connsiteY1" fmla="*/ 2354829 h 3110058"/>
              <a:gd name="connsiteX2" fmla="*/ 1036105 w 2765122"/>
              <a:gd name="connsiteY2" fmla="*/ 2389775 h 3110058"/>
              <a:gd name="connsiteX3" fmla="*/ 1040146 w 2765122"/>
              <a:gd name="connsiteY3" fmla="*/ 2406930 h 3110058"/>
              <a:gd name="connsiteX4" fmla="*/ 1382560 w 2765122"/>
              <a:gd name="connsiteY4" fmla="*/ 2894301 h 3110058"/>
              <a:gd name="connsiteX5" fmla="*/ 1724974 w 2765122"/>
              <a:gd name="connsiteY5" fmla="*/ 2406930 h 3110058"/>
              <a:gd name="connsiteX6" fmla="*/ 1726723 w 2765122"/>
              <a:gd name="connsiteY6" fmla="*/ 2399874 h 3110058"/>
              <a:gd name="connsiteX7" fmla="*/ 1605728 w 2765122"/>
              <a:gd name="connsiteY7" fmla="*/ 2358846 h 3110058"/>
              <a:gd name="connsiteX8" fmla="*/ 1795887 w 2765122"/>
              <a:gd name="connsiteY8" fmla="*/ 2033026 h 3110058"/>
              <a:gd name="connsiteX9" fmla="*/ 1694075 w 2765122"/>
              <a:gd name="connsiteY9" fmla="*/ 2094586 h 3110058"/>
              <a:gd name="connsiteX10" fmla="*/ 1578650 w 2765122"/>
              <a:gd name="connsiteY10" fmla="*/ 2155153 h 3110058"/>
              <a:gd name="connsiteX11" fmla="*/ 1618821 w 2765122"/>
              <a:gd name="connsiteY11" fmla="*/ 2173994 h 3110058"/>
              <a:gd name="connsiteX12" fmla="*/ 1763952 w 2765122"/>
              <a:gd name="connsiteY12" fmla="*/ 2229138 h 3110058"/>
              <a:gd name="connsiteX13" fmla="*/ 1791432 w 2765122"/>
              <a:gd name="connsiteY13" fmla="*/ 2076334 h 3110058"/>
              <a:gd name="connsiteX14" fmla="*/ 969005 w 2765122"/>
              <a:gd name="connsiteY14" fmla="*/ 2030800 h 3110058"/>
              <a:gd name="connsiteX15" fmla="*/ 973688 w 2765122"/>
              <a:gd name="connsiteY15" fmla="*/ 2076334 h 3110058"/>
              <a:gd name="connsiteX16" fmla="*/ 997942 w 2765122"/>
              <a:gd name="connsiteY16" fmla="*/ 2219324 h 3110058"/>
              <a:gd name="connsiteX17" fmla="*/ 1135534 w 2765122"/>
              <a:gd name="connsiteY17" fmla="*/ 2169774 h 3110058"/>
              <a:gd name="connsiteX18" fmla="*/ 1176026 w 2765122"/>
              <a:gd name="connsiteY18" fmla="*/ 2151638 h 3110058"/>
              <a:gd name="connsiteX19" fmla="*/ 1061678 w 2765122"/>
              <a:gd name="connsiteY19" fmla="*/ 2089068 h 3110058"/>
              <a:gd name="connsiteX20" fmla="*/ 2270995 w 2765122"/>
              <a:gd name="connsiteY20" fmla="*/ 1682607 h 3110058"/>
              <a:gd name="connsiteX21" fmla="*/ 2193789 w 2765122"/>
              <a:gd name="connsiteY21" fmla="*/ 1749541 h 3110058"/>
              <a:gd name="connsiteX22" fmla="*/ 2080535 w 2765122"/>
              <a:gd name="connsiteY22" fmla="*/ 1839120 h 3110058"/>
              <a:gd name="connsiteX23" fmla="*/ 1988274 w 2765122"/>
              <a:gd name="connsiteY23" fmla="*/ 1905861 h 3110058"/>
              <a:gd name="connsiteX24" fmla="*/ 1956628 w 2765122"/>
              <a:gd name="connsiteY24" fmla="*/ 2160317 h 3110058"/>
              <a:gd name="connsiteX25" fmla="*/ 1929983 w 2765122"/>
              <a:gd name="connsiteY25" fmla="*/ 2282840 h 3110058"/>
              <a:gd name="connsiteX26" fmla="*/ 2032699 w 2765122"/>
              <a:gd name="connsiteY26" fmla="*/ 2311732 h 3110058"/>
              <a:gd name="connsiteX27" fmla="*/ 2530541 w 2765122"/>
              <a:gd name="connsiteY27" fmla="*/ 2244806 h 3110058"/>
              <a:gd name="connsiteX28" fmla="*/ 2289139 w 2765122"/>
              <a:gd name="connsiteY28" fmla="*/ 1700285 h 3110058"/>
              <a:gd name="connsiteX29" fmla="*/ 491768 w 2765122"/>
              <a:gd name="connsiteY29" fmla="*/ 1666932 h 3110058"/>
              <a:gd name="connsiteX30" fmla="*/ 473585 w 2765122"/>
              <a:gd name="connsiteY30" fmla="*/ 1684439 h 3110058"/>
              <a:gd name="connsiteX31" fmla="*/ 222717 w 2765122"/>
              <a:gd name="connsiteY31" fmla="*/ 2224664 h 3110058"/>
              <a:gd name="connsiteX32" fmla="*/ 719315 w 2765122"/>
              <a:gd name="connsiteY32" fmla="*/ 2300269 h 3110058"/>
              <a:gd name="connsiteX33" fmla="*/ 831176 w 2765122"/>
              <a:gd name="connsiteY33" fmla="*/ 2270901 h 3110058"/>
              <a:gd name="connsiteX34" fmla="*/ 808495 w 2765122"/>
              <a:gd name="connsiteY34" fmla="*/ 2160317 h 3110058"/>
              <a:gd name="connsiteX35" fmla="*/ 776012 w 2765122"/>
              <a:gd name="connsiteY35" fmla="*/ 1899134 h 3110058"/>
              <a:gd name="connsiteX36" fmla="*/ 679735 w 2765122"/>
              <a:gd name="connsiteY36" fmla="*/ 1826895 h 3110058"/>
              <a:gd name="connsiteX37" fmla="*/ 502637 w 2765122"/>
              <a:gd name="connsiteY37" fmla="*/ 1677612 h 3110058"/>
              <a:gd name="connsiteX38" fmla="*/ 2001099 w 2765122"/>
              <a:gd name="connsiteY38" fmla="*/ 1443878 h 3110058"/>
              <a:gd name="connsiteX39" fmla="*/ 2005588 w 2765122"/>
              <a:gd name="connsiteY39" fmla="*/ 1555029 h 3110058"/>
              <a:gd name="connsiteX40" fmla="*/ 2000712 w 2765122"/>
              <a:gd name="connsiteY40" fmla="*/ 1675767 h 3110058"/>
              <a:gd name="connsiteX41" fmla="*/ 2038461 w 2765122"/>
              <a:gd name="connsiteY41" fmla="*/ 1648469 h 3110058"/>
              <a:gd name="connsiteX42" fmla="*/ 2130505 w 2765122"/>
              <a:gd name="connsiteY42" fmla="*/ 1573751 h 3110058"/>
              <a:gd name="connsiteX43" fmla="*/ 2143759 w 2765122"/>
              <a:gd name="connsiteY43" fmla="*/ 1562074 h 3110058"/>
              <a:gd name="connsiteX44" fmla="*/ 2039991 w 2765122"/>
              <a:gd name="connsiteY44" fmla="*/ 1473050 h 3110058"/>
              <a:gd name="connsiteX45" fmla="*/ 764411 w 2765122"/>
              <a:gd name="connsiteY45" fmla="*/ 1434288 h 3110058"/>
              <a:gd name="connsiteX46" fmla="*/ 726661 w 2765122"/>
              <a:gd name="connsiteY46" fmla="*/ 1461587 h 3110058"/>
              <a:gd name="connsiteX47" fmla="*/ 634617 w 2765122"/>
              <a:gd name="connsiteY47" fmla="*/ 1536305 h 3110058"/>
              <a:gd name="connsiteX48" fmla="*/ 621360 w 2765122"/>
              <a:gd name="connsiteY48" fmla="*/ 1547985 h 3110058"/>
              <a:gd name="connsiteX49" fmla="*/ 725129 w 2765122"/>
              <a:gd name="connsiteY49" fmla="*/ 1637009 h 3110058"/>
              <a:gd name="connsiteX50" fmla="*/ 764024 w 2765122"/>
              <a:gd name="connsiteY50" fmla="*/ 1666183 h 3110058"/>
              <a:gd name="connsiteX51" fmla="*/ 759534 w 2765122"/>
              <a:gd name="connsiteY51" fmla="*/ 1555029 h 3110058"/>
              <a:gd name="connsiteX52" fmla="*/ 1386966 w 2765122"/>
              <a:gd name="connsiteY52" fmla="*/ 1049980 h 3110058"/>
              <a:gd name="connsiteX53" fmla="*/ 1160689 w 2765122"/>
              <a:gd name="connsiteY53" fmla="*/ 1170734 h 3110058"/>
              <a:gd name="connsiteX54" fmla="*/ 947211 w 2765122"/>
              <a:gd name="connsiteY54" fmla="*/ 1303680 h 3110058"/>
              <a:gd name="connsiteX55" fmla="*/ 938816 w 2765122"/>
              <a:gd name="connsiteY55" fmla="*/ 1555028 h 3110058"/>
              <a:gd name="connsiteX56" fmla="*/ 947046 w 2765122"/>
              <a:gd name="connsiteY56" fmla="*/ 1801432 h 3110058"/>
              <a:gd name="connsiteX57" fmla="*/ 1154015 w 2765122"/>
              <a:gd name="connsiteY57" fmla="*/ 1935392 h 3110058"/>
              <a:gd name="connsiteX58" fmla="*/ 1378151 w 2765122"/>
              <a:gd name="connsiteY58" fmla="*/ 2060078 h 3110058"/>
              <a:gd name="connsiteX59" fmla="*/ 1604433 w 2765122"/>
              <a:gd name="connsiteY59" fmla="*/ 1939321 h 3110058"/>
              <a:gd name="connsiteX60" fmla="*/ 1817909 w 2765122"/>
              <a:gd name="connsiteY60" fmla="*/ 1806377 h 3110058"/>
              <a:gd name="connsiteX61" fmla="*/ 1826304 w 2765122"/>
              <a:gd name="connsiteY61" fmla="*/ 1555028 h 3110058"/>
              <a:gd name="connsiteX62" fmla="*/ 1818074 w 2765122"/>
              <a:gd name="connsiteY62" fmla="*/ 1308628 h 3110058"/>
              <a:gd name="connsiteX63" fmla="*/ 1611105 w 2765122"/>
              <a:gd name="connsiteY63" fmla="*/ 1174667 h 3110058"/>
              <a:gd name="connsiteX64" fmla="*/ 1767179 w 2765122"/>
              <a:gd name="connsiteY64" fmla="*/ 890733 h 3110058"/>
              <a:gd name="connsiteX65" fmla="*/ 1629589 w 2765122"/>
              <a:gd name="connsiteY65" fmla="*/ 940281 h 3110058"/>
              <a:gd name="connsiteX66" fmla="*/ 1589093 w 2765122"/>
              <a:gd name="connsiteY66" fmla="*/ 958419 h 3110058"/>
              <a:gd name="connsiteX67" fmla="*/ 1703444 w 2765122"/>
              <a:gd name="connsiteY67" fmla="*/ 1020991 h 3110058"/>
              <a:gd name="connsiteX68" fmla="*/ 1796116 w 2765122"/>
              <a:gd name="connsiteY68" fmla="*/ 1079257 h 3110058"/>
              <a:gd name="connsiteX69" fmla="*/ 1791432 w 2765122"/>
              <a:gd name="connsiteY69" fmla="*/ 1033723 h 3110058"/>
              <a:gd name="connsiteX70" fmla="*/ 1001168 w 2765122"/>
              <a:gd name="connsiteY70" fmla="*/ 880921 h 3110058"/>
              <a:gd name="connsiteX71" fmla="*/ 973688 w 2765122"/>
              <a:gd name="connsiteY71" fmla="*/ 1033723 h 3110058"/>
              <a:gd name="connsiteX72" fmla="*/ 969233 w 2765122"/>
              <a:gd name="connsiteY72" fmla="*/ 1077033 h 3110058"/>
              <a:gd name="connsiteX73" fmla="*/ 1071048 w 2765122"/>
              <a:gd name="connsiteY73" fmla="*/ 1015472 h 3110058"/>
              <a:gd name="connsiteX74" fmla="*/ 1186470 w 2765122"/>
              <a:gd name="connsiteY74" fmla="*/ 954907 h 3110058"/>
              <a:gd name="connsiteX75" fmla="*/ 1146299 w 2765122"/>
              <a:gd name="connsiteY75" fmla="*/ 936065 h 3110058"/>
              <a:gd name="connsiteX76" fmla="*/ 2296662 w 2765122"/>
              <a:gd name="connsiteY76" fmla="*/ 783036 h 3110058"/>
              <a:gd name="connsiteX77" fmla="*/ 2045808 w 2765122"/>
              <a:gd name="connsiteY77" fmla="*/ 809787 h 3110058"/>
              <a:gd name="connsiteX78" fmla="*/ 1933945 w 2765122"/>
              <a:gd name="connsiteY78" fmla="*/ 839155 h 3110058"/>
              <a:gd name="connsiteX79" fmla="*/ 1956628 w 2765122"/>
              <a:gd name="connsiteY79" fmla="*/ 949742 h 3110058"/>
              <a:gd name="connsiteX80" fmla="*/ 1989111 w 2765122"/>
              <a:gd name="connsiteY80" fmla="*/ 1210925 h 3110058"/>
              <a:gd name="connsiteX81" fmla="*/ 2085387 w 2765122"/>
              <a:gd name="connsiteY81" fmla="*/ 1283163 h 3110058"/>
              <a:gd name="connsiteX82" fmla="*/ 2262485 w 2765122"/>
              <a:gd name="connsiteY82" fmla="*/ 1432446 h 3110058"/>
              <a:gd name="connsiteX83" fmla="*/ 2273353 w 2765122"/>
              <a:gd name="connsiteY83" fmla="*/ 1443125 h 3110058"/>
              <a:gd name="connsiteX84" fmla="*/ 2291537 w 2765122"/>
              <a:gd name="connsiteY84" fmla="*/ 1425616 h 3110058"/>
              <a:gd name="connsiteX85" fmla="*/ 2542406 w 2765122"/>
              <a:gd name="connsiteY85" fmla="*/ 885391 h 3110058"/>
              <a:gd name="connsiteX86" fmla="*/ 2296662 w 2765122"/>
              <a:gd name="connsiteY86" fmla="*/ 783036 h 3110058"/>
              <a:gd name="connsiteX87" fmla="*/ 482072 w 2765122"/>
              <a:gd name="connsiteY87" fmla="*/ 767202 h 3110058"/>
              <a:gd name="connsiteX88" fmla="*/ 234579 w 2765122"/>
              <a:gd name="connsiteY88" fmla="*/ 865253 h 3110058"/>
              <a:gd name="connsiteX89" fmla="*/ 475981 w 2765122"/>
              <a:gd name="connsiteY89" fmla="*/ 1409774 h 3110058"/>
              <a:gd name="connsiteX90" fmla="*/ 494126 w 2765122"/>
              <a:gd name="connsiteY90" fmla="*/ 1427453 h 3110058"/>
              <a:gd name="connsiteX91" fmla="*/ 571333 w 2765122"/>
              <a:gd name="connsiteY91" fmla="*/ 1360517 h 3110058"/>
              <a:gd name="connsiteX92" fmla="*/ 684587 w 2765122"/>
              <a:gd name="connsiteY92" fmla="*/ 1270938 h 3110058"/>
              <a:gd name="connsiteX93" fmla="*/ 776848 w 2765122"/>
              <a:gd name="connsiteY93" fmla="*/ 1204197 h 3110058"/>
              <a:gd name="connsiteX94" fmla="*/ 808495 w 2765122"/>
              <a:gd name="connsiteY94" fmla="*/ 949742 h 3110058"/>
              <a:gd name="connsiteX95" fmla="*/ 835139 w 2765122"/>
              <a:gd name="connsiteY95" fmla="*/ 827220 h 3110058"/>
              <a:gd name="connsiteX96" fmla="*/ 732420 w 2765122"/>
              <a:gd name="connsiteY96" fmla="*/ 798327 h 3110058"/>
              <a:gd name="connsiteX97" fmla="*/ 482072 w 2765122"/>
              <a:gd name="connsiteY97" fmla="*/ 767202 h 3110058"/>
              <a:gd name="connsiteX98" fmla="*/ 1382560 w 2765122"/>
              <a:gd name="connsiteY98" fmla="*/ 215755 h 3110058"/>
              <a:gd name="connsiteX99" fmla="*/ 1040146 w 2765122"/>
              <a:gd name="connsiteY99" fmla="*/ 703126 h 3110058"/>
              <a:gd name="connsiteX100" fmla="*/ 1038397 w 2765122"/>
              <a:gd name="connsiteY100" fmla="*/ 710184 h 3110058"/>
              <a:gd name="connsiteX101" fmla="*/ 1159394 w 2765122"/>
              <a:gd name="connsiteY101" fmla="*/ 751212 h 3110058"/>
              <a:gd name="connsiteX102" fmla="*/ 1388689 w 2765122"/>
              <a:gd name="connsiteY102" fmla="*/ 852872 h 3110058"/>
              <a:gd name="connsiteX103" fmla="*/ 1619722 w 2765122"/>
              <a:gd name="connsiteY103" fmla="*/ 755229 h 3110058"/>
              <a:gd name="connsiteX104" fmla="*/ 1729016 w 2765122"/>
              <a:gd name="connsiteY104" fmla="*/ 720284 h 3110058"/>
              <a:gd name="connsiteX105" fmla="*/ 1724974 w 2765122"/>
              <a:gd name="connsiteY105" fmla="*/ 703126 h 3110058"/>
              <a:gd name="connsiteX106" fmla="*/ 1382560 w 2765122"/>
              <a:gd name="connsiteY106" fmla="*/ 215755 h 3110058"/>
              <a:gd name="connsiteX107" fmla="*/ 1382561 w 2765122"/>
              <a:gd name="connsiteY107" fmla="*/ 0 h 3110058"/>
              <a:gd name="connsiteX108" fmla="*/ 1863319 w 2765122"/>
              <a:gd name="connsiteY108" fmla="*/ 565886 h 3110058"/>
              <a:gd name="connsiteX109" fmla="*/ 1892754 w 2765122"/>
              <a:gd name="connsiteY109" fmla="*/ 669221 h 3110058"/>
              <a:gd name="connsiteX110" fmla="*/ 1998805 w 2765122"/>
              <a:gd name="connsiteY110" fmla="*/ 644109 h 3110058"/>
              <a:gd name="connsiteX111" fmla="*/ 2729256 w 2765122"/>
              <a:gd name="connsiteY111" fmla="*/ 777515 h 3110058"/>
              <a:gd name="connsiteX112" fmla="*/ 2479563 w 2765122"/>
              <a:gd name="connsiteY112" fmla="*/ 1476806 h 3110058"/>
              <a:gd name="connsiteX113" fmla="*/ 2396868 w 2765122"/>
              <a:gd name="connsiteY113" fmla="*/ 1564493 h 3110058"/>
              <a:gd name="connsiteX114" fmla="*/ 2415853 w 2765122"/>
              <a:gd name="connsiteY114" fmla="*/ 1583149 h 3110058"/>
              <a:gd name="connsiteX115" fmla="*/ 2715481 w 2765122"/>
              <a:gd name="connsiteY115" fmla="*/ 2355928 h 3110058"/>
              <a:gd name="connsiteX116" fmla="*/ 1982813 w 2765122"/>
              <a:gd name="connsiteY116" fmla="*/ 2476565 h 3110058"/>
              <a:gd name="connsiteX117" fmla="*/ 1890625 w 2765122"/>
              <a:gd name="connsiteY117" fmla="*/ 2453030 h 3110058"/>
              <a:gd name="connsiteX118" fmla="*/ 1863319 w 2765122"/>
              <a:gd name="connsiteY118" fmla="*/ 2544172 h 3110058"/>
              <a:gd name="connsiteX119" fmla="*/ 1382561 w 2765122"/>
              <a:gd name="connsiteY119" fmla="*/ 3110058 h 3110058"/>
              <a:gd name="connsiteX120" fmla="*/ 901803 w 2765122"/>
              <a:gd name="connsiteY120" fmla="*/ 2544172 h 3110058"/>
              <a:gd name="connsiteX121" fmla="*/ 872368 w 2765122"/>
              <a:gd name="connsiteY121" fmla="*/ 2440837 h 3110058"/>
              <a:gd name="connsiteX122" fmla="*/ 766317 w 2765122"/>
              <a:gd name="connsiteY122" fmla="*/ 2465949 h 3110058"/>
              <a:gd name="connsiteX123" fmla="*/ 35866 w 2765122"/>
              <a:gd name="connsiteY123" fmla="*/ 2332544 h 3110058"/>
              <a:gd name="connsiteX124" fmla="*/ 285559 w 2765122"/>
              <a:gd name="connsiteY124" fmla="*/ 1633252 h 3110058"/>
              <a:gd name="connsiteX125" fmla="*/ 368254 w 2765122"/>
              <a:gd name="connsiteY125" fmla="*/ 1545565 h 3110058"/>
              <a:gd name="connsiteX126" fmla="*/ 349269 w 2765122"/>
              <a:gd name="connsiteY126" fmla="*/ 1526910 h 3110058"/>
              <a:gd name="connsiteX127" fmla="*/ 49641 w 2765122"/>
              <a:gd name="connsiteY127" fmla="*/ 754130 h 3110058"/>
              <a:gd name="connsiteX128" fmla="*/ 782309 w 2765122"/>
              <a:gd name="connsiteY128" fmla="*/ 633493 h 3110058"/>
              <a:gd name="connsiteX129" fmla="*/ 874497 w 2765122"/>
              <a:gd name="connsiteY129" fmla="*/ 657029 h 3110058"/>
              <a:gd name="connsiteX130" fmla="*/ 901803 w 2765122"/>
              <a:gd name="connsiteY130" fmla="*/ 565886 h 3110058"/>
              <a:gd name="connsiteX131" fmla="*/ 1382561 w 2765122"/>
              <a:gd name="connsiteY131" fmla="*/ 0 h 311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765122" h="3110058">
                <a:moveTo>
                  <a:pt x="1376433" y="2257187"/>
                </a:moveTo>
                <a:lnTo>
                  <a:pt x="1145400" y="2354829"/>
                </a:lnTo>
                <a:lnTo>
                  <a:pt x="1036105" y="2389775"/>
                </a:lnTo>
                <a:lnTo>
                  <a:pt x="1040146" y="2406930"/>
                </a:lnTo>
                <a:cubicBezTo>
                  <a:pt x="1121535" y="2704580"/>
                  <a:pt x="1244707" y="2894301"/>
                  <a:pt x="1382560" y="2894301"/>
                </a:cubicBezTo>
                <a:cubicBezTo>
                  <a:pt x="1520414" y="2894301"/>
                  <a:pt x="1643585" y="2704580"/>
                  <a:pt x="1724974" y="2406930"/>
                </a:cubicBezTo>
                <a:lnTo>
                  <a:pt x="1726723" y="2399874"/>
                </a:lnTo>
                <a:lnTo>
                  <a:pt x="1605728" y="2358846"/>
                </a:lnTo>
                <a:close/>
                <a:moveTo>
                  <a:pt x="1795887" y="2033026"/>
                </a:moveTo>
                <a:lnTo>
                  <a:pt x="1694075" y="2094586"/>
                </a:lnTo>
                <a:lnTo>
                  <a:pt x="1578650" y="2155153"/>
                </a:lnTo>
                <a:lnTo>
                  <a:pt x="1618821" y="2173994"/>
                </a:lnTo>
                <a:lnTo>
                  <a:pt x="1763952" y="2229138"/>
                </a:lnTo>
                <a:lnTo>
                  <a:pt x="1791432" y="2076334"/>
                </a:lnTo>
                <a:close/>
                <a:moveTo>
                  <a:pt x="969005" y="2030800"/>
                </a:moveTo>
                <a:lnTo>
                  <a:pt x="973688" y="2076334"/>
                </a:lnTo>
                <a:lnTo>
                  <a:pt x="997942" y="2219324"/>
                </a:lnTo>
                <a:lnTo>
                  <a:pt x="1135534" y="2169774"/>
                </a:lnTo>
                <a:lnTo>
                  <a:pt x="1176026" y="2151638"/>
                </a:lnTo>
                <a:lnTo>
                  <a:pt x="1061678" y="2089068"/>
                </a:lnTo>
                <a:close/>
                <a:moveTo>
                  <a:pt x="2270995" y="1682607"/>
                </a:moveTo>
                <a:lnTo>
                  <a:pt x="2193789" y="1749541"/>
                </a:lnTo>
                <a:cubicBezTo>
                  <a:pt x="2157450" y="1779622"/>
                  <a:pt x="2119670" y="1809519"/>
                  <a:pt x="2080535" y="1839120"/>
                </a:cubicBezTo>
                <a:lnTo>
                  <a:pt x="1988274" y="1905861"/>
                </a:lnTo>
                <a:lnTo>
                  <a:pt x="1956628" y="2160317"/>
                </a:lnTo>
                <a:lnTo>
                  <a:pt x="1929983" y="2282840"/>
                </a:lnTo>
                <a:lnTo>
                  <a:pt x="2032699" y="2311732"/>
                </a:lnTo>
                <a:cubicBezTo>
                  <a:pt x="2281801" y="2367725"/>
                  <a:pt x="2467430" y="2349840"/>
                  <a:pt x="2530541" y="2244806"/>
                </a:cubicBezTo>
                <a:cubicBezTo>
                  <a:pt x="2601541" y="2126643"/>
                  <a:pt x="2502356" y="1923350"/>
                  <a:pt x="2289139" y="1700285"/>
                </a:cubicBezTo>
                <a:close/>
                <a:moveTo>
                  <a:pt x="491768" y="1666932"/>
                </a:moveTo>
                <a:lnTo>
                  <a:pt x="473585" y="1684439"/>
                </a:lnTo>
                <a:cubicBezTo>
                  <a:pt x="256508" y="1903749"/>
                  <a:pt x="153790" y="2105280"/>
                  <a:pt x="222717" y="2224664"/>
                </a:cubicBezTo>
                <a:cubicBezTo>
                  <a:pt x="283985" y="2330784"/>
                  <a:pt x="469273" y="2351906"/>
                  <a:pt x="719315" y="2300269"/>
                </a:cubicBezTo>
                <a:lnTo>
                  <a:pt x="831176" y="2270901"/>
                </a:lnTo>
                <a:lnTo>
                  <a:pt x="808495" y="2160317"/>
                </a:lnTo>
                <a:lnTo>
                  <a:pt x="776012" y="1899134"/>
                </a:lnTo>
                <a:lnTo>
                  <a:pt x="679735" y="1826895"/>
                </a:lnTo>
                <a:cubicBezTo>
                  <a:pt x="616990" y="1777691"/>
                  <a:pt x="557836" y="1727770"/>
                  <a:pt x="502637" y="1677612"/>
                </a:cubicBezTo>
                <a:close/>
                <a:moveTo>
                  <a:pt x="2001099" y="1443878"/>
                </a:moveTo>
                <a:lnTo>
                  <a:pt x="2005588" y="1555029"/>
                </a:lnTo>
                <a:lnTo>
                  <a:pt x="2000712" y="1675767"/>
                </a:lnTo>
                <a:lnTo>
                  <a:pt x="2038461" y="1648469"/>
                </a:lnTo>
                <a:cubicBezTo>
                  <a:pt x="2070345" y="1623579"/>
                  <a:pt x="2101053" y="1598643"/>
                  <a:pt x="2130505" y="1573751"/>
                </a:cubicBezTo>
                <a:lnTo>
                  <a:pt x="2143759" y="1562074"/>
                </a:lnTo>
                <a:lnTo>
                  <a:pt x="2039991" y="1473050"/>
                </a:lnTo>
                <a:close/>
                <a:moveTo>
                  <a:pt x="764411" y="1434288"/>
                </a:moveTo>
                <a:lnTo>
                  <a:pt x="726661" y="1461587"/>
                </a:lnTo>
                <a:cubicBezTo>
                  <a:pt x="694778" y="1486477"/>
                  <a:pt x="664070" y="1511412"/>
                  <a:pt x="634617" y="1536305"/>
                </a:cubicBezTo>
                <a:lnTo>
                  <a:pt x="621360" y="1547985"/>
                </a:lnTo>
                <a:lnTo>
                  <a:pt x="725129" y="1637009"/>
                </a:lnTo>
                <a:lnTo>
                  <a:pt x="764024" y="1666183"/>
                </a:lnTo>
                <a:lnTo>
                  <a:pt x="759534" y="1555029"/>
                </a:lnTo>
                <a:close/>
                <a:moveTo>
                  <a:pt x="1386966" y="1049980"/>
                </a:moveTo>
                <a:lnTo>
                  <a:pt x="1160689" y="1170734"/>
                </a:lnTo>
                <a:lnTo>
                  <a:pt x="947211" y="1303680"/>
                </a:lnTo>
                <a:lnTo>
                  <a:pt x="938816" y="1555028"/>
                </a:lnTo>
                <a:lnTo>
                  <a:pt x="947046" y="1801432"/>
                </a:lnTo>
                <a:lnTo>
                  <a:pt x="1154015" y="1935392"/>
                </a:lnTo>
                <a:lnTo>
                  <a:pt x="1378151" y="2060078"/>
                </a:lnTo>
                <a:lnTo>
                  <a:pt x="1604433" y="1939321"/>
                </a:lnTo>
                <a:lnTo>
                  <a:pt x="1817909" y="1806377"/>
                </a:lnTo>
                <a:lnTo>
                  <a:pt x="1826304" y="1555028"/>
                </a:lnTo>
                <a:lnTo>
                  <a:pt x="1818074" y="1308628"/>
                </a:lnTo>
                <a:lnTo>
                  <a:pt x="1611105" y="1174667"/>
                </a:lnTo>
                <a:close/>
                <a:moveTo>
                  <a:pt x="1767179" y="890733"/>
                </a:moveTo>
                <a:lnTo>
                  <a:pt x="1629589" y="940281"/>
                </a:lnTo>
                <a:lnTo>
                  <a:pt x="1589093" y="958419"/>
                </a:lnTo>
                <a:lnTo>
                  <a:pt x="1703444" y="1020991"/>
                </a:lnTo>
                <a:lnTo>
                  <a:pt x="1796116" y="1079257"/>
                </a:lnTo>
                <a:lnTo>
                  <a:pt x="1791432" y="1033723"/>
                </a:lnTo>
                <a:close/>
                <a:moveTo>
                  <a:pt x="1001168" y="880921"/>
                </a:moveTo>
                <a:lnTo>
                  <a:pt x="973688" y="1033723"/>
                </a:lnTo>
                <a:lnTo>
                  <a:pt x="969233" y="1077033"/>
                </a:lnTo>
                <a:lnTo>
                  <a:pt x="1071048" y="1015472"/>
                </a:lnTo>
                <a:lnTo>
                  <a:pt x="1186470" y="954907"/>
                </a:lnTo>
                <a:lnTo>
                  <a:pt x="1146299" y="936065"/>
                </a:lnTo>
                <a:close/>
                <a:moveTo>
                  <a:pt x="2296662" y="783036"/>
                </a:moveTo>
                <a:cubicBezTo>
                  <a:pt x="2224233" y="781291"/>
                  <a:pt x="2139574" y="790423"/>
                  <a:pt x="2045808" y="809787"/>
                </a:cubicBezTo>
                <a:lnTo>
                  <a:pt x="1933945" y="839155"/>
                </a:lnTo>
                <a:lnTo>
                  <a:pt x="1956628" y="949742"/>
                </a:lnTo>
                <a:lnTo>
                  <a:pt x="1989111" y="1210925"/>
                </a:lnTo>
                <a:lnTo>
                  <a:pt x="2085387" y="1283163"/>
                </a:lnTo>
                <a:cubicBezTo>
                  <a:pt x="2148132" y="1332368"/>
                  <a:pt x="2207286" y="1382289"/>
                  <a:pt x="2262485" y="1432446"/>
                </a:cubicBezTo>
                <a:lnTo>
                  <a:pt x="2273353" y="1443125"/>
                </a:lnTo>
                <a:lnTo>
                  <a:pt x="2291537" y="1425616"/>
                </a:lnTo>
                <a:cubicBezTo>
                  <a:pt x="2508615" y="1206306"/>
                  <a:pt x="2611333" y="1004776"/>
                  <a:pt x="2542406" y="885391"/>
                </a:cubicBezTo>
                <a:cubicBezTo>
                  <a:pt x="2504113" y="819067"/>
                  <a:pt x="2417375" y="785944"/>
                  <a:pt x="2296662" y="783036"/>
                </a:cubicBezTo>
                <a:close/>
                <a:moveTo>
                  <a:pt x="482072" y="767202"/>
                </a:moveTo>
                <a:cubicBezTo>
                  <a:pt x="361326" y="768003"/>
                  <a:pt x="274023" y="799606"/>
                  <a:pt x="234579" y="865253"/>
                </a:cubicBezTo>
                <a:cubicBezTo>
                  <a:pt x="163579" y="983417"/>
                  <a:pt x="262764" y="1186709"/>
                  <a:pt x="475981" y="1409774"/>
                </a:cubicBezTo>
                <a:lnTo>
                  <a:pt x="494126" y="1427453"/>
                </a:lnTo>
                <a:lnTo>
                  <a:pt x="571333" y="1360517"/>
                </a:lnTo>
                <a:cubicBezTo>
                  <a:pt x="607672" y="1330436"/>
                  <a:pt x="645452" y="1300540"/>
                  <a:pt x="684587" y="1270938"/>
                </a:cubicBezTo>
                <a:lnTo>
                  <a:pt x="776848" y="1204197"/>
                </a:lnTo>
                <a:lnTo>
                  <a:pt x="808495" y="949742"/>
                </a:lnTo>
                <a:lnTo>
                  <a:pt x="835139" y="827220"/>
                </a:lnTo>
                <a:lnTo>
                  <a:pt x="732420" y="798327"/>
                </a:lnTo>
                <a:cubicBezTo>
                  <a:pt x="639007" y="777329"/>
                  <a:pt x="554520" y="766721"/>
                  <a:pt x="482072" y="767202"/>
                </a:cubicBezTo>
                <a:close/>
                <a:moveTo>
                  <a:pt x="1382560" y="215755"/>
                </a:moveTo>
                <a:cubicBezTo>
                  <a:pt x="1244707" y="215755"/>
                  <a:pt x="1121535" y="405476"/>
                  <a:pt x="1040146" y="703126"/>
                </a:cubicBezTo>
                <a:lnTo>
                  <a:pt x="1038397" y="710184"/>
                </a:lnTo>
                <a:lnTo>
                  <a:pt x="1159394" y="751212"/>
                </a:lnTo>
                <a:lnTo>
                  <a:pt x="1388689" y="852872"/>
                </a:lnTo>
                <a:lnTo>
                  <a:pt x="1619722" y="755229"/>
                </a:lnTo>
                <a:lnTo>
                  <a:pt x="1729016" y="720284"/>
                </a:lnTo>
                <a:lnTo>
                  <a:pt x="1724974" y="703126"/>
                </a:lnTo>
                <a:cubicBezTo>
                  <a:pt x="1643585" y="405476"/>
                  <a:pt x="1520414" y="215755"/>
                  <a:pt x="1382560" y="215755"/>
                </a:cubicBezTo>
                <a:close/>
                <a:moveTo>
                  <a:pt x="1382561" y="0"/>
                </a:moveTo>
                <a:cubicBezTo>
                  <a:pt x="1576111" y="0"/>
                  <a:pt x="1749046" y="220285"/>
                  <a:pt x="1863319" y="565886"/>
                </a:cubicBezTo>
                <a:lnTo>
                  <a:pt x="1892754" y="669221"/>
                </a:lnTo>
                <a:lnTo>
                  <a:pt x="1998805" y="644109"/>
                </a:lnTo>
                <a:cubicBezTo>
                  <a:pt x="2355240" y="570272"/>
                  <a:pt x="2632481" y="609896"/>
                  <a:pt x="2729256" y="777515"/>
                </a:cubicBezTo>
                <a:cubicBezTo>
                  <a:pt x="2826030" y="945133"/>
                  <a:pt x="2721726" y="1205043"/>
                  <a:pt x="2479563" y="1476806"/>
                </a:cubicBezTo>
                <a:lnTo>
                  <a:pt x="2396868" y="1564493"/>
                </a:lnTo>
                <a:lnTo>
                  <a:pt x="2415853" y="1583149"/>
                </a:lnTo>
                <a:cubicBezTo>
                  <a:pt x="2697403" y="1884053"/>
                  <a:pt x="2823474" y="2176199"/>
                  <a:pt x="2715481" y="2355928"/>
                </a:cubicBezTo>
                <a:cubicBezTo>
                  <a:pt x="2615796" y="2521833"/>
                  <a:pt x="2337906" y="2556612"/>
                  <a:pt x="1982813" y="2476565"/>
                </a:cubicBezTo>
                <a:lnTo>
                  <a:pt x="1890625" y="2453030"/>
                </a:lnTo>
                <a:lnTo>
                  <a:pt x="1863319" y="2544172"/>
                </a:lnTo>
                <a:cubicBezTo>
                  <a:pt x="1749047" y="2889773"/>
                  <a:pt x="1576111" y="3110058"/>
                  <a:pt x="1382561" y="3110058"/>
                </a:cubicBezTo>
                <a:cubicBezTo>
                  <a:pt x="1189012" y="3110058"/>
                  <a:pt x="1016076" y="2889773"/>
                  <a:pt x="901803" y="2544172"/>
                </a:cubicBezTo>
                <a:lnTo>
                  <a:pt x="872368" y="2440837"/>
                </a:lnTo>
                <a:lnTo>
                  <a:pt x="766317" y="2465949"/>
                </a:lnTo>
                <a:cubicBezTo>
                  <a:pt x="409882" y="2539787"/>
                  <a:pt x="132641" y="2500163"/>
                  <a:pt x="35866" y="2332544"/>
                </a:cubicBezTo>
                <a:cubicBezTo>
                  <a:pt x="-60908" y="2164925"/>
                  <a:pt x="43396" y="1905015"/>
                  <a:pt x="285559" y="1633252"/>
                </a:cubicBezTo>
                <a:lnTo>
                  <a:pt x="368254" y="1545565"/>
                </a:lnTo>
                <a:lnTo>
                  <a:pt x="349269" y="1526910"/>
                </a:lnTo>
                <a:cubicBezTo>
                  <a:pt x="67719" y="1226005"/>
                  <a:pt x="-58351" y="933860"/>
                  <a:pt x="49641" y="754130"/>
                </a:cubicBezTo>
                <a:cubicBezTo>
                  <a:pt x="149326" y="588226"/>
                  <a:pt x="427216" y="553446"/>
                  <a:pt x="782309" y="633493"/>
                </a:cubicBezTo>
                <a:lnTo>
                  <a:pt x="874497" y="657029"/>
                </a:lnTo>
                <a:lnTo>
                  <a:pt x="901803" y="565886"/>
                </a:lnTo>
                <a:cubicBezTo>
                  <a:pt x="1016076" y="220285"/>
                  <a:pt x="1189012" y="0"/>
                  <a:pt x="1382561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BF05808-3737-7B85-ADB5-5B9285D653CC}"/>
              </a:ext>
            </a:extLst>
          </p:cNvPr>
          <p:cNvSpPr/>
          <p:nvPr/>
        </p:nvSpPr>
        <p:spPr>
          <a:xfrm>
            <a:off x="3667331" y="220156"/>
            <a:ext cx="830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Sportközgazdász</a:t>
            </a:r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hu-HU" altLang="ko-KR" sz="5400" b="1" dirty="0" err="1">
                <a:solidFill>
                  <a:schemeClr val="accent1"/>
                </a:solidFill>
                <a:latin typeface="+mj-lt"/>
              </a:rPr>
              <a:t>MSc</a:t>
            </a:r>
            <a:endParaRPr lang="ko-KR" altLang="en-US" sz="5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6EF9B-7B8D-258C-44AE-6DDA5313F6EE}"/>
              </a:ext>
            </a:extLst>
          </p:cNvPr>
          <p:cNvSpPr/>
          <p:nvPr/>
        </p:nvSpPr>
        <p:spPr>
          <a:xfrm>
            <a:off x="3380197" y="1143486"/>
            <a:ext cx="854467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그룹 8">
            <a:extLst>
              <a:ext uri="{FF2B5EF4-FFF2-40B4-BE49-F238E27FC236}">
                <a16:creationId xmlns:a16="http://schemas.microsoft.com/office/drawing/2014/main" id="{D261F11C-62DB-BF9F-FDC8-2657AB0850FB}"/>
              </a:ext>
            </a:extLst>
          </p:cNvPr>
          <p:cNvGrpSpPr/>
          <p:nvPr/>
        </p:nvGrpSpPr>
        <p:grpSpPr>
          <a:xfrm>
            <a:off x="6881492" y="1466112"/>
            <a:ext cx="1372123" cy="3099731"/>
            <a:chOff x="9220911" y="999657"/>
            <a:chExt cx="1020627" cy="2372633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C3EC5C96-98F7-C775-CE3E-B69C8946A5EA}"/>
                </a:ext>
              </a:extLst>
            </p:cNvPr>
            <p:cNvGraphicFramePr/>
            <p:nvPr/>
          </p:nvGraphicFramePr>
          <p:xfrm>
            <a:off x="9220911" y="999657"/>
            <a:ext cx="1020627" cy="23726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2" name="그룹 7">
              <a:extLst>
                <a:ext uri="{FF2B5EF4-FFF2-40B4-BE49-F238E27FC236}">
                  <a16:creationId xmlns:a16="http://schemas.microsoft.com/office/drawing/2014/main" id="{5A8DAA2F-9836-1BE7-3F85-0AF11146EB70}"/>
                </a:ext>
              </a:extLst>
            </p:cNvPr>
            <p:cNvGrpSpPr/>
            <p:nvPr/>
          </p:nvGrpSpPr>
          <p:grpSpPr>
            <a:xfrm>
              <a:off x="9910509" y="1602897"/>
              <a:ext cx="180001" cy="1536000"/>
              <a:chOff x="9910509" y="1602897"/>
              <a:chExt cx="180001" cy="1536000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9B329FBA-A1C5-CE95-3928-1FB2AED03567}"/>
                  </a:ext>
                </a:extLst>
              </p:cNvPr>
              <p:cNvSpPr/>
              <p:nvPr/>
            </p:nvSpPr>
            <p:spPr>
              <a:xfrm rot="5400000">
                <a:off x="9912791" y="1600616"/>
                <a:ext cx="175438" cy="180000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D9D74149-43A8-D554-F2A0-99D99CD7A65A}"/>
                  </a:ext>
                </a:extLst>
              </p:cNvPr>
              <p:cNvSpPr/>
              <p:nvPr/>
            </p:nvSpPr>
            <p:spPr>
              <a:xfrm rot="5400000">
                <a:off x="9912791" y="2280982"/>
                <a:ext cx="175438" cy="180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34B1E983-E7D4-8688-274A-BD81EB8EB1AD}"/>
                  </a:ext>
                </a:extLst>
              </p:cNvPr>
              <p:cNvSpPr/>
              <p:nvPr/>
            </p:nvSpPr>
            <p:spPr>
              <a:xfrm rot="5400000">
                <a:off x="9912790" y="2961178"/>
                <a:ext cx="175438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70583-EECE-D1C3-8FDB-998550F74941}"/>
              </a:ext>
            </a:extLst>
          </p:cNvPr>
          <p:cNvGrpSpPr/>
          <p:nvPr/>
        </p:nvGrpSpPr>
        <p:grpSpPr>
          <a:xfrm>
            <a:off x="471727" y="3017471"/>
            <a:ext cx="3114943" cy="2466036"/>
            <a:chOff x="304856" y="2288458"/>
            <a:chExt cx="3114943" cy="246603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71BD64-6624-7EA7-5BFE-B6D1D8D54107}"/>
                </a:ext>
              </a:extLst>
            </p:cNvPr>
            <p:cNvSpPr txBox="1"/>
            <p:nvPr/>
          </p:nvSpPr>
          <p:spPr>
            <a:xfrm>
              <a:off x="304856" y="4446717"/>
              <a:ext cx="311494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</a:rPr>
                <a:t>andras.krisztina@amk.uni-obuda.hu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43116E-2C0A-E8CB-71AF-3F72F54D9F95}"/>
                </a:ext>
              </a:extLst>
            </p:cNvPr>
            <p:cNvSpPr txBox="1"/>
            <p:nvPr/>
          </p:nvSpPr>
          <p:spPr>
            <a:xfrm>
              <a:off x="575542" y="2288458"/>
              <a:ext cx="2569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képzéssel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kapcsolatos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további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kérdés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esetén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i="1" dirty="0" err="1">
                  <a:solidFill>
                    <a:schemeClr val="bg1"/>
                  </a:solidFill>
                  <a:cs typeface="Arial" pitchFamily="34" charset="0"/>
                </a:rPr>
                <a:t>keresse</a:t>
              </a:r>
              <a:r>
                <a:rPr lang="en-US" altLang="ko-KR" sz="1600" i="1" dirty="0">
                  <a:solidFill>
                    <a:schemeClr val="bg1"/>
                  </a:solidFill>
                  <a:cs typeface="Arial" pitchFamily="34" charset="0"/>
                </a:rPr>
                <a:t>:</a:t>
              </a:r>
            </a:p>
          </p:txBody>
        </p:sp>
      </p:grpSp>
      <p:sp>
        <p:nvSpPr>
          <p:cNvPr id="31" name="Rectangle 38">
            <a:extLst>
              <a:ext uri="{FF2B5EF4-FFF2-40B4-BE49-F238E27FC236}">
                <a16:creationId xmlns:a16="http://schemas.microsoft.com/office/drawing/2014/main" id="{A6F39DD8-64E1-475F-20F8-708D8C144DE3}"/>
              </a:ext>
            </a:extLst>
          </p:cNvPr>
          <p:cNvSpPr/>
          <p:nvPr/>
        </p:nvSpPr>
        <p:spPr>
          <a:xfrm>
            <a:off x="656581" y="4038906"/>
            <a:ext cx="2740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Dr. András Krisztina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1F0412DF-80A2-953F-5AC6-9DC6D0825BCF}"/>
              </a:ext>
            </a:extLst>
          </p:cNvPr>
          <p:cNvSpPr txBox="1">
            <a:spLocks/>
          </p:cNvSpPr>
          <p:nvPr/>
        </p:nvSpPr>
        <p:spPr>
          <a:xfrm>
            <a:off x="3667331" y="1182521"/>
            <a:ext cx="8307386" cy="8310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DUÁLIS </a:t>
            </a:r>
            <a:r>
              <a:rPr lang="en-US" altLang="ko-KR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formában</a:t>
            </a:r>
            <a:r>
              <a: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en-US" altLang="ko-KR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végezhető</a:t>
            </a:r>
            <a:r>
              <a: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br>
              <a:rPr lang="hu-HU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Jelenleg</a:t>
            </a:r>
            <a:r>
              <a: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Duális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Partnerünk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</a:t>
            </a:r>
            <a:r>
              <a: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2000" b="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Székesfehérváron</a:t>
            </a:r>
            <a:r>
              <a:rPr lang="en-US" altLang="ko-KR" sz="20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b="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US" altLang="ko-KR" sz="20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b="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Budapesten</a:t>
            </a:r>
            <a:r>
              <a: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33" name="직사각형 1">
            <a:extLst>
              <a:ext uri="{FF2B5EF4-FFF2-40B4-BE49-F238E27FC236}">
                <a16:creationId xmlns:a16="http://schemas.microsoft.com/office/drawing/2014/main" id="{E773B537-296F-A57A-2A32-458F92A37D79}"/>
              </a:ext>
            </a:extLst>
          </p:cNvPr>
          <p:cNvSpPr/>
          <p:nvPr/>
        </p:nvSpPr>
        <p:spPr>
          <a:xfrm>
            <a:off x="8054893" y="2078064"/>
            <a:ext cx="3869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Célunk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sportközgazdász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szakmai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közösség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építése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26213A57-263C-FB74-2D03-5E53EC69F80B}"/>
              </a:ext>
            </a:extLst>
          </p:cNvPr>
          <p:cNvSpPr/>
          <p:nvPr/>
        </p:nvSpPr>
        <p:spPr>
          <a:xfrm rot="20329094">
            <a:off x="2301517" y="4814125"/>
            <a:ext cx="1313719" cy="1889023"/>
          </a:xfrm>
          <a:custGeom>
            <a:avLst/>
            <a:gdLst>
              <a:gd name="connsiteX0" fmla="*/ 695461 w 1313719"/>
              <a:gd name="connsiteY0" fmla="*/ 52104 h 1889023"/>
              <a:gd name="connsiteX1" fmla="*/ 756028 w 1313719"/>
              <a:gd name="connsiteY1" fmla="*/ 143479 h 1889023"/>
              <a:gd name="connsiteX2" fmla="*/ 756028 w 1313719"/>
              <a:gd name="connsiteY2" fmla="*/ 581374 h 1889023"/>
              <a:gd name="connsiteX3" fmla="*/ 656860 w 1313719"/>
              <a:gd name="connsiteY3" fmla="*/ 680542 h 1889023"/>
              <a:gd name="connsiteX4" fmla="*/ 557693 w 1313719"/>
              <a:gd name="connsiteY4" fmla="*/ 581374 h 1889023"/>
              <a:gd name="connsiteX5" fmla="*/ 557693 w 1313719"/>
              <a:gd name="connsiteY5" fmla="*/ 143479 h 1889023"/>
              <a:gd name="connsiteX6" fmla="*/ 656861 w 1313719"/>
              <a:gd name="connsiteY6" fmla="*/ 44311 h 1889023"/>
              <a:gd name="connsiteX7" fmla="*/ 695461 w 1313719"/>
              <a:gd name="connsiteY7" fmla="*/ 52104 h 1889023"/>
              <a:gd name="connsiteX8" fmla="*/ 914790 w 1313719"/>
              <a:gd name="connsiteY8" fmla="*/ 24077 h 1889023"/>
              <a:gd name="connsiteX9" fmla="*/ 1313719 w 1313719"/>
              <a:gd name="connsiteY9" fmla="*/ 574253 h 1889023"/>
              <a:gd name="connsiteX10" fmla="*/ 1313719 w 1313719"/>
              <a:gd name="connsiteY10" fmla="*/ 934013 h 1889023"/>
              <a:gd name="connsiteX11" fmla="*/ 943645 w 1313719"/>
              <a:gd name="connsiteY11" fmla="*/ 1889023 h 1889023"/>
              <a:gd name="connsiteX12" fmla="*/ 903 w 1313719"/>
              <a:gd name="connsiteY12" fmla="*/ 1523703 h 1889023"/>
              <a:gd name="connsiteX13" fmla="*/ 2 w 1313719"/>
              <a:gd name="connsiteY13" fmla="*/ 1514763 h 1889023"/>
              <a:gd name="connsiteX14" fmla="*/ 2 w 1313719"/>
              <a:gd name="connsiteY14" fmla="*/ 946345 h 1889023"/>
              <a:gd name="connsiteX15" fmla="*/ 0 w 1313719"/>
              <a:gd name="connsiteY15" fmla="*/ 946345 h 1889023"/>
              <a:gd name="connsiteX16" fmla="*/ 0 w 1313719"/>
              <a:gd name="connsiteY16" fmla="*/ 574253 h 1889023"/>
              <a:gd name="connsiteX17" fmla="*/ 507032 w 1313719"/>
              <a:gd name="connsiteY17" fmla="*/ 0 h 1889023"/>
              <a:gd name="connsiteX18" fmla="*/ 507032 w 1313719"/>
              <a:gd name="connsiteY18" fmla="*/ 758051 h 1889023"/>
              <a:gd name="connsiteX19" fmla="*/ 601651 w 1313719"/>
              <a:gd name="connsiteY19" fmla="*/ 882932 h 1889023"/>
              <a:gd name="connsiteX20" fmla="*/ 601651 w 1313719"/>
              <a:gd name="connsiteY20" fmla="*/ 1148096 h 1889023"/>
              <a:gd name="connsiteX21" fmla="*/ 659159 w 1313719"/>
              <a:gd name="connsiteY21" fmla="*/ 1205606 h 1889023"/>
              <a:gd name="connsiteX22" fmla="*/ 716669 w 1313719"/>
              <a:gd name="connsiteY22" fmla="*/ 1148096 h 1889023"/>
              <a:gd name="connsiteX23" fmla="*/ 716669 w 1313719"/>
              <a:gd name="connsiteY23" fmla="*/ 883114 h 1889023"/>
              <a:gd name="connsiteX24" fmla="*/ 811872 w 1313719"/>
              <a:gd name="connsiteY24" fmla="*/ 758051 h 1889023"/>
              <a:gd name="connsiteX25" fmla="*/ 811873 w 1313719"/>
              <a:gd name="connsiteY25" fmla="*/ 791 h 1889023"/>
              <a:gd name="connsiteX26" fmla="*/ 914790 w 1313719"/>
              <a:gd name="connsiteY26" fmla="*/ 24077 h 188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13719" h="1889023">
                <a:moveTo>
                  <a:pt x="695461" y="52104"/>
                </a:moveTo>
                <a:cubicBezTo>
                  <a:pt x="731054" y="67158"/>
                  <a:pt x="756028" y="102402"/>
                  <a:pt x="756028" y="143479"/>
                </a:cubicBezTo>
                <a:lnTo>
                  <a:pt x="756028" y="581374"/>
                </a:lnTo>
                <a:cubicBezTo>
                  <a:pt x="756028" y="636143"/>
                  <a:pt x="711629" y="680542"/>
                  <a:pt x="656860" y="680542"/>
                </a:cubicBezTo>
                <a:cubicBezTo>
                  <a:pt x="602092" y="680542"/>
                  <a:pt x="557693" y="636143"/>
                  <a:pt x="557693" y="581374"/>
                </a:cubicBezTo>
                <a:lnTo>
                  <a:pt x="557693" y="143479"/>
                </a:lnTo>
                <a:cubicBezTo>
                  <a:pt x="557693" y="88710"/>
                  <a:pt x="602091" y="44311"/>
                  <a:pt x="656861" y="44311"/>
                </a:cubicBezTo>
                <a:cubicBezTo>
                  <a:pt x="670553" y="44311"/>
                  <a:pt x="683597" y="47086"/>
                  <a:pt x="695461" y="52104"/>
                </a:cubicBezTo>
                <a:close/>
                <a:moveTo>
                  <a:pt x="914790" y="24077"/>
                </a:moveTo>
                <a:cubicBezTo>
                  <a:pt x="1146436" y="99467"/>
                  <a:pt x="1313719" y="317325"/>
                  <a:pt x="1313719" y="574253"/>
                </a:cubicBezTo>
                <a:lnTo>
                  <a:pt x="1313719" y="934013"/>
                </a:lnTo>
                <a:lnTo>
                  <a:pt x="943645" y="1889023"/>
                </a:lnTo>
                <a:lnTo>
                  <a:pt x="903" y="1523703"/>
                </a:lnTo>
                <a:lnTo>
                  <a:pt x="2" y="1514763"/>
                </a:lnTo>
                <a:lnTo>
                  <a:pt x="2" y="946345"/>
                </a:lnTo>
                <a:lnTo>
                  <a:pt x="0" y="946345"/>
                </a:lnTo>
                <a:lnTo>
                  <a:pt x="0" y="574253"/>
                </a:lnTo>
                <a:cubicBezTo>
                  <a:pt x="0" y="278824"/>
                  <a:pt x="221172" y="35057"/>
                  <a:pt x="507032" y="0"/>
                </a:cubicBezTo>
                <a:lnTo>
                  <a:pt x="507032" y="758051"/>
                </a:lnTo>
                <a:cubicBezTo>
                  <a:pt x="507032" y="817622"/>
                  <a:pt x="546943" y="867870"/>
                  <a:pt x="601651" y="882932"/>
                </a:cubicBezTo>
                <a:lnTo>
                  <a:pt x="601651" y="1148096"/>
                </a:lnTo>
                <a:cubicBezTo>
                  <a:pt x="601651" y="1179857"/>
                  <a:pt x="627398" y="1205606"/>
                  <a:pt x="659159" y="1205606"/>
                </a:cubicBezTo>
                <a:cubicBezTo>
                  <a:pt x="690922" y="1205605"/>
                  <a:pt x="716669" y="1179857"/>
                  <a:pt x="716669" y="1148096"/>
                </a:cubicBezTo>
                <a:lnTo>
                  <a:pt x="716669" y="883114"/>
                </a:lnTo>
                <a:cubicBezTo>
                  <a:pt x="771673" y="868232"/>
                  <a:pt x="811873" y="817836"/>
                  <a:pt x="811872" y="758051"/>
                </a:cubicBezTo>
                <a:lnTo>
                  <a:pt x="811873" y="791"/>
                </a:lnTo>
                <a:cubicBezTo>
                  <a:pt x="847292" y="5445"/>
                  <a:pt x="881698" y="13307"/>
                  <a:pt x="914790" y="2407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71" name="Kép helye 70">
            <a:extLst>
              <a:ext uri="{FF2B5EF4-FFF2-40B4-BE49-F238E27FC236}">
                <a16:creationId xmlns:a16="http://schemas.microsoft.com/office/drawing/2014/main" id="{BA7A49F3-5581-7B1A-90B6-E633E87E6202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Isosceles Triangle 51">
            <a:extLst>
              <a:ext uri="{FF2B5EF4-FFF2-40B4-BE49-F238E27FC236}">
                <a16:creationId xmlns:a16="http://schemas.microsoft.com/office/drawing/2014/main" id="{7124838E-2405-3F76-7B2C-32549F2B6DD2}"/>
              </a:ext>
            </a:extLst>
          </p:cNvPr>
          <p:cNvSpPr/>
          <p:nvPr/>
        </p:nvSpPr>
        <p:spPr>
          <a:xfrm>
            <a:off x="1828934" y="4725541"/>
            <a:ext cx="396000" cy="288000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3C250E6-8BCB-FE49-6EC3-0D34ABD46EE3}"/>
              </a:ext>
            </a:extLst>
          </p:cNvPr>
          <p:cNvSpPr txBox="1"/>
          <p:nvPr/>
        </p:nvSpPr>
        <p:spPr>
          <a:xfrm>
            <a:off x="491229" y="6087182"/>
            <a:ext cx="30267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</a:rPr>
              <a:t>+36 30 171 3815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FCE20130-15FD-6C2C-8788-64920057D135}"/>
              </a:ext>
            </a:extLst>
          </p:cNvPr>
          <p:cNvSpPr>
            <a:spLocks noChangeAspect="1"/>
          </p:cNvSpPr>
          <p:nvPr/>
        </p:nvSpPr>
        <p:spPr>
          <a:xfrm>
            <a:off x="1856870" y="5668213"/>
            <a:ext cx="324000" cy="400928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직사각형 1">
            <a:extLst>
              <a:ext uri="{FF2B5EF4-FFF2-40B4-BE49-F238E27FC236}">
                <a16:creationId xmlns:a16="http://schemas.microsoft.com/office/drawing/2014/main" id="{36E12F88-F338-A718-7505-7CFC1FEA7349}"/>
              </a:ext>
            </a:extLst>
          </p:cNvPr>
          <p:cNvSpPr/>
          <p:nvPr/>
        </p:nvSpPr>
        <p:spPr>
          <a:xfrm>
            <a:off x="3667331" y="2260378"/>
            <a:ext cx="3591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Februárban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szeptemberben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induló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u-HU" altLang="ko-K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altLang="ko-KR" sz="2400" b="1" dirty="0">
                <a:solidFill>
                  <a:schemeClr val="accent1"/>
                </a:solidFill>
              </a:rPr>
              <a:t>NAPPALI</a:t>
            </a:r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tagozaton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직사각형 1">
            <a:extLst>
              <a:ext uri="{FF2B5EF4-FFF2-40B4-BE49-F238E27FC236}">
                <a16:creationId xmlns:a16="http://schemas.microsoft.com/office/drawing/2014/main" id="{0B450878-66D9-F346-A827-71CCFED0E371}"/>
              </a:ext>
            </a:extLst>
          </p:cNvPr>
          <p:cNvSpPr/>
          <p:nvPr/>
        </p:nvSpPr>
        <p:spPr>
          <a:xfrm>
            <a:off x="8054893" y="3765532"/>
            <a:ext cx="3914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hangsúlyt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fektettünk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elméleti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tudás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gyakorlati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alkalmazására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amely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duális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formában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teljes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mértékben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megvalósítható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51" name="직사각형 1">
            <a:extLst>
              <a:ext uri="{FF2B5EF4-FFF2-40B4-BE49-F238E27FC236}">
                <a16:creationId xmlns:a16="http://schemas.microsoft.com/office/drawing/2014/main" id="{5B61896F-7E86-E9C6-F1B2-2A7FC06F9BE7}"/>
              </a:ext>
            </a:extLst>
          </p:cNvPr>
          <p:cNvSpPr/>
          <p:nvPr/>
        </p:nvSpPr>
        <p:spPr>
          <a:xfrm>
            <a:off x="8054893" y="2843101"/>
            <a:ext cx="391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Hallgatóink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olyan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jelenleg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aktív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sportolók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vannak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akik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tudatosan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építik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sportpályafutásuk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utáni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életüket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aphicFrame>
        <p:nvGraphicFramePr>
          <p:cNvPr id="52" name="Chart 21">
            <a:extLst>
              <a:ext uri="{FF2B5EF4-FFF2-40B4-BE49-F238E27FC236}">
                <a16:creationId xmlns:a16="http://schemas.microsoft.com/office/drawing/2014/main" id="{41629401-8922-0EB8-CC27-248786468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428892"/>
              </p:ext>
            </p:extLst>
          </p:nvPr>
        </p:nvGraphicFramePr>
        <p:xfrm>
          <a:off x="9750611" y="4913592"/>
          <a:ext cx="2218782" cy="200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9" name="Csoportba foglalás 68">
            <a:extLst>
              <a:ext uri="{FF2B5EF4-FFF2-40B4-BE49-F238E27FC236}">
                <a16:creationId xmlns:a16="http://schemas.microsoft.com/office/drawing/2014/main" id="{52A6C81E-B2E5-9BED-9CF6-1FB8A36018B9}"/>
              </a:ext>
            </a:extLst>
          </p:cNvPr>
          <p:cNvGrpSpPr/>
          <p:nvPr/>
        </p:nvGrpSpPr>
        <p:grpSpPr>
          <a:xfrm>
            <a:off x="3840350" y="4913592"/>
            <a:ext cx="5329535" cy="1669259"/>
            <a:chOff x="6489038" y="4803625"/>
            <a:chExt cx="5329535" cy="1669259"/>
          </a:xfrm>
        </p:grpSpPr>
        <p:grpSp>
          <p:nvGrpSpPr>
            <p:cNvPr id="53" name="Group 30">
              <a:extLst>
                <a:ext uri="{FF2B5EF4-FFF2-40B4-BE49-F238E27FC236}">
                  <a16:creationId xmlns:a16="http://schemas.microsoft.com/office/drawing/2014/main" id="{88A51765-17D0-E728-24C8-B78BA50C08B1}"/>
                </a:ext>
              </a:extLst>
            </p:cNvPr>
            <p:cNvGrpSpPr/>
            <p:nvPr/>
          </p:nvGrpSpPr>
          <p:grpSpPr>
            <a:xfrm>
              <a:off x="6489038" y="4803625"/>
              <a:ext cx="5317480" cy="1120011"/>
              <a:chOff x="7848856" y="4058120"/>
              <a:chExt cx="1006205" cy="887529"/>
            </a:xfrm>
          </p:grpSpPr>
          <p:sp>
            <p:nvSpPr>
              <p:cNvPr id="54" name="Rectangle 22">
                <a:extLst>
                  <a:ext uri="{FF2B5EF4-FFF2-40B4-BE49-F238E27FC236}">
                    <a16:creationId xmlns:a16="http://schemas.microsoft.com/office/drawing/2014/main" id="{C5C99DCE-D992-F4AE-8337-9AEB2935E4F3}"/>
                  </a:ext>
                </a:extLst>
              </p:cNvPr>
              <p:cNvSpPr/>
              <p:nvPr/>
            </p:nvSpPr>
            <p:spPr>
              <a:xfrm>
                <a:off x="7848856" y="4121462"/>
                <a:ext cx="114237" cy="14401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Rectangle 23">
                <a:extLst>
                  <a:ext uri="{FF2B5EF4-FFF2-40B4-BE49-F238E27FC236}">
                    <a16:creationId xmlns:a16="http://schemas.microsoft.com/office/drawing/2014/main" id="{7807C143-9741-D3E5-A1C4-CB586D246B87}"/>
                  </a:ext>
                </a:extLst>
              </p:cNvPr>
              <p:cNvSpPr/>
              <p:nvPr/>
            </p:nvSpPr>
            <p:spPr>
              <a:xfrm>
                <a:off x="7848856" y="4337486"/>
                <a:ext cx="114237" cy="14401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6" name="Rectangle 24">
                <a:extLst>
                  <a:ext uri="{FF2B5EF4-FFF2-40B4-BE49-F238E27FC236}">
                    <a16:creationId xmlns:a16="http://schemas.microsoft.com/office/drawing/2014/main" id="{F73F3B8F-D73E-F355-F499-5CDB7FC39E36}"/>
                  </a:ext>
                </a:extLst>
              </p:cNvPr>
              <p:cNvSpPr/>
              <p:nvPr/>
            </p:nvSpPr>
            <p:spPr>
              <a:xfrm>
                <a:off x="7848856" y="4553510"/>
                <a:ext cx="114237" cy="14401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8" name="Rectangle 25">
                <a:extLst>
                  <a:ext uri="{FF2B5EF4-FFF2-40B4-BE49-F238E27FC236}">
                    <a16:creationId xmlns:a16="http://schemas.microsoft.com/office/drawing/2014/main" id="{64A4C992-0B77-60D7-2961-3D9B00465AF3}"/>
                  </a:ext>
                </a:extLst>
              </p:cNvPr>
              <p:cNvSpPr/>
              <p:nvPr/>
            </p:nvSpPr>
            <p:spPr>
              <a:xfrm>
                <a:off x="7848856" y="4769534"/>
                <a:ext cx="114237" cy="1440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9" name="TextBox 43">
                <a:extLst>
                  <a:ext uri="{FF2B5EF4-FFF2-40B4-BE49-F238E27FC236}">
                    <a16:creationId xmlns:a16="http://schemas.microsoft.com/office/drawing/2014/main" id="{85FACB6B-0E1A-B2E3-DCDE-64DE11C2FABB}"/>
                  </a:ext>
                </a:extLst>
              </p:cNvPr>
              <p:cNvSpPr txBox="1"/>
              <p:nvPr/>
            </p:nvSpPr>
            <p:spPr>
              <a:xfrm>
                <a:off x="8027477" y="4058120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hu-HU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#egyedülálló képzés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  <p:sp>
            <p:nvSpPr>
              <p:cNvPr id="60" name="TextBox 44">
                <a:extLst>
                  <a:ext uri="{FF2B5EF4-FFF2-40B4-BE49-F238E27FC236}">
                    <a16:creationId xmlns:a16="http://schemas.microsoft.com/office/drawing/2014/main" id="{AD91CEEC-6265-58B5-3DBC-FD348634B40E}"/>
                  </a:ext>
                </a:extLst>
              </p:cNvPr>
              <p:cNvSpPr txBox="1"/>
              <p:nvPr/>
            </p:nvSpPr>
            <p:spPr>
              <a:xfrm>
                <a:off x="8027477" y="4272666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hu-HU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#kiemelkedő infrastruktúra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  <p:sp>
            <p:nvSpPr>
              <p:cNvPr id="61" name="TextBox 45">
                <a:extLst>
                  <a:ext uri="{FF2B5EF4-FFF2-40B4-BE49-F238E27FC236}">
                    <a16:creationId xmlns:a16="http://schemas.microsoft.com/office/drawing/2014/main" id="{5ED004EB-95ED-314E-74BA-0EB371033BCF}"/>
                  </a:ext>
                </a:extLst>
              </p:cNvPr>
              <p:cNvSpPr txBox="1"/>
              <p:nvPr/>
            </p:nvSpPr>
            <p:spPr>
              <a:xfrm>
                <a:off x="8027477" y="4487212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hu-HU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#magas színvonalú kollégiumi helyek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  <p:sp>
            <p:nvSpPr>
              <p:cNvPr id="62" name="TextBox 46">
                <a:extLst>
                  <a:ext uri="{FF2B5EF4-FFF2-40B4-BE49-F238E27FC236}">
                    <a16:creationId xmlns:a16="http://schemas.microsoft.com/office/drawing/2014/main" id="{328F6523-1CF1-76C2-5E2D-65BDBC363785}"/>
                  </a:ext>
                </a:extLst>
              </p:cNvPr>
              <p:cNvSpPr txBox="1"/>
              <p:nvPr/>
            </p:nvSpPr>
            <p:spPr>
              <a:xfrm>
                <a:off x="8027477" y="4701758"/>
                <a:ext cx="827584" cy="2438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hu-HU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Calibri" pitchFamily="34" charset="0"/>
                  </a:rPr>
                  <a:t>#gyakorlatorientált képzés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endParaRPr>
              </a:p>
            </p:txBody>
          </p:sp>
        </p:grpSp>
        <p:sp>
          <p:nvSpPr>
            <p:cNvPr id="64" name="Rectangle 24">
              <a:extLst>
                <a:ext uri="{FF2B5EF4-FFF2-40B4-BE49-F238E27FC236}">
                  <a16:creationId xmlns:a16="http://schemas.microsoft.com/office/drawing/2014/main" id="{B616CB6D-F332-B663-22F5-6626FC62747C}"/>
                </a:ext>
              </a:extLst>
            </p:cNvPr>
            <p:cNvSpPr/>
            <p:nvPr/>
          </p:nvSpPr>
          <p:spPr>
            <a:xfrm>
              <a:off x="6501093" y="5978027"/>
              <a:ext cx="603707" cy="181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Rectangle 25">
              <a:extLst>
                <a:ext uri="{FF2B5EF4-FFF2-40B4-BE49-F238E27FC236}">
                  <a16:creationId xmlns:a16="http://schemas.microsoft.com/office/drawing/2014/main" id="{704AA253-BF11-6F4F-A00D-E5636517E719}"/>
                </a:ext>
              </a:extLst>
            </p:cNvPr>
            <p:cNvSpPr/>
            <p:nvPr/>
          </p:nvSpPr>
          <p:spPr>
            <a:xfrm>
              <a:off x="6501093" y="6250637"/>
              <a:ext cx="603707" cy="1817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TextBox 45">
              <a:extLst>
                <a:ext uri="{FF2B5EF4-FFF2-40B4-BE49-F238E27FC236}">
                  <a16:creationId xmlns:a16="http://schemas.microsoft.com/office/drawing/2014/main" id="{AAB579B8-3B47-EED3-14A9-51DCC0A6D72B}"/>
                </a:ext>
              </a:extLst>
            </p:cNvPr>
            <p:cNvSpPr txBox="1"/>
            <p:nvPr/>
          </p:nvSpPr>
          <p:spPr>
            <a:xfrm>
              <a:off x="7445049" y="5894362"/>
              <a:ext cx="437352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hu-H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#sportközgazdász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68" name="TextBox 46">
              <a:extLst>
                <a:ext uri="{FF2B5EF4-FFF2-40B4-BE49-F238E27FC236}">
                  <a16:creationId xmlns:a16="http://schemas.microsoft.com/office/drawing/2014/main" id="{121A6FE8-6EF2-72FA-2238-2936F0EB2BCA}"/>
                </a:ext>
              </a:extLst>
            </p:cNvPr>
            <p:cNvSpPr txBox="1"/>
            <p:nvPr/>
          </p:nvSpPr>
          <p:spPr>
            <a:xfrm>
              <a:off x="7445049" y="6165107"/>
              <a:ext cx="437352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hu-H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#magas színvonal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660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10229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KÖSZÖNJÜK</a:t>
            </a:r>
            <a:endParaRPr lang="hu-HU" altLang="ko-KR" sz="7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AF760E9B-F437-4BCF-80D4-FC80206C9117}"/>
              </a:ext>
            </a:extLst>
          </p:cNvPr>
          <p:cNvGrpSpPr/>
          <p:nvPr/>
        </p:nvGrpSpPr>
        <p:grpSpPr>
          <a:xfrm>
            <a:off x="6584328" y="1676055"/>
            <a:ext cx="5208899" cy="3202609"/>
            <a:chOff x="755576" y="2293978"/>
            <a:chExt cx="3142031" cy="41030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409856-0A99-448C-BE6C-1E10FDF4C836}"/>
                </a:ext>
              </a:extLst>
            </p:cNvPr>
            <p:cNvSpPr txBox="1"/>
            <p:nvPr/>
          </p:nvSpPr>
          <p:spPr>
            <a:xfrm>
              <a:off x="805471" y="4541560"/>
              <a:ext cx="3092136" cy="18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hu-HU" altLang="ko-KR" sz="4800" dirty="0">
                  <a:solidFill>
                    <a:schemeClr val="bg1"/>
                  </a:solidFill>
                  <a:cs typeface="Arial" pitchFamily="34" charset="0"/>
                </a:rPr>
                <a:t>figyelmüket!</a:t>
              </a:r>
            </a:p>
            <a:p>
              <a:pPr algn="ctr">
                <a:lnSpc>
                  <a:spcPct val="120000"/>
                </a:lnSpc>
              </a:pPr>
              <a:r>
                <a:rPr lang="hu-HU" sz="2800" cap="none" dirty="0">
                  <a:solidFill>
                    <a:schemeClr val="bg2">
                      <a:lumMod val="25000"/>
                    </a:schemeClr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http://www.amk.uni-obuda.hu</a:t>
              </a:r>
              <a:endParaRPr lang="hu-HU" altLang="ko-KR" sz="12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E0863C-06E7-4CF7-B650-284851284913}"/>
                </a:ext>
              </a:extLst>
            </p:cNvPr>
            <p:cNvSpPr txBox="1"/>
            <p:nvPr/>
          </p:nvSpPr>
          <p:spPr>
            <a:xfrm>
              <a:off x="755576" y="2293978"/>
              <a:ext cx="3092136" cy="2484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</a:p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megtisztelő</a:t>
              </a:r>
            </a:p>
          </p:txBody>
        </p:sp>
      </p:grp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2" name="Kép 1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70A82A8B-25D8-36D2-86B7-197AB144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93" y="5412974"/>
            <a:ext cx="4593634" cy="95669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DA756CD-291B-1C03-D050-CD152B996A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9" y="25285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aphic 17">
            <a:extLst>
              <a:ext uri="{FF2B5EF4-FFF2-40B4-BE49-F238E27FC236}">
                <a16:creationId xmlns:a16="http://schemas.microsoft.com/office/drawing/2014/main" id="{3764589F-E3EA-48B1-AA8E-6E213FE0904B}"/>
              </a:ext>
            </a:extLst>
          </p:cNvPr>
          <p:cNvGrpSpPr/>
          <p:nvPr/>
        </p:nvGrpSpPr>
        <p:grpSpPr>
          <a:xfrm>
            <a:off x="3023214" y="1511468"/>
            <a:ext cx="6390789" cy="3750555"/>
            <a:chOff x="2687161" y="3731096"/>
            <a:chExt cx="5158677" cy="3027467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D2E2955-2766-4008-A603-43CDF79AA26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1169F76-9796-4149-9219-5FFBB07E0F0C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ADE62296-A746-4257-A448-1A9B7053EB36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DA54C73-98D4-4380-A846-5EBC8084A084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4C8D344-FAFB-4934-AEDD-656E68F2C6EE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FEB891D-423A-4677-B539-DF8888500BC8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FAE472E-2DFD-4B52-88F0-44D2016FFA14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E68176CE-F825-445E-BEF9-EF34A47F1904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97DBE61-A4AE-460F-AE3D-D3FBBCA9A03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B065DEE-7DE4-4FFD-BA14-CF71DCFEA9B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C2EB41C-8D48-4D91-B283-C853DF9978BA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3B166412-EE59-4B7F-9368-421138EE1E5E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17B1225-2BC0-42BC-8563-226F4A5D5CEE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CD298E4-B2C4-4710-B424-9918D7BC49FE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25F9DCE-33C3-4E60-9A85-CB42280611EF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2230B5A-B737-472E-8749-04F00A9BDA82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16662FE-E0F9-46DC-BC90-39E4D2E7840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7C97096A-205A-4BDD-86D8-F78CB7B581B2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C72B753E-14E6-4607-9558-6D4C83838C63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83AE231-E030-419E-BC05-130C744CA651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2FB09DC-CAD9-4B1A-A144-726888AC0F17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4B87DD4-AFAD-4970-8047-A86DAE56B897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AC82A7EE-AC4C-4BDE-9156-94CBA50B89D4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370D191-EB78-487D-B78F-16DBF7C64D12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3955C00-9DFE-4D24-AFC1-8EA915D63E67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A0AA517-AD12-4821-8EF6-651F73800583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7DD1837-064E-414F-8C3D-89754E91DE77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DAFD784-6C06-4BBF-9797-4A8E94E8D127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B008118-2C9F-44BE-ACAC-7B1A11E3C9BA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6C6CEF-189A-4A04-9338-DC2821EC318D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6063CDB-9F8D-4938-A016-2C8052DE011C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661B0497-762E-4D82-A9FA-AE77061E3E91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07E7E84-21F7-4EA0-8DA5-CD090E0A6084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271DE72-6C69-419A-8695-FDAB594C2C01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3AD3BAB-222D-4BFB-8FCD-EF46F907DA7C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C73D3CC-5099-4860-B50F-FB1AAD9DBB93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3E0488DF-2A4C-4B8D-AF62-945AB6BC1448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B0FA843-B406-498B-8981-947F154048CD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DE3B5F4-39B6-4E2D-94FC-6691DE295F1F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D263A89-8961-4D41-A8AA-AD0835056BE7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6E732921-0FF7-4061-AF38-B008426FDF84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5E7DE7AC-2600-4D9D-9022-719314F05732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BF2945D-B042-4251-AE15-13B1C646BEAA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5D1AE1B9-6B03-4A87-AA76-71F273ACD7F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48BCBF7-DE0D-4B0C-9FEB-5B5518F6AE77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D868BB2-9576-4A08-9A35-1EAE551EC1B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0CA1004E-147F-4C2F-B735-98024D4892DC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87B29440-BAF7-41C7-BB3E-542C772D33A6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970A69A-B799-41B3-BB36-0EEB05C3E7A3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DAA5DB8D-AC9B-4B47-A6E9-CD3E569964A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1B7CEB0-E18D-4B0A-81FA-67CD890E899F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631396A-7ABC-4449-B6A0-820B3A9DEB0C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63B2ACF-6CB9-4C5A-BBCE-39D03491F0CE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CDACA1D0-2038-49A3-8F9A-60A6E9019920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705F32A-B182-42C6-ACC8-B5F37630ACD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654DAE1-0D75-4F3A-A5CA-E0C4D97DC58E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3B6FF00-93A6-43BB-8F56-1FFFFC25C3D2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BFCED2C7-D656-4657-AEBE-2C2241239CA1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7B1411F-F4D0-4D38-96D3-E9C1C3C8058B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94D0454F-978F-4096-99FF-CF7C05FD1C01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CC9A9C5-B602-4A55-856A-EF40E04F3BAF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2B75C585-8124-4495-B9FC-E2CEA8F277DF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23E58079-409D-498F-9135-2EA2A5772FC4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CA6F462-4F2A-4760-83A3-543D0FD468AE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CA4778E-8E1F-4E55-B584-F1A23901138A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5BE5C586-D89E-43C1-BB14-EB6985B77A0D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FE8182A-A6D7-423E-B814-144FFDAF8FF2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56A3176-195B-4F8B-A3CF-05CC61AFA261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967EA9D-6CC9-47F1-BECE-245D548FDE6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3C686B5-B923-449B-A9F7-011F747BB09E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01D28F31-1223-4A01-B8E5-6E33E94F3007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99A3E43-CF4E-4A69-A56C-0F07B7677BF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AC5E58EA-235A-4545-BBDC-58F1CA13FFE1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13A9525E-6715-4705-92F1-184D0731D43E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F9391579-F841-4F24-AACD-6E9BB4875D22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B497568-E5A5-4695-9990-4965B4889F0A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4511CF5C-FEFC-4E9D-BF83-78D31ACD5060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7F60BA3F-2EF0-4130-BBB9-73D760CB5DEA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F63A835-35B0-418C-B7E0-3F0212FC9AE9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B346B02B-0FCE-4C12-99FB-E089232D379C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CC30630-6721-4BCE-AF6D-3C13AAE91884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5AC9B34-CCE6-4A75-885B-86A4610E671B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A886EF64-4A59-4411-A0AA-CF574179119F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917B8EA-BF04-44EF-A7B1-B0AB73CD7664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81F4BFED-2EAE-4B0D-A30A-F24390D1F7FF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533BC89-0348-48DB-8ED3-D86AD8A67955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no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FB0DE539-607B-42D1-9D88-6E86DF1BD437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2989BDFA-1628-4815-91E0-99EDC6049B8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1E184BA-8D73-4F6F-8615-BE683C923C5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A3AD8DF-1C8E-44D2-A877-63FBEBDAEC01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A71A4344-CD1E-45D6-ACCC-71879EE06DFE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E1C8154A-1331-4AF7-9D08-2B07A6819530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3FFD3527-A68C-49BC-A63E-128DE47EB3A3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6CBF1B9C-D678-4E3F-83E1-77D88066AFB4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FA87E476-007D-4B8D-B3B0-52571194D7C9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8D0AA56C-3C7E-47C8-94FA-6F854342E956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D3F16D77-81BF-4E88-B966-B3D0B2752C6C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99705EB2-8CD3-471A-B876-53EF465F0A71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6800DD48-FD45-4749-933F-ADFC4327B721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1C544FA-6098-4C16-B804-EC54C7C8AC51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DC7BEC1B-7A3B-40D3-B50F-359476399601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8C88ED6-8ADB-485F-A754-FEDC54F2474F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F349B58-500C-4D64-89AE-FA66DAAC010C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90B41C3C-E32A-4992-8EFC-393FBFA93E3A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2B28B7AD-8E82-4CBE-9F17-14CE871B09BE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7F3406A-9E12-4326-8959-6C96A1B84153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D801DF3-AFBE-4860-9F0E-290A28798CB9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055F0082-4653-4153-B2F4-3D1FEBA33980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F173A9D-88C3-435F-AA04-21DC34FFCFCD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48AB151C-E547-48CB-B121-E1943510522B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86AD846-D88A-4D45-9403-26C6BE15F985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AE9265A2-60E9-46BD-8417-76CB58F78E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25" y="339509"/>
            <a:ext cx="11594502" cy="724247"/>
          </a:xfrm>
          <a:prstGeom prst="rect">
            <a:avLst/>
          </a:prstGeom>
        </p:spPr>
        <p:txBody>
          <a:bodyPr/>
          <a:lstStyle/>
          <a:p>
            <a:r>
              <a:rPr lang="hu-HU" cap="small" dirty="0"/>
              <a:t>Egyetemi Rangsor</a:t>
            </a:r>
            <a:endParaRPr lang="en-US" cap="small" dirty="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FE0EBA3-70E2-4F2B-A654-B2CF3DB25316}"/>
              </a:ext>
            </a:extLst>
          </p:cNvPr>
          <p:cNvSpPr/>
          <p:nvPr/>
        </p:nvSpPr>
        <p:spPr>
          <a:xfrm>
            <a:off x="5428481" y="5103017"/>
            <a:ext cx="482763" cy="482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2C96CE0-B062-404C-A218-EA5789809D80}"/>
              </a:ext>
            </a:extLst>
          </p:cNvPr>
          <p:cNvSpPr txBox="1"/>
          <p:nvPr/>
        </p:nvSpPr>
        <p:spPr>
          <a:xfrm>
            <a:off x="1368197" y="5099162"/>
            <a:ext cx="3311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világ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legjobb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00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felsőoktatási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intézménye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Times Higher Education (THE) 202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ö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ranglistáján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BB64CF-B7B9-4C65-A230-AC4B36F8B4CA}"/>
              </a:ext>
            </a:extLst>
          </p:cNvPr>
          <p:cNvSpPr/>
          <p:nvPr/>
        </p:nvSpPr>
        <p:spPr>
          <a:xfrm>
            <a:off x="828840" y="5103017"/>
            <a:ext cx="482763" cy="4827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6292669-AF91-4AB5-A295-723A036B8869}"/>
              </a:ext>
            </a:extLst>
          </p:cNvPr>
          <p:cNvSpPr txBox="1"/>
          <p:nvPr/>
        </p:nvSpPr>
        <p:spPr>
          <a:xfrm>
            <a:off x="6040946" y="5110224"/>
            <a:ext cx="24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11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hazai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</a:t>
            </a:r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helyen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02C7DEB-0D59-4FE4-B442-F7E8F2410D96}"/>
              </a:ext>
            </a:extLst>
          </p:cNvPr>
          <p:cNvSpPr/>
          <p:nvPr/>
        </p:nvSpPr>
        <p:spPr>
          <a:xfrm>
            <a:off x="8715765" y="5103017"/>
            <a:ext cx="482763" cy="4827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DA04699-BA68-4329-AFB1-6C892A9716A6}"/>
              </a:ext>
            </a:extLst>
          </p:cNvPr>
          <p:cNvSpPr txBox="1"/>
          <p:nvPr/>
        </p:nvSpPr>
        <p:spPr>
          <a:xfrm>
            <a:off x="9275723" y="5096409"/>
            <a:ext cx="2226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legjobb műszaki egyetemként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került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601- 800 közötti tartományba.</a:t>
            </a: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5E43087E-FC74-4D79-8213-595F55B924E0}"/>
              </a:ext>
            </a:extLst>
          </p:cNvPr>
          <p:cNvSpPr/>
          <p:nvPr/>
        </p:nvSpPr>
        <p:spPr>
          <a:xfrm>
            <a:off x="3842295" y="2839167"/>
            <a:ext cx="723141" cy="72314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7" name="Elbow Connector 5">
            <a:extLst>
              <a:ext uri="{FF2B5EF4-FFF2-40B4-BE49-F238E27FC236}">
                <a16:creationId xmlns:a16="http://schemas.microsoft.com/office/drawing/2014/main" id="{1E32ECC6-10AD-4614-B24C-AA9C23193997}"/>
              </a:ext>
            </a:extLst>
          </p:cNvPr>
          <p:cNvCxnSpPr>
            <a:cxnSpLocks/>
            <a:endCxn id="296" idx="0"/>
          </p:cNvCxnSpPr>
          <p:nvPr/>
        </p:nvCxnSpPr>
        <p:spPr>
          <a:xfrm rot="16200000" flipH="1">
            <a:off x="3074454" y="1709755"/>
            <a:ext cx="200108" cy="2058716"/>
          </a:xfrm>
          <a:prstGeom prst="bentConnector3">
            <a:avLst>
              <a:gd name="adj1" fmla="val -114238"/>
            </a:avLst>
          </a:prstGeom>
          <a:ln w="19050">
            <a:solidFill>
              <a:schemeClr val="accent4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8" name="Chart 7">
            <a:extLst>
              <a:ext uri="{FF2B5EF4-FFF2-40B4-BE49-F238E27FC236}">
                <a16:creationId xmlns:a16="http://schemas.microsoft.com/office/drawing/2014/main" id="{0E7D508C-2DB5-4383-AF6A-5FC7BCDD7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684725"/>
              </p:ext>
            </p:extLst>
          </p:nvPr>
        </p:nvGraphicFramePr>
        <p:xfrm>
          <a:off x="153205" y="2477365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1" name="TextBox 300">
            <a:extLst>
              <a:ext uri="{FF2B5EF4-FFF2-40B4-BE49-F238E27FC236}">
                <a16:creationId xmlns:a16="http://schemas.microsoft.com/office/drawing/2014/main" id="{C2BE9A35-9AED-48EE-A779-2F0751EA79E1}"/>
              </a:ext>
            </a:extLst>
          </p:cNvPr>
          <p:cNvSpPr txBox="1"/>
          <p:nvPr/>
        </p:nvSpPr>
        <p:spPr>
          <a:xfrm>
            <a:off x="1011273" y="2743975"/>
            <a:ext cx="2819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251–300 1. Semmelweis Egyetem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601–800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Óbudai Egyetem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1D76CF56-2DB7-4D40-9A5B-5EEFB0BBCF1A}"/>
              </a:ext>
            </a:extLst>
          </p:cNvPr>
          <p:cNvSpPr/>
          <p:nvPr/>
        </p:nvSpPr>
        <p:spPr>
          <a:xfrm>
            <a:off x="4658632" y="3813424"/>
            <a:ext cx="771453" cy="771453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3" name="Elbow Connector 97">
            <a:extLst>
              <a:ext uri="{FF2B5EF4-FFF2-40B4-BE49-F238E27FC236}">
                <a16:creationId xmlns:a16="http://schemas.microsoft.com/office/drawing/2014/main" id="{3ACC3F9E-90A5-4CC2-9498-CCD0B21393BA}"/>
              </a:ext>
            </a:extLst>
          </p:cNvPr>
          <p:cNvCxnSpPr>
            <a:cxnSpLocks/>
            <a:stCxn id="306" idx="2"/>
            <a:endCxn id="302" idx="4"/>
          </p:cNvCxnSpPr>
          <p:nvPr/>
        </p:nvCxnSpPr>
        <p:spPr>
          <a:xfrm rot="16200000" flipH="1">
            <a:off x="3794904" y="3335421"/>
            <a:ext cx="22955" cy="2475955"/>
          </a:xfrm>
          <a:prstGeom prst="bentConnector3">
            <a:avLst>
              <a:gd name="adj1" fmla="val 1095861"/>
            </a:avLst>
          </a:prstGeom>
          <a:ln w="19050">
            <a:solidFill>
              <a:schemeClr val="accent1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221CB5F7-09A6-48D2-A49E-3B8991D0BAE3}"/>
              </a:ext>
            </a:extLst>
          </p:cNvPr>
          <p:cNvSpPr txBox="1"/>
          <p:nvPr/>
        </p:nvSpPr>
        <p:spPr>
          <a:xfrm>
            <a:off x="613679" y="3546259"/>
            <a:ext cx="390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01–1200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Eötvös Loránd University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4.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Debreceni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5. Magyar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Agrár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- és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Élettudományi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6. 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Pécsi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DDFDABC5-4B31-4ABC-86D6-4A5BDAB8D835}"/>
              </a:ext>
            </a:extLst>
          </p:cNvPr>
          <p:cNvSpPr/>
          <p:nvPr/>
        </p:nvSpPr>
        <p:spPr>
          <a:xfrm>
            <a:off x="5940535" y="3235350"/>
            <a:ext cx="776610" cy="776610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8" name="Elbow Connector 117">
            <a:extLst>
              <a:ext uri="{FF2B5EF4-FFF2-40B4-BE49-F238E27FC236}">
                <a16:creationId xmlns:a16="http://schemas.microsoft.com/office/drawing/2014/main" id="{AEA607E4-42F4-413E-9B73-2CCD9EE2F588}"/>
              </a:ext>
            </a:extLst>
          </p:cNvPr>
          <p:cNvCxnSpPr>
            <a:cxnSpLocks/>
            <a:stCxn id="312" idx="0"/>
            <a:endCxn id="307" idx="0"/>
          </p:cNvCxnSpPr>
          <p:nvPr/>
        </p:nvCxnSpPr>
        <p:spPr>
          <a:xfrm rot="16200000" flipH="1" flipV="1">
            <a:off x="8173064" y="509118"/>
            <a:ext cx="882007" cy="4570456"/>
          </a:xfrm>
          <a:prstGeom prst="bentConnector3">
            <a:avLst>
              <a:gd name="adj1" fmla="val -25918"/>
            </a:avLst>
          </a:prstGeom>
          <a:ln w="19050">
            <a:solidFill>
              <a:schemeClr val="accent3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Oval 308">
            <a:extLst>
              <a:ext uri="{FF2B5EF4-FFF2-40B4-BE49-F238E27FC236}">
                <a16:creationId xmlns:a16="http://schemas.microsoft.com/office/drawing/2014/main" id="{E2C403F0-0C26-4A44-8F77-2DB002717A85}"/>
              </a:ext>
            </a:extLst>
          </p:cNvPr>
          <p:cNvSpPr/>
          <p:nvPr/>
        </p:nvSpPr>
        <p:spPr>
          <a:xfrm>
            <a:off x="8022598" y="3990225"/>
            <a:ext cx="806822" cy="806822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0" name="Elbow Connector 119">
            <a:extLst>
              <a:ext uri="{FF2B5EF4-FFF2-40B4-BE49-F238E27FC236}">
                <a16:creationId xmlns:a16="http://schemas.microsoft.com/office/drawing/2014/main" id="{B936FA54-5E0A-4AA3-B6D7-84721569F47A}"/>
              </a:ext>
            </a:extLst>
          </p:cNvPr>
          <p:cNvCxnSpPr>
            <a:cxnSpLocks/>
            <a:stCxn id="316" idx="2"/>
            <a:endCxn id="309" idx="4"/>
          </p:cNvCxnSpPr>
          <p:nvPr/>
        </p:nvCxnSpPr>
        <p:spPr>
          <a:xfrm rot="5400000">
            <a:off x="8751885" y="4231818"/>
            <a:ext cx="239354" cy="891105"/>
          </a:xfrm>
          <a:prstGeom prst="bentConnector3">
            <a:avLst>
              <a:gd name="adj1" fmla="val 195507"/>
            </a:avLst>
          </a:prstGeom>
          <a:ln w="19050">
            <a:solidFill>
              <a:schemeClr val="accent2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그룹 11">
            <a:extLst>
              <a:ext uri="{FF2B5EF4-FFF2-40B4-BE49-F238E27FC236}">
                <a16:creationId xmlns:a16="http://schemas.microsoft.com/office/drawing/2014/main" id="{FCEDD58F-DCAF-4000-B687-32B06C144D45}"/>
              </a:ext>
            </a:extLst>
          </p:cNvPr>
          <p:cNvGrpSpPr/>
          <p:nvPr/>
        </p:nvGrpSpPr>
        <p:grpSpPr>
          <a:xfrm>
            <a:off x="7980624" y="2353343"/>
            <a:ext cx="3602672" cy="943912"/>
            <a:chOff x="7980624" y="2412114"/>
            <a:chExt cx="3602672" cy="943912"/>
          </a:xfrm>
        </p:grpSpPr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0997D93C-C578-4A29-ACB8-B7F22F239676}"/>
                </a:ext>
              </a:extLst>
            </p:cNvPr>
            <p:cNvSpPr txBox="1"/>
            <p:nvPr/>
          </p:nvSpPr>
          <p:spPr>
            <a:xfrm>
              <a:off x="10215296" y="2412114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1201-1500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DBB8F0B8-F576-4F4D-AF57-6E09320E5ABA}"/>
                </a:ext>
              </a:extLst>
            </p:cNvPr>
            <p:cNvSpPr txBox="1"/>
            <p:nvPr/>
          </p:nvSpPr>
          <p:spPr>
            <a:xfrm>
              <a:off x="7980624" y="2709695"/>
              <a:ext cx="2789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Szegedi Egyetem 7.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BME 8.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Pannon Egyetem 9.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4" name="그룹 12">
            <a:extLst>
              <a:ext uri="{FF2B5EF4-FFF2-40B4-BE49-F238E27FC236}">
                <a16:creationId xmlns:a16="http://schemas.microsoft.com/office/drawing/2014/main" id="{018591B0-34E3-444E-81AC-9165D9588783}"/>
              </a:ext>
            </a:extLst>
          </p:cNvPr>
          <p:cNvGrpSpPr/>
          <p:nvPr/>
        </p:nvGrpSpPr>
        <p:grpSpPr>
          <a:xfrm>
            <a:off x="7815304" y="3527270"/>
            <a:ext cx="3658006" cy="1030423"/>
            <a:chOff x="7815304" y="3413715"/>
            <a:chExt cx="3658006" cy="1030423"/>
          </a:xfrm>
        </p:grpSpPr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E2F19BB-D975-4D28-BF4C-F4301862462E}"/>
                </a:ext>
              </a:extLst>
            </p:cNvPr>
            <p:cNvSpPr txBox="1"/>
            <p:nvPr/>
          </p:nvSpPr>
          <p:spPr>
            <a:xfrm>
              <a:off x="10105310" y="3413715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1500+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59197416-A8CC-4FF7-BCBE-29D0B001091C}"/>
                </a:ext>
              </a:extLst>
            </p:cNvPr>
            <p:cNvSpPr txBox="1"/>
            <p:nvPr/>
          </p:nvSpPr>
          <p:spPr>
            <a:xfrm>
              <a:off x="7815304" y="3797807"/>
              <a:ext cx="3003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Széchenyi István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10.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Miskolci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11.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</a:p>
          </p:txBody>
        </p:sp>
      </p:grpSp>
      <p:graphicFrame>
        <p:nvGraphicFramePr>
          <p:cNvPr id="317" name="Chart 7">
            <a:extLst>
              <a:ext uri="{FF2B5EF4-FFF2-40B4-BE49-F238E27FC236}">
                <a16:creationId xmlns:a16="http://schemas.microsoft.com/office/drawing/2014/main" id="{B9CDFEAB-7D61-4709-B3F1-A5798A8FE823}"/>
              </a:ext>
            </a:extLst>
          </p:cNvPr>
          <p:cNvGraphicFramePr/>
          <p:nvPr/>
        </p:nvGraphicFramePr>
        <p:xfrm>
          <a:off x="10659043" y="362791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8" name="Chart 7">
            <a:extLst>
              <a:ext uri="{FF2B5EF4-FFF2-40B4-BE49-F238E27FC236}">
                <a16:creationId xmlns:a16="http://schemas.microsoft.com/office/drawing/2014/main" id="{1AAC9105-33E3-47F9-BE0C-FD848426E38F}"/>
              </a:ext>
            </a:extLst>
          </p:cNvPr>
          <p:cNvGraphicFramePr/>
          <p:nvPr/>
        </p:nvGraphicFramePr>
        <p:xfrm>
          <a:off x="10659043" y="248138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9" name="Chart 7">
            <a:extLst>
              <a:ext uri="{FF2B5EF4-FFF2-40B4-BE49-F238E27FC236}">
                <a16:creationId xmlns:a16="http://schemas.microsoft.com/office/drawing/2014/main" id="{B6B7E935-122A-4834-A2AB-8F936E742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303585"/>
              </p:ext>
            </p:extLst>
          </p:nvPr>
        </p:nvGraphicFramePr>
        <p:xfrm>
          <a:off x="700784" y="3709036"/>
          <a:ext cx="856364" cy="91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0" name="Rectangle 30">
            <a:extLst>
              <a:ext uri="{FF2B5EF4-FFF2-40B4-BE49-F238E27FC236}">
                <a16:creationId xmlns:a16="http://schemas.microsoft.com/office/drawing/2014/main" id="{086E7D9A-AB58-48C5-96BD-D32322F3A03F}"/>
              </a:ext>
            </a:extLst>
          </p:cNvPr>
          <p:cNvSpPr/>
          <p:nvPr/>
        </p:nvSpPr>
        <p:spPr>
          <a:xfrm>
            <a:off x="5528242" y="5191268"/>
            <a:ext cx="272745" cy="271948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1" name="Rounded Rectangle 5">
            <a:extLst>
              <a:ext uri="{FF2B5EF4-FFF2-40B4-BE49-F238E27FC236}">
                <a16:creationId xmlns:a16="http://schemas.microsoft.com/office/drawing/2014/main" id="{CCB0EB4C-6BA5-4779-95C1-722E8717E24B}"/>
              </a:ext>
            </a:extLst>
          </p:cNvPr>
          <p:cNvSpPr/>
          <p:nvPr/>
        </p:nvSpPr>
        <p:spPr>
          <a:xfrm flipH="1">
            <a:off x="888945" y="5211629"/>
            <a:ext cx="336779" cy="27782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3" name="Oval 21">
            <a:extLst>
              <a:ext uri="{FF2B5EF4-FFF2-40B4-BE49-F238E27FC236}">
                <a16:creationId xmlns:a16="http://schemas.microsoft.com/office/drawing/2014/main" id="{1B037C04-35FA-4269-81D2-FD4846374C15}"/>
              </a:ext>
            </a:extLst>
          </p:cNvPr>
          <p:cNvSpPr>
            <a:spLocks noChangeAspect="1"/>
          </p:cNvSpPr>
          <p:nvPr/>
        </p:nvSpPr>
        <p:spPr>
          <a:xfrm>
            <a:off x="8792960" y="5166509"/>
            <a:ext cx="328372" cy="3311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0F9E8EC-5431-B36C-895E-21C16DE8775E}"/>
              </a:ext>
            </a:extLst>
          </p:cNvPr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775" y="1273741"/>
            <a:ext cx="2748663" cy="72424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67F8F15-7C20-26A4-FB7A-22BF8C9A4F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5" y="232895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irat: lefelé mutató nyíllal 1">
            <a:extLst>
              <a:ext uri="{FF2B5EF4-FFF2-40B4-BE49-F238E27FC236}">
                <a16:creationId xmlns:a16="http://schemas.microsoft.com/office/drawing/2014/main" id="{7C801E97-0183-B7C7-0405-9734ABA62231}"/>
              </a:ext>
            </a:extLst>
          </p:cNvPr>
          <p:cNvSpPr/>
          <p:nvPr/>
        </p:nvSpPr>
        <p:spPr>
          <a:xfrm>
            <a:off x="4391025" y="737910"/>
            <a:ext cx="3409950" cy="1322458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2">
                    <a:lumMod val="50000"/>
                  </a:schemeClr>
                </a:solidFill>
              </a:rPr>
              <a:t>ÓBUDAI EGYETEM</a:t>
            </a:r>
          </a:p>
        </p:txBody>
      </p:sp>
      <p:sp>
        <p:nvSpPr>
          <p:cNvPr id="3" name="Felirat: felfelé mutató nyíllal 2">
            <a:extLst>
              <a:ext uri="{FF2B5EF4-FFF2-40B4-BE49-F238E27FC236}">
                <a16:creationId xmlns:a16="http://schemas.microsoft.com/office/drawing/2014/main" id="{5F50BF57-2D69-E9FA-33F1-F77F0881303C}"/>
              </a:ext>
            </a:extLst>
          </p:cNvPr>
          <p:cNvSpPr/>
          <p:nvPr/>
        </p:nvSpPr>
        <p:spPr>
          <a:xfrm>
            <a:off x="128588" y="3429000"/>
            <a:ext cx="1512000" cy="1818000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cap="small" dirty="0">
                <a:solidFill>
                  <a:schemeClr val="tx2">
                    <a:lumMod val="50000"/>
                  </a:schemeClr>
                </a:solidFill>
              </a:rPr>
              <a:t>Alba Regia Kar</a:t>
            </a:r>
          </a:p>
        </p:txBody>
      </p:sp>
      <p:sp>
        <p:nvSpPr>
          <p:cNvPr id="4" name="Felirat: felfelé mutató nyíllal 3">
            <a:extLst>
              <a:ext uri="{FF2B5EF4-FFF2-40B4-BE49-F238E27FC236}">
                <a16:creationId xmlns:a16="http://schemas.microsoft.com/office/drawing/2014/main" id="{B5B9272C-4399-3403-D616-8662A56FF8B6}"/>
              </a:ext>
            </a:extLst>
          </p:cNvPr>
          <p:cNvSpPr/>
          <p:nvPr/>
        </p:nvSpPr>
        <p:spPr>
          <a:xfrm>
            <a:off x="1925738" y="400874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cap="small" dirty="0">
                <a:solidFill>
                  <a:schemeClr val="tx2">
                    <a:lumMod val="50000"/>
                  </a:schemeClr>
                </a:solidFill>
              </a:rPr>
              <a:t>Bánki Donát </a:t>
            </a:r>
            <a:r>
              <a:rPr lang="hu-HU" sz="1100" b="1" cap="small" dirty="0">
                <a:solidFill>
                  <a:schemeClr val="tx2">
                    <a:lumMod val="50000"/>
                  </a:schemeClr>
                </a:solidFill>
              </a:rPr>
              <a:t>Gépész</a:t>
            </a:r>
            <a:r>
              <a:rPr lang="hu-HU" sz="1100" cap="small" dirty="0">
                <a:solidFill>
                  <a:schemeClr val="tx2">
                    <a:lumMod val="50000"/>
                  </a:schemeClr>
                </a:solidFill>
              </a:rPr>
              <a:t> és Biztonságtechnikai Kar</a:t>
            </a:r>
          </a:p>
        </p:txBody>
      </p:sp>
      <p:sp>
        <p:nvSpPr>
          <p:cNvPr id="5" name="Felirat: felfelé mutató nyíllal 4">
            <a:extLst>
              <a:ext uri="{FF2B5EF4-FFF2-40B4-BE49-F238E27FC236}">
                <a16:creationId xmlns:a16="http://schemas.microsoft.com/office/drawing/2014/main" id="{27E40543-1C9D-A7EB-5F59-14096EAD58CE}"/>
              </a:ext>
            </a:extLst>
          </p:cNvPr>
          <p:cNvSpPr/>
          <p:nvPr/>
        </p:nvSpPr>
        <p:spPr>
          <a:xfrm>
            <a:off x="3620213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Kandó Kálmán </a:t>
            </a:r>
            <a:r>
              <a:rPr lang="hu-HU" sz="1200" b="1" cap="small" dirty="0">
                <a:solidFill>
                  <a:schemeClr val="tx2">
                    <a:lumMod val="50000"/>
                  </a:schemeClr>
                </a:solidFill>
              </a:rPr>
              <a:t>Villamosmérnöki</a:t>
            </a:r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 Kar</a:t>
            </a:r>
          </a:p>
        </p:txBody>
      </p:sp>
      <p:sp>
        <p:nvSpPr>
          <p:cNvPr id="6" name="Felirat: felfelé mutató nyíllal 5">
            <a:extLst>
              <a:ext uri="{FF2B5EF4-FFF2-40B4-BE49-F238E27FC236}">
                <a16:creationId xmlns:a16="http://schemas.microsoft.com/office/drawing/2014/main" id="{2304C2CF-DAB1-B6A1-3751-A1E6EABAF224}"/>
              </a:ext>
            </a:extLst>
          </p:cNvPr>
          <p:cNvSpPr/>
          <p:nvPr/>
        </p:nvSpPr>
        <p:spPr>
          <a:xfrm>
            <a:off x="5350761" y="4760763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Keleti Károly </a:t>
            </a:r>
            <a:r>
              <a:rPr lang="hu-HU" sz="1200" b="1" cap="small" dirty="0">
                <a:solidFill>
                  <a:schemeClr val="tx2">
                    <a:lumMod val="50000"/>
                  </a:schemeClr>
                </a:solidFill>
              </a:rPr>
              <a:t>Gazdasági</a:t>
            </a:r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 Kar</a:t>
            </a:r>
          </a:p>
        </p:txBody>
      </p:sp>
      <p:sp>
        <p:nvSpPr>
          <p:cNvPr id="7" name="Felirat: felfelé mutató nyíllal 6">
            <a:extLst>
              <a:ext uri="{FF2B5EF4-FFF2-40B4-BE49-F238E27FC236}">
                <a16:creationId xmlns:a16="http://schemas.microsoft.com/office/drawing/2014/main" id="{746F5EF6-9EC6-BB5A-D4AA-C5292CB0F9DB}"/>
              </a:ext>
            </a:extLst>
          </p:cNvPr>
          <p:cNvSpPr/>
          <p:nvPr/>
        </p:nvSpPr>
        <p:spPr>
          <a:xfrm>
            <a:off x="7059787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Neumann János </a:t>
            </a:r>
            <a:r>
              <a:rPr lang="hu-HU" sz="1200" b="1" cap="small" dirty="0">
                <a:solidFill>
                  <a:schemeClr val="tx2">
                    <a:lumMod val="50000"/>
                  </a:schemeClr>
                </a:solidFill>
              </a:rPr>
              <a:t>Informatikai</a:t>
            </a:r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 Kar</a:t>
            </a:r>
          </a:p>
        </p:txBody>
      </p:sp>
      <p:sp>
        <p:nvSpPr>
          <p:cNvPr id="8" name="Felirat: felfelé mutató nyíllal 7">
            <a:extLst>
              <a:ext uri="{FF2B5EF4-FFF2-40B4-BE49-F238E27FC236}">
                <a16:creationId xmlns:a16="http://schemas.microsoft.com/office/drawing/2014/main" id="{88F593C0-7F78-A5F4-E73E-7D1BF958BBC1}"/>
              </a:ext>
            </a:extLst>
          </p:cNvPr>
          <p:cNvSpPr/>
          <p:nvPr/>
        </p:nvSpPr>
        <p:spPr>
          <a:xfrm>
            <a:off x="8810268" y="4008748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Rejtő Sándor Könnyűipari és Környezetvédelmi Kar</a:t>
            </a:r>
          </a:p>
        </p:txBody>
      </p:sp>
      <p:sp>
        <p:nvSpPr>
          <p:cNvPr id="9" name="Felirat: felfelé mutató nyíllal 8">
            <a:extLst>
              <a:ext uri="{FF2B5EF4-FFF2-40B4-BE49-F238E27FC236}">
                <a16:creationId xmlns:a16="http://schemas.microsoft.com/office/drawing/2014/main" id="{5DB50090-88EA-B768-87E7-1A740AEB6A64}"/>
              </a:ext>
            </a:extLst>
          </p:cNvPr>
          <p:cNvSpPr/>
          <p:nvPr/>
        </p:nvSpPr>
        <p:spPr>
          <a:xfrm>
            <a:off x="10560749" y="3427724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cap="small" dirty="0">
                <a:solidFill>
                  <a:schemeClr val="tx2">
                    <a:lumMod val="50000"/>
                  </a:schemeClr>
                </a:solidFill>
              </a:rPr>
              <a:t>Ybl Miklós Építéstudományi Kar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51210EBC-AFF1-A6D0-0B8C-AE641E3C781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2060368"/>
            <a:ext cx="10761" cy="270039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4C14FE84-F080-8916-56C4-848D9FE444CD}"/>
              </a:ext>
            </a:extLst>
          </p:cNvPr>
          <p:cNvCxnSpPr>
            <a:cxnSpLocks/>
          </p:cNvCxnSpPr>
          <p:nvPr/>
        </p:nvCxnSpPr>
        <p:spPr>
          <a:xfrm>
            <a:off x="884588" y="2409825"/>
            <a:ext cx="10429875" cy="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A9F6726C-A359-2621-CC04-8A4F697073E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84588" y="2409825"/>
            <a:ext cx="0" cy="101917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38CA454-08C4-7B18-E1F1-01E592838C0A}"/>
              </a:ext>
            </a:extLst>
          </p:cNvPr>
          <p:cNvCxnSpPr>
            <a:cxnSpLocks/>
          </p:cNvCxnSpPr>
          <p:nvPr/>
        </p:nvCxnSpPr>
        <p:spPr>
          <a:xfrm>
            <a:off x="11314463" y="2408549"/>
            <a:ext cx="0" cy="101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C83CBD44-68BE-C865-1953-4348E15AFA3B}"/>
              </a:ext>
            </a:extLst>
          </p:cNvPr>
          <p:cNvCxnSpPr>
            <a:cxnSpLocks/>
          </p:cNvCxnSpPr>
          <p:nvPr/>
        </p:nvCxnSpPr>
        <p:spPr>
          <a:xfrm>
            <a:off x="2675288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7351DA58-6AA3-648C-0CB2-E44CB4E5DD76}"/>
              </a:ext>
            </a:extLst>
          </p:cNvPr>
          <p:cNvCxnSpPr>
            <a:cxnSpLocks/>
          </p:cNvCxnSpPr>
          <p:nvPr/>
        </p:nvCxnSpPr>
        <p:spPr>
          <a:xfrm>
            <a:off x="9561863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AC95C0A-EA07-7EEC-15DB-9012553F5206}"/>
              </a:ext>
            </a:extLst>
          </p:cNvPr>
          <p:cNvCxnSpPr>
            <a:cxnSpLocks/>
          </p:cNvCxnSpPr>
          <p:nvPr/>
        </p:nvCxnSpPr>
        <p:spPr>
          <a:xfrm>
            <a:off x="439102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1B2FBD85-8C75-D4E8-E2A5-32C211AB69AE}"/>
              </a:ext>
            </a:extLst>
          </p:cNvPr>
          <p:cNvCxnSpPr>
            <a:cxnSpLocks/>
          </p:cNvCxnSpPr>
          <p:nvPr/>
        </p:nvCxnSpPr>
        <p:spPr>
          <a:xfrm>
            <a:off x="780097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54">
            <a:extLst>
              <a:ext uri="{FF2B5EF4-FFF2-40B4-BE49-F238E27FC236}">
                <a16:creationId xmlns:a16="http://schemas.microsoft.com/office/drawing/2014/main" id="{FB74A696-EA4B-3713-519A-7ECAB5590E3E}"/>
              </a:ext>
            </a:extLst>
          </p:cNvPr>
          <p:cNvGrpSpPr/>
          <p:nvPr/>
        </p:nvGrpSpPr>
        <p:grpSpPr>
          <a:xfrm rot="479008">
            <a:off x="6795131" y="289675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Rectangle 5">
              <a:extLst>
                <a:ext uri="{FF2B5EF4-FFF2-40B4-BE49-F238E27FC236}">
                  <a16:creationId xmlns:a16="http://schemas.microsoft.com/office/drawing/2014/main" id="{A23FBCE4-3B99-4961-9433-0D4CAE4452E3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FAB67A53-76B6-D30B-C660-8ADAEF6A35F6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972EFC6D-90B8-8925-647E-C5D40CB986FF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80" name="Straight Connector 58">
              <a:extLst>
                <a:ext uri="{FF2B5EF4-FFF2-40B4-BE49-F238E27FC236}">
                  <a16:creationId xmlns:a16="http://schemas.microsoft.com/office/drawing/2014/main" id="{A04A017F-7794-F118-C65D-705344616D8A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59">
              <a:extLst>
                <a:ext uri="{FF2B5EF4-FFF2-40B4-BE49-F238E27FC236}">
                  <a16:creationId xmlns:a16="http://schemas.microsoft.com/office/drawing/2014/main" id="{CF4970F4-7878-28BF-0268-C8907B2FF8D7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Isosceles Triangle 60">
              <a:extLst>
                <a:ext uri="{FF2B5EF4-FFF2-40B4-BE49-F238E27FC236}">
                  <a16:creationId xmlns:a16="http://schemas.microsoft.com/office/drawing/2014/main" id="{1B7341E3-1A20-9308-0346-45064603367F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3" name="Tizenkétszög 82">
            <a:extLst>
              <a:ext uri="{FF2B5EF4-FFF2-40B4-BE49-F238E27FC236}">
                <a16:creationId xmlns:a16="http://schemas.microsoft.com/office/drawing/2014/main" id="{1698075C-591B-52F4-BEDA-105356484D5E}"/>
              </a:ext>
            </a:extLst>
          </p:cNvPr>
          <p:cNvSpPr/>
          <p:nvPr/>
        </p:nvSpPr>
        <p:spPr>
          <a:xfrm>
            <a:off x="648936" y="2789549"/>
            <a:ext cx="457200" cy="419099"/>
          </a:xfrm>
          <a:prstGeom prst="dodecagon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</a:t>
            </a:r>
          </a:p>
        </p:txBody>
      </p:sp>
      <p:sp>
        <p:nvSpPr>
          <p:cNvPr id="84" name="Tizenkétszög 83">
            <a:extLst>
              <a:ext uri="{FF2B5EF4-FFF2-40B4-BE49-F238E27FC236}">
                <a16:creationId xmlns:a16="http://schemas.microsoft.com/office/drawing/2014/main" id="{54710264-F993-D39F-B0E9-AC6F6A626E84}"/>
              </a:ext>
            </a:extLst>
          </p:cNvPr>
          <p:cNvSpPr/>
          <p:nvPr/>
        </p:nvSpPr>
        <p:spPr>
          <a:xfrm>
            <a:off x="2444216" y="3301110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2</a:t>
            </a:r>
          </a:p>
        </p:txBody>
      </p:sp>
      <p:sp>
        <p:nvSpPr>
          <p:cNvPr id="85" name="Tizenkétszög 84">
            <a:extLst>
              <a:ext uri="{FF2B5EF4-FFF2-40B4-BE49-F238E27FC236}">
                <a16:creationId xmlns:a16="http://schemas.microsoft.com/office/drawing/2014/main" id="{6DBDBCFD-919A-6C48-61AE-8D3E752D3A4C}"/>
              </a:ext>
            </a:extLst>
          </p:cNvPr>
          <p:cNvSpPr/>
          <p:nvPr/>
        </p:nvSpPr>
        <p:spPr>
          <a:xfrm>
            <a:off x="4171952" y="372775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3</a:t>
            </a:r>
          </a:p>
        </p:txBody>
      </p:sp>
      <p:sp>
        <p:nvSpPr>
          <p:cNvPr id="86" name="Tizenkétszög 85">
            <a:extLst>
              <a:ext uri="{FF2B5EF4-FFF2-40B4-BE49-F238E27FC236}">
                <a16:creationId xmlns:a16="http://schemas.microsoft.com/office/drawing/2014/main" id="{B250E713-287C-845A-BEE0-D3DC1C24D632}"/>
              </a:ext>
            </a:extLst>
          </p:cNvPr>
          <p:cNvSpPr/>
          <p:nvPr/>
        </p:nvSpPr>
        <p:spPr>
          <a:xfrm>
            <a:off x="5878162" y="4029076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4</a:t>
            </a:r>
          </a:p>
        </p:txBody>
      </p:sp>
      <p:sp>
        <p:nvSpPr>
          <p:cNvPr id="87" name="Tizenkétszög 86">
            <a:extLst>
              <a:ext uri="{FF2B5EF4-FFF2-40B4-BE49-F238E27FC236}">
                <a16:creationId xmlns:a16="http://schemas.microsoft.com/office/drawing/2014/main" id="{7455E31B-5CAF-36ED-67D7-012D1D6139E1}"/>
              </a:ext>
            </a:extLst>
          </p:cNvPr>
          <p:cNvSpPr/>
          <p:nvPr/>
        </p:nvSpPr>
        <p:spPr>
          <a:xfrm>
            <a:off x="7592664" y="370917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5</a:t>
            </a:r>
          </a:p>
        </p:txBody>
      </p:sp>
      <p:sp>
        <p:nvSpPr>
          <p:cNvPr id="88" name="Tizenkétszög 87">
            <a:extLst>
              <a:ext uri="{FF2B5EF4-FFF2-40B4-BE49-F238E27FC236}">
                <a16:creationId xmlns:a16="http://schemas.microsoft.com/office/drawing/2014/main" id="{77E9AAAD-AEFF-CA8E-EE17-68B3FB1CE106}"/>
              </a:ext>
            </a:extLst>
          </p:cNvPr>
          <p:cNvSpPr/>
          <p:nvPr/>
        </p:nvSpPr>
        <p:spPr>
          <a:xfrm>
            <a:off x="9333263" y="331214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89" name="Tizenkétszög 88">
            <a:extLst>
              <a:ext uri="{FF2B5EF4-FFF2-40B4-BE49-F238E27FC236}">
                <a16:creationId xmlns:a16="http://schemas.microsoft.com/office/drawing/2014/main" id="{5C208CFD-1F1F-4380-8E9B-1CFDF8F1DFBA}"/>
              </a:ext>
            </a:extLst>
          </p:cNvPr>
          <p:cNvSpPr/>
          <p:nvPr/>
        </p:nvSpPr>
        <p:spPr>
          <a:xfrm>
            <a:off x="11078812" y="270858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7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D4C1DE0-40B8-A331-74CA-D6CC07A766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300783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177498"/>
            <a:ext cx="11573197" cy="724247"/>
          </a:xfrm>
        </p:spPr>
        <p:txBody>
          <a:bodyPr/>
          <a:lstStyle/>
          <a:p>
            <a:pPr algn="r"/>
            <a:r>
              <a:rPr lang="en-US" sz="4000" b="1" cap="small" dirty="0" err="1"/>
              <a:t>Szakok</a:t>
            </a:r>
            <a:r>
              <a:rPr lang="en-US" sz="4000" b="1" cap="small" dirty="0"/>
              <a:t> </a:t>
            </a:r>
            <a:r>
              <a:rPr lang="en-US" sz="4000" b="1" cap="small" dirty="0" err="1"/>
              <a:t>az</a:t>
            </a:r>
            <a:r>
              <a:rPr lang="en-US" sz="4000" b="1" cap="small" dirty="0"/>
              <a:t> Alba Regia Karon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85251D-D20B-474E-B674-04031C245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63283"/>
              </p:ext>
            </p:extLst>
          </p:nvPr>
        </p:nvGraphicFramePr>
        <p:xfrm>
          <a:off x="376617" y="1232093"/>
          <a:ext cx="11520109" cy="499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Felsőoktatási szakképzés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FOSZK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Alapképzési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szakok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BSc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Mesterképzés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Szakirányú továbbképzések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PGd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 asszisztens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Gépészmérnök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Geoinformatikai</a:t>
                      </a: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Mechatronikai 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Ipari robotizálási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Műszaki menedzser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Pilóta nélküli légjármű üzemeltető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Villamosmérnök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Sportközgazdász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Precíziós gazdálkodási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Földmérő és földrendező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Számítógépes hálózatok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Gazdálkodás és menedzsment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Szervezetfejlesztő tréner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aphic 299">
            <a:extLst>
              <a:ext uri="{FF2B5EF4-FFF2-40B4-BE49-F238E27FC236}">
                <a16:creationId xmlns:a16="http://schemas.microsoft.com/office/drawing/2014/main" id="{FD3C24BF-6601-B77A-B1C8-75C348942ABD}"/>
              </a:ext>
            </a:extLst>
          </p:cNvPr>
          <p:cNvGrpSpPr/>
          <p:nvPr/>
        </p:nvGrpSpPr>
        <p:grpSpPr>
          <a:xfrm>
            <a:off x="376616" y="3823855"/>
            <a:ext cx="2815508" cy="2694636"/>
            <a:chOff x="5671581" y="2568773"/>
            <a:chExt cx="3185568" cy="3050872"/>
          </a:xfrm>
        </p:grpSpPr>
        <p:sp>
          <p:nvSpPr>
            <p:cNvPr id="8" name="Freeform: Shape 300">
              <a:extLst>
                <a:ext uri="{FF2B5EF4-FFF2-40B4-BE49-F238E27FC236}">
                  <a16:creationId xmlns:a16="http://schemas.microsoft.com/office/drawing/2014/main" id="{52D87E2F-A6D9-B95F-1D14-A88A9F4761BD}"/>
                </a:ext>
              </a:extLst>
            </p:cNvPr>
            <p:cNvSpPr/>
            <p:nvPr/>
          </p:nvSpPr>
          <p:spPr>
            <a:xfrm>
              <a:off x="7086229" y="2833114"/>
              <a:ext cx="803463" cy="419242"/>
            </a:xfrm>
            <a:custGeom>
              <a:avLst/>
              <a:gdLst>
                <a:gd name="connsiteX0" fmla="*/ 803464 w 803463"/>
                <a:gd name="connsiteY0" fmla="*/ 419242 h 419242"/>
                <a:gd name="connsiteX1" fmla="*/ 39735 w 803463"/>
                <a:gd name="connsiteY1" fmla="*/ 419242 h 419242"/>
                <a:gd name="connsiteX2" fmla="*/ 0 w 803463"/>
                <a:gd name="connsiteY2" fmla="*/ 379507 h 419242"/>
                <a:gd name="connsiteX3" fmla="*/ 0 w 803463"/>
                <a:gd name="connsiteY3" fmla="*/ 0 h 419242"/>
                <a:gd name="connsiteX4" fmla="*/ 803464 w 803463"/>
                <a:gd name="connsiteY4" fmla="*/ 0 h 419242"/>
                <a:gd name="connsiteX5" fmla="*/ 803464 w 803463"/>
                <a:gd name="connsiteY5" fmla="*/ 419242 h 4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463" h="419242">
                  <a:moveTo>
                    <a:pt x="803464" y="419242"/>
                  </a:moveTo>
                  <a:lnTo>
                    <a:pt x="39735" y="419242"/>
                  </a:lnTo>
                  <a:cubicBezTo>
                    <a:pt x="17847" y="419242"/>
                    <a:pt x="0" y="401395"/>
                    <a:pt x="0" y="379507"/>
                  </a:cubicBezTo>
                  <a:lnTo>
                    <a:pt x="0" y="0"/>
                  </a:lnTo>
                  <a:lnTo>
                    <a:pt x="803464" y="0"/>
                  </a:lnTo>
                  <a:lnTo>
                    <a:pt x="803464" y="419242"/>
                  </a:ln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01">
              <a:extLst>
                <a:ext uri="{FF2B5EF4-FFF2-40B4-BE49-F238E27FC236}">
                  <a16:creationId xmlns:a16="http://schemas.microsoft.com/office/drawing/2014/main" id="{1EFA29CE-8300-6BE9-F1BD-EE595AF919D5}"/>
                </a:ext>
              </a:extLst>
            </p:cNvPr>
            <p:cNvSpPr/>
            <p:nvPr/>
          </p:nvSpPr>
          <p:spPr>
            <a:xfrm>
              <a:off x="6727936" y="2568773"/>
              <a:ext cx="1562813" cy="484906"/>
            </a:xfrm>
            <a:custGeom>
              <a:avLst/>
              <a:gdLst>
                <a:gd name="connsiteX0" fmla="*/ 810198 w 1562813"/>
                <a:gd name="connsiteY0" fmla="*/ 0 h 484906"/>
                <a:gd name="connsiteX1" fmla="*/ 0 w 1562813"/>
                <a:gd name="connsiteY1" fmla="*/ 142441 h 484906"/>
                <a:gd name="connsiteX2" fmla="*/ 851954 w 1562813"/>
                <a:gd name="connsiteY2" fmla="*/ 484907 h 484906"/>
                <a:gd name="connsiteX3" fmla="*/ 1562814 w 1562813"/>
                <a:gd name="connsiteY3" fmla="*/ 125604 h 4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84906">
                  <a:moveTo>
                    <a:pt x="810198" y="0"/>
                  </a:moveTo>
                  <a:lnTo>
                    <a:pt x="0" y="142441"/>
                  </a:lnTo>
                  <a:lnTo>
                    <a:pt x="851954" y="484907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1D222D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02">
              <a:extLst>
                <a:ext uri="{FF2B5EF4-FFF2-40B4-BE49-F238E27FC236}">
                  <a16:creationId xmlns:a16="http://schemas.microsoft.com/office/drawing/2014/main" id="{683131F1-B523-ADD8-A81B-E1F969D0520D}"/>
                </a:ext>
              </a:extLst>
            </p:cNvPr>
            <p:cNvSpPr/>
            <p:nvPr/>
          </p:nvSpPr>
          <p:spPr>
            <a:xfrm>
              <a:off x="6727936" y="2568773"/>
              <a:ext cx="1562813" cy="403415"/>
            </a:xfrm>
            <a:custGeom>
              <a:avLst/>
              <a:gdLst>
                <a:gd name="connsiteX0" fmla="*/ 810198 w 1562813"/>
                <a:gd name="connsiteY0" fmla="*/ 0 h 403415"/>
                <a:gd name="connsiteX1" fmla="*/ 0 w 1562813"/>
                <a:gd name="connsiteY1" fmla="*/ 142441 h 403415"/>
                <a:gd name="connsiteX2" fmla="*/ 873506 w 1562813"/>
                <a:gd name="connsiteY2" fmla="*/ 403416 h 403415"/>
                <a:gd name="connsiteX3" fmla="*/ 1562814 w 1562813"/>
                <a:gd name="connsiteY3" fmla="*/ 125604 h 4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03415">
                  <a:moveTo>
                    <a:pt x="810198" y="0"/>
                  </a:moveTo>
                  <a:lnTo>
                    <a:pt x="0" y="142441"/>
                  </a:lnTo>
                  <a:lnTo>
                    <a:pt x="873506" y="403416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33333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03">
              <a:extLst>
                <a:ext uri="{FF2B5EF4-FFF2-40B4-BE49-F238E27FC236}">
                  <a16:creationId xmlns:a16="http://schemas.microsoft.com/office/drawing/2014/main" id="{427F2DA3-259F-A05E-1E66-4334EDBEF3FA}"/>
                </a:ext>
              </a:extLst>
            </p:cNvPr>
            <p:cNvSpPr/>
            <p:nvPr/>
          </p:nvSpPr>
          <p:spPr>
            <a:xfrm>
              <a:off x="7095867" y="3238994"/>
              <a:ext cx="802153" cy="970922"/>
            </a:xfrm>
            <a:custGeom>
              <a:avLst/>
              <a:gdLst>
                <a:gd name="connsiteX0" fmla="*/ 801907 w 802153"/>
                <a:gd name="connsiteY0" fmla="*/ 249755 h 970922"/>
                <a:gd name="connsiteX1" fmla="*/ 768233 w 802153"/>
                <a:gd name="connsiteY1" fmla="*/ 215744 h 970922"/>
                <a:gd name="connsiteX2" fmla="*/ 755437 w 802153"/>
                <a:gd name="connsiteY2" fmla="*/ 230897 h 970922"/>
                <a:gd name="connsiteX3" fmla="*/ 744661 w 802153"/>
                <a:gd name="connsiteY3" fmla="*/ 262551 h 970922"/>
                <a:gd name="connsiteX4" fmla="*/ 728834 w 802153"/>
                <a:gd name="connsiteY4" fmla="*/ 271643 h 970922"/>
                <a:gd name="connsiteX5" fmla="*/ 721763 w 802153"/>
                <a:gd name="connsiteY5" fmla="*/ 250091 h 970922"/>
                <a:gd name="connsiteX6" fmla="*/ 727824 w 802153"/>
                <a:gd name="connsiteY6" fmla="*/ 106303 h 970922"/>
                <a:gd name="connsiteX7" fmla="*/ 695497 w 802153"/>
                <a:gd name="connsiteY7" fmla="*/ 11679 h 970922"/>
                <a:gd name="connsiteX8" fmla="*/ 683037 w 802153"/>
                <a:gd name="connsiteY8" fmla="*/ 7301 h 970922"/>
                <a:gd name="connsiteX9" fmla="*/ 131793 w 802153"/>
                <a:gd name="connsiteY9" fmla="*/ 903 h 970922"/>
                <a:gd name="connsiteX10" fmla="*/ 103506 w 802153"/>
                <a:gd name="connsiteY10" fmla="*/ 7638 h 970922"/>
                <a:gd name="connsiteX11" fmla="*/ 77241 w 802153"/>
                <a:gd name="connsiteY11" fmla="*/ 55792 h 970922"/>
                <a:gd name="connsiteX12" fmla="*/ 70843 w 802153"/>
                <a:gd name="connsiteY12" fmla="*/ 130548 h 970922"/>
                <a:gd name="connsiteX13" fmla="*/ 74884 w 802153"/>
                <a:gd name="connsiteY13" fmla="*/ 242683 h 970922"/>
                <a:gd name="connsiteX14" fmla="*/ 66128 w 802153"/>
                <a:gd name="connsiteY14" fmla="*/ 271643 h 970922"/>
                <a:gd name="connsiteX15" fmla="*/ 53332 w 802153"/>
                <a:gd name="connsiteY15" fmla="*/ 263224 h 970922"/>
                <a:gd name="connsiteX16" fmla="*/ 43567 w 802153"/>
                <a:gd name="connsiteY16" fmla="*/ 236285 h 970922"/>
                <a:gd name="connsiteX17" fmla="*/ 31781 w 802153"/>
                <a:gd name="connsiteY17" fmla="*/ 221805 h 970922"/>
                <a:gd name="connsiteX18" fmla="*/ 1474 w 802153"/>
                <a:gd name="connsiteY18" fmla="*/ 240326 h 970922"/>
                <a:gd name="connsiteX19" fmla="*/ 36158 w 802153"/>
                <a:gd name="connsiteY19" fmla="*/ 425197 h 970922"/>
                <a:gd name="connsiteX20" fmla="*/ 59730 w 802153"/>
                <a:gd name="connsiteY20" fmla="*/ 455167 h 970922"/>
                <a:gd name="connsiteX21" fmla="*/ 102833 w 802153"/>
                <a:gd name="connsiteY21" fmla="*/ 527903 h 970922"/>
                <a:gd name="connsiteX22" fmla="*/ 162099 w 802153"/>
                <a:gd name="connsiteY22" fmla="*/ 654180 h 970922"/>
                <a:gd name="connsiteX23" fmla="*/ 170518 w 802153"/>
                <a:gd name="connsiteY23" fmla="*/ 673038 h 970922"/>
                <a:gd name="connsiteX24" fmla="*/ 170518 w 802153"/>
                <a:gd name="connsiteY24" fmla="*/ 777428 h 970922"/>
                <a:gd name="connsiteX25" fmla="*/ 385359 w 802153"/>
                <a:gd name="connsiteY25" fmla="*/ 967349 h 970922"/>
                <a:gd name="connsiteX26" fmla="*/ 405563 w 802153"/>
                <a:gd name="connsiteY26" fmla="*/ 964319 h 970922"/>
                <a:gd name="connsiteX27" fmla="*/ 620067 w 802153"/>
                <a:gd name="connsiteY27" fmla="*/ 778101 h 970922"/>
                <a:gd name="connsiteX28" fmla="*/ 619730 w 802153"/>
                <a:gd name="connsiteY28" fmla="*/ 722539 h 970922"/>
                <a:gd name="connsiteX29" fmla="*/ 650373 w 802153"/>
                <a:gd name="connsiteY29" fmla="*/ 645425 h 970922"/>
                <a:gd name="connsiteX30" fmla="*/ 694487 w 802153"/>
                <a:gd name="connsiteY30" fmla="*/ 560230 h 970922"/>
                <a:gd name="connsiteX31" fmla="*/ 750386 w 802153"/>
                <a:gd name="connsiteY31" fmla="*/ 446075 h 970922"/>
                <a:gd name="connsiteX32" fmla="*/ 775304 w 802153"/>
                <a:gd name="connsiteY32" fmla="*/ 413074 h 970922"/>
                <a:gd name="connsiteX33" fmla="*/ 801907 w 802153"/>
                <a:gd name="connsiteY33" fmla="*/ 249755 h 97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2153" h="970922">
                  <a:moveTo>
                    <a:pt x="801907" y="249755"/>
                  </a:moveTo>
                  <a:cubicBezTo>
                    <a:pt x="801233" y="225173"/>
                    <a:pt x="793152" y="217428"/>
                    <a:pt x="768233" y="215744"/>
                  </a:cubicBezTo>
                  <a:cubicBezTo>
                    <a:pt x="758804" y="216417"/>
                    <a:pt x="757457" y="224499"/>
                    <a:pt x="755437" y="230897"/>
                  </a:cubicBezTo>
                  <a:cubicBezTo>
                    <a:pt x="752069" y="241336"/>
                    <a:pt x="748702" y="252112"/>
                    <a:pt x="744661" y="262551"/>
                  </a:cubicBezTo>
                  <a:cubicBezTo>
                    <a:pt x="741630" y="269622"/>
                    <a:pt x="736579" y="273327"/>
                    <a:pt x="728834" y="271643"/>
                  </a:cubicBezTo>
                  <a:cubicBezTo>
                    <a:pt x="721426" y="269959"/>
                    <a:pt x="721763" y="252785"/>
                    <a:pt x="721763" y="250091"/>
                  </a:cubicBezTo>
                  <a:cubicBezTo>
                    <a:pt x="725130" y="202274"/>
                    <a:pt x="729508" y="154457"/>
                    <a:pt x="727824" y="106303"/>
                  </a:cubicBezTo>
                  <a:cubicBezTo>
                    <a:pt x="726477" y="71956"/>
                    <a:pt x="720416" y="38281"/>
                    <a:pt x="695497" y="11679"/>
                  </a:cubicBezTo>
                  <a:cubicBezTo>
                    <a:pt x="691793" y="8985"/>
                    <a:pt x="687415" y="7301"/>
                    <a:pt x="683037" y="7301"/>
                  </a:cubicBezTo>
                  <a:cubicBezTo>
                    <a:pt x="654414" y="6291"/>
                    <a:pt x="147283" y="3934"/>
                    <a:pt x="131793" y="903"/>
                  </a:cubicBezTo>
                  <a:cubicBezTo>
                    <a:pt x="122027" y="-1117"/>
                    <a:pt x="111588" y="-107"/>
                    <a:pt x="103506" y="7638"/>
                  </a:cubicBezTo>
                  <a:cubicBezTo>
                    <a:pt x="90710" y="21781"/>
                    <a:pt x="82965" y="38281"/>
                    <a:pt x="77241" y="55792"/>
                  </a:cubicBezTo>
                  <a:cubicBezTo>
                    <a:pt x="69159" y="80374"/>
                    <a:pt x="70169" y="105966"/>
                    <a:pt x="70843" y="130548"/>
                  </a:cubicBezTo>
                  <a:cubicBezTo>
                    <a:pt x="71853" y="167927"/>
                    <a:pt x="69159" y="205642"/>
                    <a:pt x="74884" y="242683"/>
                  </a:cubicBezTo>
                  <a:cubicBezTo>
                    <a:pt x="75894" y="248071"/>
                    <a:pt x="73536" y="270969"/>
                    <a:pt x="66128" y="271643"/>
                  </a:cubicBezTo>
                  <a:cubicBezTo>
                    <a:pt x="59393" y="272316"/>
                    <a:pt x="55689" y="268949"/>
                    <a:pt x="53332" y="263224"/>
                  </a:cubicBezTo>
                  <a:cubicBezTo>
                    <a:pt x="49291" y="254469"/>
                    <a:pt x="47271" y="245377"/>
                    <a:pt x="43567" y="236285"/>
                  </a:cubicBezTo>
                  <a:cubicBezTo>
                    <a:pt x="41209" y="230561"/>
                    <a:pt x="40536" y="222816"/>
                    <a:pt x="31781" y="221805"/>
                  </a:cubicBezTo>
                  <a:cubicBezTo>
                    <a:pt x="9219" y="220122"/>
                    <a:pt x="2821" y="223489"/>
                    <a:pt x="1474" y="240326"/>
                  </a:cubicBezTo>
                  <a:cubicBezTo>
                    <a:pt x="-3577" y="304980"/>
                    <a:pt x="3494" y="367614"/>
                    <a:pt x="36158" y="425197"/>
                  </a:cubicBezTo>
                  <a:cubicBezTo>
                    <a:pt x="42220" y="435972"/>
                    <a:pt x="47607" y="448095"/>
                    <a:pt x="59730" y="455167"/>
                  </a:cubicBezTo>
                  <a:cubicBezTo>
                    <a:pt x="87343" y="471330"/>
                    <a:pt x="100812" y="495239"/>
                    <a:pt x="102833" y="527903"/>
                  </a:cubicBezTo>
                  <a:cubicBezTo>
                    <a:pt x="105527" y="577404"/>
                    <a:pt x="122027" y="621853"/>
                    <a:pt x="162099" y="654180"/>
                  </a:cubicBezTo>
                  <a:cubicBezTo>
                    <a:pt x="168161" y="659232"/>
                    <a:pt x="170518" y="664956"/>
                    <a:pt x="170518" y="673038"/>
                  </a:cubicBezTo>
                  <a:cubicBezTo>
                    <a:pt x="170181" y="707722"/>
                    <a:pt x="170518" y="742407"/>
                    <a:pt x="170518" y="777428"/>
                  </a:cubicBezTo>
                  <a:cubicBezTo>
                    <a:pt x="180620" y="796285"/>
                    <a:pt x="367174" y="950512"/>
                    <a:pt x="385359" y="967349"/>
                  </a:cubicBezTo>
                  <a:cubicBezTo>
                    <a:pt x="393104" y="974421"/>
                    <a:pt x="399502" y="969707"/>
                    <a:pt x="405563" y="964319"/>
                  </a:cubicBezTo>
                  <a:cubicBezTo>
                    <a:pt x="428798" y="943441"/>
                    <a:pt x="615353" y="786520"/>
                    <a:pt x="620067" y="778101"/>
                  </a:cubicBezTo>
                  <a:cubicBezTo>
                    <a:pt x="620067" y="759580"/>
                    <a:pt x="621750" y="741060"/>
                    <a:pt x="619730" y="722539"/>
                  </a:cubicBezTo>
                  <a:cubicBezTo>
                    <a:pt x="616363" y="690885"/>
                    <a:pt x="624108" y="666640"/>
                    <a:pt x="650373" y="645425"/>
                  </a:cubicBezTo>
                  <a:cubicBezTo>
                    <a:pt x="676303" y="624547"/>
                    <a:pt x="695497" y="595251"/>
                    <a:pt x="694487" y="560230"/>
                  </a:cubicBezTo>
                  <a:cubicBezTo>
                    <a:pt x="693476" y="511739"/>
                    <a:pt x="714018" y="475371"/>
                    <a:pt x="750386" y="446075"/>
                  </a:cubicBezTo>
                  <a:cubicBezTo>
                    <a:pt x="761498" y="436983"/>
                    <a:pt x="769916" y="426207"/>
                    <a:pt x="775304" y="413074"/>
                  </a:cubicBezTo>
                  <a:cubicBezTo>
                    <a:pt x="796856" y="361216"/>
                    <a:pt x="803591" y="305990"/>
                    <a:pt x="801907" y="249755"/>
                  </a:cubicBezTo>
                  <a:close/>
                </a:path>
              </a:pathLst>
            </a:custGeom>
            <a:solidFill>
              <a:srgbClr val="FDC69A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04">
              <a:extLst>
                <a:ext uri="{FF2B5EF4-FFF2-40B4-BE49-F238E27FC236}">
                  <a16:creationId xmlns:a16="http://schemas.microsoft.com/office/drawing/2014/main" id="{8029DA6E-0A2B-2542-9592-62A602E1DD8B}"/>
                </a:ext>
              </a:extLst>
            </p:cNvPr>
            <p:cNvSpPr/>
            <p:nvPr/>
          </p:nvSpPr>
          <p:spPr>
            <a:xfrm>
              <a:off x="6364930" y="4179741"/>
              <a:ext cx="2491221" cy="1440441"/>
            </a:xfrm>
            <a:custGeom>
              <a:avLst/>
              <a:gdLst>
                <a:gd name="connsiteX0" fmla="*/ 2431942 w 2491221"/>
                <a:gd name="connsiteY0" fmla="*/ 1045244 h 1440441"/>
                <a:gd name="connsiteX1" fmla="*/ 2260541 w 2491221"/>
                <a:gd name="connsiteY1" fmla="*/ 674829 h 1440441"/>
                <a:gd name="connsiteX2" fmla="*/ 1929188 w 2491221"/>
                <a:gd name="connsiteY2" fmla="*/ 130656 h 1440441"/>
                <a:gd name="connsiteX3" fmla="*/ 1903596 w 2491221"/>
                <a:gd name="connsiteY3" fmla="*/ 110788 h 1440441"/>
                <a:gd name="connsiteX4" fmla="*/ 1650030 w 2491221"/>
                <a:gd name="connsiteY4" fmla="*/ 31317 h 1440441"/>
                <a:gd name="connsiteX5" fmla="*/ 1526446 w 2491221"/>
                <a:gd name="connsiteY5" fmla="*/ 0 h 1440441"/>
                <a:gd name="connsiteX6" fmla="*/ 1534528 w 2491221"/>
                <a:gd name="connsiteY6" fmla="*/ 26603 h 1440441"/>
                <a:gd name="connsiteX7" fmla="*/ 1526109 w 2491221"/>
                <a:gd name="connsiteY7" fmla="*/ 44113 h 1440441"/>
                <a:gd name="connsiteX8" fmla="*/ 1442261 w 2491221"/>
                <a:gd name="connsiteY8" fmla="*/ 69032 h 1440441"/>
                <a:gd name="connsiteX9" fmla="*/ 1431149 w 2491221"/>
                <a:gd name="connsiteY9" fmla="*/ 72736 h 1440441"/>
                <a:gd name="connsiteX10" fmla="*/ 1421720 w 2491221"/>
                <a:gd name="connsiteY10" fmla="*/ 81491 h 1440441"/>
                <a:gd name="connsiteX11" fmla="*/ 1430475 w 2491221"/>
                <a:gd name="connsiteY11" fmla="*/ 90247 h 1440441"/>
                <a:gd name="connsiteX12" fmla="*/ 1443271 w 2491221"/>
                <a:gd name="connsiteY12" fmla="*/ 94287 h 1440441"/>
                <a:gd name="connsiteX13" fmla="*/ 1504895 w 2491221"/>
                <a:gd name="connsiteY13" fmla="*/ 111124 h 1440441"/>
                <a:gd name="connsiteX14" fmla="*/ 1509946 w 2491221"/>
                <a:gd name="connsiteY14" fmla="*/ 127625 h 1440441"/>
                <a:gd name="connsiteX15" fmla="*/ 1457414 w 2491221"/>
                <a:gd name="connsiteY15" fmla="*/ 188912 h 1440441"/>
                <a:gd name="connsiteX16" fmla="*/ 1154348 w 2491221"/>
                <a:gd name="connsiteY16" fmla="*/ 540469 h 1440441"/>
                <a:gd name="connsiteX17" fmla="*/ 1121347 w 2491221"/>
                <a:gd name="connsiteY17" fmla="*/ 541142 h 1440441"/>
                <a:gd name="connsiteX18" fmla="*/ 732411 w 2491221"/>
                <a:gd name="connsiteY18" fmla="*/ 127625 h 1440441"/>
                <a:gd name="connsiteX19" fmla="*/ 737462 w 2491221"/>
                <a:gd name="connsiteY19" fmla="*/ 109441 h 1440441"/>
                <a:gd name="connsiteX20" fmla="*/ 778208 w 2491221"/>
                <a:gd name="connsiteY20" fmla="*/ 94287 h 1440441"/>
                <a:gd name="connsiteX21" fmla="*/ 815923 w 2491221"/>
                <a:gd name="connsiteY21" fmla="*/ 78797 h 1440441"/>
                <a:gd name="connsiteX22" fmla="*/ 795382 w 2491221"/>
                <a:gd name="connsiteY22" fmla="*/ 69032 h 1440441"/>
                <a:gd name="connsiteX23" fmla="*/ 726687 w 2491221"/>
                <a:gd name="connsiteY23" fmla="*/ 46470 h 1440441"/>
                <a:gd name="connsiteX24" fmla="*/ 714901 w 2491221"/>
                <a:gd name="connsiteY24" fmla="*/ 18521 h 1440441"/>
                <a:gd name="connsiteX25" fmla="*/ 714564 w 2491221"/>
                <a:gd name="connsiteY25" fmla="*/ 7408 h 1440441"/>
                <a:gd name="connsiteX26" fmla="*/ 324618 w 2491221"/>
                <a:gd name="connsiteY26" fmla="*/ 119880 h 1440441"/>
                <a:gd name="connsiteX27" fmla="*/ 311148 w 2491221"/>
                <a:gd name="connsiteY27" fmla="*/ 131329 h 1440441"/>
                <a:gd name="connsiteX28" fmla="*/ 232688 w 2491221"/>
                <a:gd name="connsiteY28" fmla="*/ 320241 h 1440441"/>
                <a:gd name="connsiteX29" fmla="*/ 0 w 2491221"/>
                <a:gd name="connsiteY29" fmla="*/ 956344 h 1440441"/>
                <a:gd name="connsiteX30" fmla="*/ 1636897 w 2491221"/>
                <a:gd name="connsiteY30" fmla="*/ 966783 h 1440441"/>
                <a:gd name="connsiteX31" fmla="*/ 1636897 w 2491221"/>
                <a:gd name="connsiteY31" fmla="*/ 968467 h 1440441"/>
                <a:gd name="connsiteX32" fmla="*/ 1643295 w 2491221"/>
                <a:gd name="connsiteY32" fmla="*/ 1258064 h 1440441"/>
                <a:gd name="connsiteX33" fmla="*/ 1674275 w 2491221"/>
                <a:gd name="connsiteY33" fmla="*/ 1256717 h 1440441"/>
                <a:gd name="connsiteX34" fmla="*/ 1687072 w 2491221"/>
                <a:gd name="connsiteY34" fmla="*/ 1268503 h 1440441"/>
                <a:gd name="connsiteX35" fmla="*/ 1702898 w 2491221"/>
                <a:gd name="connsiteY35" fmla="*/ 1294769 h 1440441"/>
                <a:gd name="connsiteX36" fmla="*/ 1954781 w 2491221"/>
                <a:gd name="connsiteY36" fmla="*/ 1376597 h 1440441"/>
                <a:gd name="connsiteX37" fmla="*/ 2491209 w 2491221"/>
                <a:gd name="connsiteY37" fmla="*/ 1437884 h 1440441"/>
                <a:gd name="connsiteX38" fmla="*/ 2431942 w 2491221"/>
                <a:gd name="connsiteY38" fmla="*/ 1045244 h 14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91221" h="1440441">
                  <a:moveTo>
                    <a:pt x="2431942" y="1045244"/>
                  </a:moveTo>
                  <a:cubicBezTo>
                    <a:pt x="2387156" y="916272"/>
                    <a:pt x="2325869" y="794709"/>
                    <a:pt x="2260541" y="674829"/>
                  </a:cubicBezTo>
                  <a:cubicBezTo>
                    <a:pt x="2158845" y="487937"/>
                    <a:pt x="2046711" y="307781"/>
                    <a:pt x="1929188" y="130656"/>
                  </a:cubicBezTo>
                  <a:cubicBezTo>
                    <a:pt x="1922453" y="120553"/>
                    <a:pt x="1914708" y="114829"/>
                    <a:pt x="1903596" y="110788"/>
                  </a:cubicBezTo>
                  <a:cubicBezTo>
                    <a:pt x="1819747" y="82165"/>
                    <a:pt x="1735562" y="54889"/>
                    <a:pt x="1650030" y="31317"/>
                  </a:cubicBezTo>
                  <a:cubicBezTo>
                    <a:pt x="1608948" y="19868"/>
                    <a:pt x="1568539" y="7072"/>
                    <a:pt x="1526446" y="0"/>
                  </a:cubicBezTo>
                  <a:cubicBezTo>
                    <a:pt x="1523415" y="10439"/>
                    <a:pt x="1530487" y="18184"/>
                    <a:pt x="1534528" y="26603"/>
                  </a:cubicBezTo>
                  <a:cubicBezTo>
                    <a:pt x="1539579" y="37041"/>
                    <a:pt x="1537559" y="41756"/>
                    <a:pt x="1526109" y="44113"/>
                  </a:cubicBezTo>
                  <a:cubicBezTo>
                    <a:pt x="1497486" y="50174"/>
                    <a:pt x="1470547" y="61624"/>
                    <a:pt x="1442261" y="69032"/>
                  </a:cubicBezTo>
                  <a:cubicBezTo>
                    <a:pt x="1438557" y="70042"/>
                    <a:pt x="1434516" y="71052"/>
                    <a:pt x="1431149" y="72736"/>
                  </a:cubicBezTo>
                  <a:cubicBezTo>
                    <a:pt x="1427108" y="74420"/>
                    <a:pt x="1422057" y="76777"/>
                    <a:pt x="1421720" y="81491"/>
                  </a:cubicBezTo>
                  <a:cubicBezTo>
                    <a:pt x="1421383" y="86879"/>
                    <a:pt x="1426434" y="88563"/>
                    <a:pt x="1430475" y="90247"/>
                  </a:cubicBezTo>
                  <a:cubicBezTo>
                    <a:pt x="1434516" y="91930"/>
                    <a:pt x="1438894" y="92940"/>
                    <a:pt x="1443271" y="94287"/>
                  </a:cubicBezTo>
                  <a:cubicBezTo>
                    <a:pt x="1463812" y="99339"/>
                    <a:pt x="1484017" y="107084"/>
                    <a:pt x="1504895" y="111124"/>
                  </a:cubicBezTo>
                  <a:cubicBezTo>
                    <a:pt x="1517691" y="113482"/>
                    <a:pt x="1517691" y="118533"/>
                    <a:pt x="1509946" y="127625"/>
                  </a:cubicBezTo>
                  <a:cubicBezTo>
                    <a:pt x="1492435" y="148166"/>
                    <a:pt x="1474925" y="168707"/>
                    <a:pt x="1457414" y="188912"/>
                  </a:cubicBezTo>
                  <a:cubicBezTo>
                    <a:pt x="1356729" y="306434"/>
                    <a:pt x="1254360" y="422610"/>
                    <a:pt x="1154348" y="540469"/>
                  </a:cubicBezTo>
                  <a:cubicBezTo>
                    <a:pt x="1138857" y="558653"/>
                    <a:pt x="1137847" y="558990"/>
                    <a:pt x="1121347" y="541142"/>
                  </a:cubicBezTo>
                  <a:cubicBezTo>
                    <a:pt x="1091040" y="507805"/>
                    <a:pt x="782922" y="181167"/>
                    <a:pt x="732411" y="127625"/>
                  </a:cubicBezTo>
                  <a:cubicBezTo>
                    <a:pt x="721972" y="116512"/>
                    <a:pt x="727023" y="113145"/>
                    <a:pt x="737462" y="109441"/>
                  </a:cubicBezTo>
                  <a:cubicBezTo>
                    <a:pt x="750932" y="104390"/>
                    <a:pt x="765075" y="100012"/>
                    <a:pt x="778208" y="94287"/>
                  </a:cubicBezTo>
                  <a:cubicBezTo>
                    <a:pt x="790331" y="88900"/>
                    <a:pt x="804811" y="88226"/>
                    <a:pt x="815923" y="78797"/>
                  </a:cubicBezTo>
                  <a:cubicBezTo>
                    <a:pt x="809188" y="73073"/>
                    <a:pt x="802117" y="71389"/>
                    <a:pt x="795382" y="69032"/>
                  </a:cubicBezTo>
                  <a:cubicBezTo>
                    <a:pt x="772483" y="61624"/>
                    <a:pt x="749585" y="54215"/>
                    <a:pt x="726687" y="46470"/>
                  </a:cubicBezTo>
                  <a:cubicBezTo>
                    <a:pt x="712207" y="41756"/>
                    <a:pt x="702105" y="35021"/>
                    <a:pt x="714901" y="18521"/>
                  </a:cubicBezTo>
                  <a:cubicBezTo>
                    <a:pt x="717595" y="15153"/>
                    <a:pt x="716921" y="11113"/>
                    <a:pt x="714564" y="7408"/>
                  </a:cubicBezTo>
                  <a:cubicBezTo>
                    <a:pt x="582898" y="39399"/>
                    <a:pt x="453253" y="78461"/>
                    <a:pt x="324618" y="119880"/>
                  </a:cubicBezTo>
                  <a:cubicBezTo>
                    <a:pt x="318557" y="121900"/>
                    <a:pt x="313842" y="124594"/>
                    <a:pt x="311148" y="131329"/>
                  </a:cubicBezTo>
                  <a:cubicBezTo>
                    <a:pt x="285220" y="194299"/>
                    <a:pt x="258954" y="257270"/>
                    <a:pt x="232688" y="320241"/>
                  </a:cubicBezTo>
                  <a:cubicBezTo>
                    <a:pt x="238413" y="325628"/>
                    <a:pt x="0" y="956344"/>
                    <a:pt x="0" y="956344"/>
                  </a:cubicBezTo>
                  <a:cubicBezTo>
                    <a:pt x="0" y="956344"/>
                    <a:pt x="1640938" y="943211"/>
                    <a:pt x="1636897" y="966783"/>
                  </a:cubicBezTo>
                  <a:cubicBezTo>
                    <a:pt x="1636897" y="967457"/>
                    <a:pt x="1636897" y="967793"/>
                    <a:pt x="1636897" y="968467"/>
                  </a:cubicBezTo>
                  <a:cubicBezTo>
                    <a:pt x="1636560" y="1046254"/>
                    <a:pt x="1634540" y="1252003"/>
                    <a:pt x="1643295" y="1258064"/>
                  </a:cubicBezTo>
                  <a:cubicBezTo>
                    <a:pt x="1651377" y="1263788"/>
                    <a:pt x="1663836" y="1258401"/>
                    <a:pt x="1674275" y="1256717"/>
                  </a:cubicBezTo>
                  <a:cubicBezTo>
                    <a:pt x="1684041" y="1255370"/>
                    <a:pt x="1688418" y="1259074"/>
                    <a:pt x="1687072" y="1268503"/>
                  </a:cubicBezTo>
                  <a:cubicBezTo>
                    <a:pt x="1685051" y="1281972"/>
                    <a:pt x="1692459" y="1289381"/>
                    <a:pt x="1702898" y="1294769"/>
                  </a:cubicBezTo>
                  <a:cubicBezTo>
                    <a:pt x="1713000" y="1299820"/>
                    <a:pt x="1879014" y="1359760"/>
                    <a:pt x="1954781" y="1376597"/>
                  </a:cubicBezTo>
                  <a:cubicBezTo>
                    <a:pt x="1997210" y="1386025"/>
                    <a:pt x="2489862" y="1454384"/>
                    <a:pt x="2491209" y="1437884"/>
                  </a:cubicBezTo>
                  <a:cubicBezTo>
                    <a:pt x="2492219" y="1430812"/>
                    <a:pt x="2433963" y="1050968"/>
                    <a:pt x="2431942" y="1045244"/>
                  </a:cubicBez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05">
              <a:extLst>
                <a:ext uri="{FF2B5EF4-FFF2-40B4-BE49-F238E27FC236}">
                  <a16:creationId xmlns:a16="http://schemas.microsoft.com/office/drawing/2014/main" id="{E1035B07-52F6-88EF-A5C4-7C653F0C631C}"/>
                </a:ext>
              </a:extLst>
            </p:cNvPr>
            <p:cNvSpPr/>
            <p:nvPr/>
          </p:nvSpPr>
          <p:spPr>
            <a:xfrm>
              <a:off x="7069518" y="4128591"/>
              <a:ext cx="842152" cy="613967"/>
            </a:xfrm>
            <a:custGeom>
              <a:avLst/>
              <a:gdLst>
                <a:gd name="connsiteX0" fmla="*/ 839705 w 842152"/>
                <a:gd name="connsiteY0" fmla="*/ 84823 h 613967"/>
                <a:gd name="connsiteX1" fmla="*/ 795592 w 842152"/>
                <a:gd name="connsiteY1" fmla="*/ 23537 h 613967"/>
                <a:gd name="connsiteX2" fmla="*/ 687162 w 842152"/>
                <a:gd name="connsiteY2" fmla="*/ 5353 h 613967"/>
                <a:gd name="connsiteX3" fmla="*/ 668641 w 842152"/>
                <a:gd name="connsiteY3" fmla="*/ 5016 h 613967"/>
                <a:gd name="connsiteX4" fmla="*/ 658875 w 842152"/>
                <a:gd name="connsiteY4" fmla="*/ 20506 h 613967"/>
                <a:gd name="connsiteX5" fmla="*/ 540006 w 842152"/>
                <a:gd name="connsiteY5" fmla="*/ 257908 h 613967"/>
                <a:gd name="connsiteX6" fmla="*/ 488148 w 842152"/>
                <a:gd name="connsiteY6" fmla="*/ 187866 h 613967"/>
                <a:gd name="connsiteX7" fmla="*/ 427198 w 842152"/>
                <a:gd name="connsiteY7" fmla="*/ 101997 h 613967"/>
                <a:gd name="connsiteX8" fmla="*/ 415075 w 842152"/>
                <a:gd name="connsiteY8" fmla="*/ 101997 h 613967"/>
                <a:gd name="connsiteX9" fmla="*/ 355135 w 842152"/>
                <a:gd name="connsiteY9" fmla="*/ 187530 h 613967"/>
                <a:gd name="connsiteX10" fmla="*/ 353788 w 842152"/>
                <a:gd name="connsiteY10" fmla="*/ 186519 h 613967"/>
                <a:gd name="connsiteX11" fmla="*/ 332910 w 842152"/>
                <a:gd name="connsiteY11" fmla="*/ 207397 h 613967"/>
                <a:gd name="connsiteX12" fmla="*/ 304287 w 842152"/>
                <a:gd name="connsiteY12" fmla="*/ 245449 h 613967"/>
                <a:gd name="connsiteX13" fmla="*/ 297889 w 842152"/>
                <a:gd name="connsiteY13" fmla="*/ 239051 h 613967"/>
                <a:gd name="connsiteX14" fmla="*/ 201918 w 842152"/>
                <a:gd name="connsiteY14" fmla="*/ 64282 h 613967"/>
                <a:gd name="connsiteX15" fmla="*/ 173969 w 842152"/>
                <a:gd name="connsiteY15" fmla="*/ 12761 h 613967"/>
                <a:gd name="connsiteX16" fmla="*/ 148040 w 842152"/>
                <a:gd name="connsiteY16" fmla="*/ 4006 h 613967"/>
                <a:gd name="connsiteX17" fmla="*/ 49374 w 842152"/>
                <a:gd name="connsiteY17" fmla="*/ 23200 h 613967"/>
                <a:gd name="connsiteX18" fmla="*/ 10313 w 842152"/>
                <a:gd name="connsiteY18" fmla="*/ 57884 h 613967"/>
                <a:gd name="connsiteX19" fmla="*/ 26476 w 842152"/>
                <a:gd name="connsiteY19" fmla="*/ 104355 h 613967"/>
                <a:gd name="connsiteX20" fmla="*/ 101906 w 842152"/>
                <a:gd name="connsiteY20" fmla="*/ 129273 h 613967"/>
                <a:gd name="connsiteX21" fmla="*/ 35905 w 842152"/>
                <a:gd name="connsiteY21" fmla="*/ 153182 h 613967"/>
                <a:gd name="connsiteX22" fmla="*/ 27823 w 842152"/>
                <a:gd name="connsiteY22" fmla="*/ 185846 h 613967"/>
                <a:gd name="connsiteX23" fmla="*/ 424504 w 842152"/>
                <a:gd name="connsiteY23" fmla="*/ 608119 h 613967"/>
                <a:gd name="connsiteX24" fmla="*/ 444708 w 842152"/>
                <a:gd name="connsiteY24" fmla="*/ 607109 h 613967"/>
                <a:gd name="connsiteX25" fmla="*/ 812766 w 842152"/>
                <a:gd name="connsiteY25" fmla="*/ 178438 h 613967"/>
                <a:gd name="connsiteX26" fmla="*/ 806705 w 842152"/>
                <a:gd name="connsiteY26" fmla="*/ 157560 h 613967"/>
                <a:gd name="connsiteX27" fmla="*/ 717468 w 842152"/>
                <a:gd name="connsiteY27" fmla="*/ 132977 h 613967"/>
                <a:gd name="connsiteX28" fmla="*/ 832970 w 842152"/>
                <a:gd name="connsiteY28" fmla="*/ 97956 h 613967"/>
                <a:gd name="connsiteX29" fmla="*/ 839705 w 842152"/>
                <a:gd name="connsiteY29" fmla="*/ 84823 h 61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42152" h="613967">
                  <a:moveTo>
                    <a:pt x="839705" y="84823"/>
                  </a:moveTo>
                  <a:cubicBezTo>
                    <a:pt x="833307" y="73711"/>
                    <a:pt x="811082" y="26231"/>
                    <a:pt x="795592" y="23537"/>
                  </a:cubicBezTo>
                  <a:cubicBezTo>
                    <a:pt x="759561" y="17475"/>
                    <a:pt x="723193" y="11414"/>
                    <a:pt x="687162" y="5353"/>
                  </a:cubicBezTo>
                  <a:cubicBezTo>
                    <a:pt x="681100" y="-2392"/>
                    <a:pt x="675039" y="-1045"/>
                    <a:pt x="668641" y="5016"/>
                  </a:cubicBezTo>
                  <a:cubicBezTo>
                    <a:pt x="664263" y="9394"/>
                    <a:pt x="661569" y="15118"/>
                    <a:pt x="658875" y="20506"/>
                  </a:cubicBezTo>
                  <a:cubicBezTo>
                    <a:pt x="618466" y="99303"/>
                    <a:pt x="578731" y="178438"/>
                    <a:pt x="540006" y="257908"/>
                  </a:cubicBezTo>
                  <a:cubicBezTo>
                    <a:pt x="522832" y="234673"/>
                    <a:pt x="505658" y="211438"/>
                    <a:pt x="488148" y="187866"/>
                  </a:cubicBezTo>
                  <a:cubicBezTo>
                    <a:pt x="467943" y="159243"/>
                    <a:pt x="447402" y="130620"/>
                    <a:pt x="427198" y="101997"/>
                  </a:cubicBezTo>
                  <a:cubicBezTo>
                    <a:pt x="422820" y="95599"/>
                    <a:pt x="419789" y="95262"/>
                    <a:pt x="415075" y="101997"/>
                  </a:cubicBezTo>
                  <a:cubicBezTo>
                    <a:pt x="395207" y="130620"/>
                    <a:pt x="375003" y="158906"/>
                    <a:pt x="355135" y="187530"/>
                  </a:cubicBezTo>
                  <a:cubicBezTo>
                    <a:pt x="354798" y="187193"/>
                    <a:pt x="354125" y="186856"/>
                    <a:pt x="353788" y="186519"/>
                  </a:cubicBezTo>
                  <a:cubicBezTo>
                    <a:pt x="343012" y="189550"/>
                    <a:pt x="338972" y="199652"/>
                    <a:pt x="332910" y="207397"/>
                  </a:cubicBezTo>
                  <a:cubicBezTo>
                    <a:pt x="323145" y="219857"/>
                    <a:pt x="315063" y="234000"/>
                    <a:pt x="304287" y="245449"/>
                  </a:cubicBezTo>
                  <a:cubicBezTo>
                    <a:pt x="300246" y="244102"/>
                    <a:pt x="299236" y="241408"/>
                    <a:pt x="297889" y="239051"/>
                  </a:cubicBezTo>
                  <a:cubicBezTo>
                    <a:pt x="265562" y="181131"/>
                    <a:pt x="234582" y="122202"/>
                    <a:pt x="201918" y="64282"/>
                  </a:cubicBezTo>
                  <a:cubicBezTo>
                    <a:pt x="192489" y="47109"/>
                    <a:pt x="183734" y="29598"/>
                    <a:pt x="173969" y="12761"/>
                  </a:cubicBezTo>
                  <a:cubicBezTo>
                    <a:pt x="166224" y="-1045"/>
                    <a:pt x="159825" y="-2729"/>
                    <a:pt x="148040" y="4006"/>
                  </a:cubicBezTo>
                  <a:cubicBezTo>
                    <a:pt x="115039" y="10404"/>
                    <a:pt x="82375" y="17475"/>
                    <a:pt x="49374" y="23200"/>
                  </a:cubicBezTo>
                  <a:cubicBezTo>
                    <a:pt x="39609" y="24884"/>
                    <a:pt x="17384" y="45762"/>
                    <a:pt x="10313" y="57884"/>
                  </a:cubicBezTo>
                  <a:cubicBezTo>
                    <a:pt x="-6524" y="86170"/>
                    <a:pt x="-3831" y="93579"/>
                    <a:pt x="26476" y="104355"/>
                  </a:cubicBezTo>
                  <a:cubicBezTo>
                    <a:pt x="30180" y="105701"/>
                    <a:pt x="78671" y="121192"/>
                    <a:pt x="101906" y="129273"/>
                  </a:cubicBezTo>
                  <a:cubicBezTo>
                    <a:pt x="77324" y="136345"/>
                    <a:pt x="56783" y="145437"/>
                    <a:pt x="35905" y="153182"/>
                  </a:cubicBezTo>
                  <a:cubicBezTo>
                    <a:pt x="14690" y="160927"/>
                    <a:pt x="13006" y="169009"/>
                    <a:pt x="27823" y="185846"/>
                  </a:cubicBezTo>
                  <a:cubicBezTo>
                    <a:pt x="72610" y="236357"/>
                    <a:pt x="387799" y="567373"/>
                    <a:pt x="424504" y="608119"/>
                  </a:cubicBezTo>
                  <a:cubicBezTo>
                    <a:pt x="432585" y="616874"/>
                    <a:pt x="438310" y="615190"/>
                    <a:pt x="444708" y="607109"/>
                  </a:cubicBezTo>
                  <a:cubicBezTo>
                    <a:pt x="454137" y="595323"/>
                    <a:pt x="747101" y="255214"/>
                    <a:pt x="812766" y="178438"/>
                  </a:cubicBezTo>
                  <a:cubicBezTo>
                    <a:pt x="826236" y="162611"/>
                    <a:pt x="826572" y="162947"/>
                    <a:pt x="806705" y="157560"/>
                  </a:cubicBezTo>
                  <a:cubicBezTo>
                    <a:pt x="777745" y="149815"/>
                    <a:pt x="749122" y="141733"/>
                    <a:pt x="717468" y="132977"/>
                  </a:cubicBezTo>
                  <a:cubicBezTo>
                    <a:pt x="722519" y="130284"/>
                    <a:pt x="797276" y="107385"/>
                    <a:pt x="832970" y="97956"/>
                  </a:cubicBezTo>
                  <a:cubicBezTo>
                    <a:pt x="842399" y="95599"/>
                    <a:pt x="844420" y="93242"/>
                    <a:pt x="839705" y="84823"/>
                  </a:cubicBezTo>
                  <a:close/>
                </a:path>
              </a:pathLst>
            </a:custGeom>
            <a:solidFill>
              <a:srgbClr val="00000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06">
              <a:extLst>
                <a:ext uri="{FF2B5EF4-FFF2-40B4-BE49-F238E27FC236}">
                  <a16:creationId xmlns:a16="http://schemas.microsoft.com/office/drawing/2014/main" id="{944D7DC4-2739-B761-605C-99DAF4339BA9}"/>
                </a:ext>
              </a:extLst>
            </p:cNvPr>
            <p:cNvSpPr/>
            <p:nvPr/>
          </p:nvSpPr>
          <p:spPr>
            <a:xfrm>
              <a:off x="5671917" y="4495014"/>
              <a:ext cx="1754756" cy="1067384"/>
            </a:xfrm>
            <a:custGeom>
              <a:avLst/>
              <a:gdLst>
                <a:gd name="connsiteX0" fmla="*/ 1677643 w 1754756"/>
                <a:gd name="connsiteY0" fmla="*/ 88142 h 1067384"/>
                <a:gd name="connsiteX1" fmla="*/ 1677306 w 1754756"/>
                <a:gd name="connsiteY1" fmla="*/ 496609 h 1067384"/>
                <a:gd name="connsiteX2" fmla="*/ 1676969 w 1754756"/>
                <a:gd name="connsiteY2" fmla="*/ 567324 h 1067384"/>
                <a:gd name="connsiteX3" fmla="*/ 1692796 w 1754756"/>
                <a:gd name="connsiteY3" fmla="*/ 583825 h 1067384"/>
                <a:gd name="connsiteX4" fmla="*/ 1754756 w 1754756"/>
                <a:gd name="connsiteY4" fmla="*/ 585845 h 1067384"/>
                <a:gd name="connsiteX5" fmla="*/ 1735562 w 1754756"/>
                <a:gd name="connsiteY5" fmla="*/ 593253 h 1067384"/>
                <a:gd name="connsiteX6" fmla="*/ 1698521 w 1754756"/>
                <a:gd name="connsiteY6" fmla="*/ 593590 h 1067384"/>
                <a:gd name="connsiteX7" fmla="*/ 1684378 w 1754756"/>
                <a:gd name="connsiteY7" fmla="*/ 608070 h 1067384"/>
                <a:gd name="connsiteX8" fmla="*/ 1684378 w 1754756"/>
                <a:gd name="connsiteY8" fmla="*/ 650162 h 1067384"/>
                <a:gd name="connsiteX9" fmla="*/ 1678316 w 1754756"/>
                <a:gd name="connsiteY9" fmla="*/ 670367 h 1067384"/>
                <a:gd name="connsiteX10" fmla="*/ 1677643 w 1754756"/>
                <a:gd name="connsiteY10" fmla="*/ 863993 h 1067384"/>
                <a:gd name="connsiteX11" fmla="*/ 1677643 w 1754756"/>
                <a:gd name="connsiteY11" fmla="*/ 1042465 h 1067384"/>
                <a:gd name="connsiteX12" fmla="*/ 1652387 w 1754756"/>
                <a:gd name="connsiteY12" fmla="*/ 1067384 h 1067384"/>
                <a:gd name="connsiteX13" fmla="*/ 1559783 w 1754756"/>
                <a:gd name="connsiteY13" fmla="*/ 1067384 h 1067384"/>
                <a:gd name="connsiteX14" fmla="*/ 460325 w 1754756"/>
                <a:gd name="connsiteY14" fmla="*/ 1067384 h 1067384"/>
                <a:gd name="connsiteX15" fmla="*/ 16164 w 1754756"/>
                <a:gd name="connsiteY15" fmla="*/ 1067384 h 1067384"/>
                <a:gd name="connsiteX16" fmla="*/ 0 w 1754756"/>
                <a:gd name="connsiteY16" fmla="*/ 1050211 h 1067384"/>
                <a:gd name="connsiteX17" fmla="*/ 0 w 1754756"/>
                <a:gd name="connsiteY17" fmla="*/ 960974 h 1067384"/>
                <a:gd name="connsiteX18" fmla="*/ 0 w 1754756"/>
                <a:gd name="connsiteY18" fmla="*/ 46723 h 1067384"/>
                <a:gd name="connsiteX19" fmla="*/ 39399 w 1754756"/>
                <a:gd name="connsiteY19" fmla="*/ 7324 h 1067384"/>
                <a:gd name="connsiteX20" fmla="*/ 901455 w 1754756"/>
                <a:gd name="connsiteY20" fmla="*/ 7324 h 1067384"/>
                <a:gd name="connsiteX21" fmla="*/ 926374 w 1754756"/>
                <a:gd name="connsiteY21" fmla="*/ 4293 h 1067384"/>
                <a:gd name="connsiteX22" fmla="*/ 949272 w 1754756"/>
                <a:gd name="connsiteY22" fmla="*/ 252 h 1067384"/>
                <a:gd name="connsiteX23" fmla="*/ 1579988 w 1754756"/>
                <a:gd name="connsiteY23" fmla="*/ 252 h 1067384"/>
                <a:gd name="connsiteX24" fmla="*/ 1603560 w 1754756"/>
                <a:gd name="connsiteY24" fmla="*/ 926 h 1067384"/>
                <a:gd name="connsiteX25" fmla="*/ 1660806 w 1754756"/>
                <a:gd name="connsiteY25" fmla="*/ 589 h 1067384"/>
                <a:gd name="connsiteX26" fmla="*/ 1684714 w 1754756"/>
                <a:gd name="connsiteY26" fmla="*/ 24161 h 1067384"/>
                <a:gd name="connsiteX27" fmla="*/ 1684714 w 1754756"/>
                <a:gd name="connsiteY27" fmla="*/ 71305 h 1067384"/>
                <a:gd name="connsiteX28" fmla="*/ 1677643 w 1754756"/>
                <a:gd name="connsiteY28" fmla="*/ 88142 h 10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4756" h="1067384">
                  <a:moveTo>
                    <a:pt x="1677643" y="88142"/>
                  </a:moveTo>
                  <a:cubicBezTo>
                    <a:pt x="1677643" y="224185"/>
                    <a:pt x="1677306" y="360565"/>
                    <a:pt x="1677306" y="496609"/>
                  </a:cubicBezTo>
                  <a:cubicBezTo>
                    <a:pt x="1677306" y="520180"/>
                    <a:pt x="1677979" y="543752"/>
                    <a:pt x="1676969" y="567324"/>
                  </a:cubicBezTo>
                  <a:cubicBezTo>
                    <a:pt x="1676633" y="579447"/>
                    <a:pt x="1680000" y="583825"/>
                    <a:pt x="1692796" y="583825"/>
                  </a:cubicBezTo>
                  <a:cubicBezTo>
                    <a:pt x="1713337" y="583825"/>
                    <a:pt x="1734215" y="581467"/>
                    <a:pt x="1754756" y="585845"/>
                  </a:cubicBezTo>
                  <a:cubicBezTo>
                    <a:pt x="1750042" y="593253"/>
                    <a:pt x="1742634" y="593253"/>
                    <a:pt x="1735562" y="593253"/>
                  </a:cubicBezTo>
                  <a:cubicBezTo>
                    <a:pt x="1723103" y="593590"/>
                    <a:pt x="1710980" y="593253"/>
                    <a:pt x="1698521" y="593590"/>
                  </a:cubicBezTo>
                  <a:cubicBezTo>
                    <a:pt x="1688755" y="593590"/>
                    <a:pt x="1684378" y="598304"/>
                    <a:pt x="1684378" y="608070"/>
                  </a:cubicBezTo>
                  <a:cubicBezTo>
                    <a:pt x="1684378" y="622213"/>
                    <a:pt x="1684378" y="636019"/>
                    <a:pt x="1684378" y="650162"/>
                  </a:cubicBezTo>
                  <a:cubicBezTo>
                    <a:pt x="1684378" y="657571"/>
                    <a:pt x="1684041" y="664642"/>
                    <a:pt x="1678316" y="670367"/>
                  </a:cubicBezTo>
                  <a:cubicBezTo>
                    <a:pt x="1677979" y="735021"/>
                    <a:pt x="1677643" y="799339"/>
                    <a:pt x="1677643" y="863993"/>
                  </a:cubicBezTo>
                  <a:cubicBezTo>
                    <a:pt x="1677643" y="923596"/>
                    <a:pt x="1677643" y="982862"/>
                    <a:pt x="1677643" y="1042465"/>
                  </a:cubicBezTo>
                  <a:cubicBezTo>
                    <a:pt x="1677643" y="1064690"/>
                    <a:pt x="1675286" y="1067384"/>
                    <a:pt x="1652387" y="1067384"/>
                  </a:cubicBezTo>
                  <a:cubicBezTo>
                    <a:pt x="1621407" y="1067384"/>
                    <a:pt x="1590764" y="1067384"/>
                    <a:pt x="1559783" y="1067384"/>
                  </a:cubicBezTo>
                  <a:cubicBezTo>
                    <a:pt x="1193409" y="1067384"/>
                    <a:pt x="826699" y="1067384"/>
                    <a:pt x="460325" y="1067384"/>
                  </a:cubicBezTo>
                  <a:cubicBezTo>
                    <a:pt x="312159" y="1067384"/>
                    <a:pt x="164330" y="1067048"/>
                    <a:pt x="16164" y="1067384"/>
                  </a:cubicBezTo>
                  <a:cubicBezTo>
                    <a:pt x="3031" y="1067384"/>
                    <a:pt x="0" y="1061997"/>
                    <a:pt x="0" y="1050211"/>
                  </a:cubicBezTo>
                  <a:cubicBezTo>
                    <a:pt x="337" y="1020577"/>
                    <a:pt x="0" y="990607"/>
                    <a:pt x="0" y="960974"/>
                  </a:cubicBezTo>
                  <a:cubicBezTo>
                    <a:pt x="0" y="656224"/>
                    <a:pt x="0" y="351473"/>
                    <a:pt x="0" y="46723"/>
                  </a:cubicBezTo>
                  <a:cubicBezTo>
                    <a:pt x="0" y="7324"/>
                    <a:pt x="0" y="7324"/>
                    <a:pt x="39399" y="7324"/>
                  </a:cubicBezTo>
                  <a:cubicBezTo>
                    <a:pt x="326639" y="7324"/>
                    <a:pt x="614215" y="7324"/>
                    <a:pt x="901455" y="7324"/>
                  </a:cubicBezTo>
                  <a:cubicBezTo>
                    <a:pt x="909874" y="7324"/>
                    <a:pt x="918292" y="8334"/>
                    <a:pt x="926374" y="4293"/>
                  </a:cubicBezTo>
                  <a:cubicBezTo>
                    <a:pt x="933445" y="252"/>
                    <a:pt x="941527" y="252"/>
                    <a:pt x="949272" y="252"/>
                  </a:cubicBezTo>
                  <a:cubicBezTo>
                    <a:pt x="1159399" y="252"/>
                    <a:pt x="1369525" y="252"/>
                    <a:pt x="1579988" y="252"/>
                  </a:cubicBezTo>
                  <a:cubicBezTo>
                    <a:pt x="1587733" y="252"/>
                    <a:pt x="1595478" y="1936"/>
                    <a:pt x="1603560" y="926"/>
                  </a:cubicBezTo>
                  <a:cubicBezTo>
                    <a:pt x="1622754" y="-421"/>
                    <a:pt x="1641611" y="-84"/>
                    <a:pt x="1660806" y="589"/>
                  </a:cubicBezTo>
                  <a:cubicBezTo>
                    <a:pt x="1677979" y="1263"/>
                    <a:pt x="1683704" y="7324"/>
                    <a:pt x="1684714" y="24161"/>
                  </a:cubicBezTo>
                  <a:cubicBezTo>
                    <a:pt x="1685388" y="39988"/>
                    <a:pt x="1685051" y="55478"/>
                    <a:pt x="1684714" y="71305"/>
                  </a:cubicBezTo>
                  <a:cubicBezTo>
                    <a:pt x="1683704" y="77703"/>
                    <a:pt x="1683031" y="83764"/>
                    <a:pt x="1677643" y="88142"/>
                  </a:cubicBezTo>
                  <a:close/>
                </a:path>
              </a:pathLst>
            </a:custGeom>
            <a:solidFill>
              <a:srgbClr val="6F717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07">
              <a:extLst>
                <a:ext uri="{FF2B5EF4-FFF2-40B4-BE49-F238E27FC236}">
                  <a16:creationId xmlns:a16="http://schemas.microsoft.com/office/drawing/2014/main" id="{3A914A0F-AA14-5528-4D97-7E0655DAD55A}"/>
                </a:ext>
              </a:extLst>
            </p:cNvPr>
            <p:cNvSpPr/>
            <p:nvPr/>
          </p:nvSpPr>
          <p:spPr>
            <a:xfrm>
              <a:off x="7095530" y="3239693"/>
              <a:ext cx="414221" cy="800660"/>
            </a:xfrm>
            <a:custGeom>
              <a:avLst/>
              <a:gdLst>
                <a:gd name="connsiteX0" fmla="*/ 162099 w 414221"/>
                <a:gd name="connsiteY0" fmla="*/ 654491 h 800660"/>
                <a:gd name="connsiteX1" fmla="*/ 102833 w 414221"/>
                <a:gd name="connsiteY1" fmla="*/ 528213 h 800660"/>
                <a:gd name="connsiteX2" fmla="*/ 59730 w 414221"/>
                <a:gd name="connsiteY2" fmla="*/ 455477 h 800660"/>
                <a:gd name="connsiteX3" fmla="*/ 36158 w 414221"/>
                <a:gd name="connsiteY3" fmla="*/ 425507 h 800660"/>
                <a:gd name="connsiteX4" fmla="*/ 1474 w 414221"/>
                <a:gd name="connsiteY4" fmla="*/ 240637 h 800660"/>
                <a:gd name="connsiteX5" fmla="*/ 31781 w 414221"/>
                <a:gd name="connsiteY5" fmla="*/ 222116 h 800660"/>
                <a:gd name="connsiteX6" fmla="*/ 43567 w 414221"/>
                <a:gd name="connsiteY6" fmla="*/ 236596 h 800660"/>
                <a:gd name="connsiteX7" fmla="*/ 53332 w 414221"/>
                <a:gd name="connsiteY7" fmla="*/ 263535 h 800660"/>
                <a:gd name="connsiteX8" fmla="*/ 66128 w 414221"/>
                <a:gd name="connsiteY8" fmla="*/ 271954 h 800660"/>
                <a:gd name="connsiteX9" fmla="*/ 74884 w 414221"/>
                <a:gd name="connsiteY9" fmla="*/ 259831 h 800660"/>
                <a:gd name="connsiteX10" fmla="*/ 74884 w 414221"/>
                <a:gd name="connsiteY10" fmla="*/ 242994 h 800660"/>
                <a:gd name="connsiteX11" fmla="*/ 70843 w 414221"/>
                <a:gd name="connsiteY11" fmla="*/ 130859 h 800660"/>
                <a:gd name="connsiteX12" fmla="*/ 77241 w 414221"/>
                <a:gd name="connsiteY12" fmla="*/ 56103 h 800660"/>
                <a:gd name="connsiteX13" fmla="*/ 91721 w 414221"/>
                <a:gd name="connsiteY13" fmla="*/ 6939 h 800660"/>
                <a:gd name="connsiteX14" fmla="*/ 131793 w 414221"/>
                <a:gd name="connsiteY14" fmla="*/ 1214 h 800660"/>
                <a:gd name="connsiteX15" fmla="*/ 178600 w 414221"/>
                <a:gd name="connsiteY15" fmla="*/ 3571 h 800660"/>
                <a:gd name="connsiteX16" fmla="*/ 410614 w 414221"/>
                <a:gd name="connsiteY16" fmla="*/ 6939 h 800660"/>
                <a:gd name="connsiteX17" fmla="*/ 403543 w 414221"/>
                <a:gd name="connsiteY17" fmla="*/ 800300 h 800660"/>
                <a:gd name="connsiteX18" fmla="*/ 279622 w 414221"/>
                <a:gd name="connsiteY18" fmla="*/ 765279 h 800660"/>
                <a:gd name="connsiteX19" fmla="*/ 162099 w 414221"/>
                <a:gd name="connsiteY19" fmla="*/ 654491 h 80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4221" h="800660">
                  <a:moveTo>
                    <a:pt x="162099" y="654491"/>
                  </a:moveTo>
                  <a:cubicBezTo>
                    <a:pt x="122027" y="621827"/>
                    <a:pt x="105527" y="577714"/>
                    <a:pt x="102833" y="528213"/>
                  </a:cubicBezTo>
                  <a:cubicBezTo>
                    <a:pt x="100812" y="495550"/>
                    <a:pt x="87343" y="471641"/>
                    <a:pt x="59730" y="455477"/>
                  </a:cubicBezTo>
                  <a:cubicBezTo>
                    <a:pt x="47607" y="448406"/>
                    <a:pt x="42556" y="436283"/>
                    <a:pt x="36158" y="425507"/>
                  </a:cubicBezTo>
                  <a:cubicBezTo>
                    <a:pt x="3494" y="367925"/>
                    <a:pt x="-3577" y="305291"/>
                    <a:pt x="1474" y="240637"/>
                  </a:cubicBezTo>
                  <a:cubicBezTo>
                    <a:pt x="2821" y="223463"/>
                    <a:pt x="8882" y="220432"/>
                    <a:pt x="31781" y="222116"/>
                  </a:cubicBezTo>
                  <a:cubicBezTo>
                    <a:pt x="40536" y="222789"/>
                    <a:pt x="41209" y="230535"/>
                    <a:pt x="43567" y="236596"/>
                  </a:cubicBezTo>
                  <a:cubicBezTo>
                    <a:pt x="47271" y="245351"/>
                    <a:pt x="49291" y="254780"/>
                    <a:pt x="53332" y="263535"/>
                  </a:cubicBezTo>
                  <a:cubicBezTo>
                    <a:pt x="56026" y="269260"/>
                    <a:pt x="59730" y="272627"/>
                    <a:pt x="66128" y="271954"/>
                  </a:cubicBezTo>
                  <a:cubicBezTo>
                    <a:pt x="73537" y="271280"/>
                    <a:pt x="74547" y="265556"/>
                    <a:pt x="74884" y="259831"/>
                  </a:cubicBezTo>
                  <a:cubicBezTo>
                    <a:pt x="75220" y="254106"/>
                    <a:pt x="75557" y="248382"/>
                    <a:pt x="74884" y="242994"/>
                  </a:cubicBezTo>
                  <a:cubicBezTo>
                    <a:pt x="69159" y="205616"/>
                    <a:pt x="72190" y="168237"/>
                    <a:pt x="70843" y="130859"/>
                  </a:cubicBezTo>
                  <a:cubicBezTo>
                    <a:pt x="70169" y="105940"/>
                    <a:pt x="69159" y="80348"/>
                    <a:pt x="77241" y="56103"/>
                  </a:cubicBezTo>
                  <a:cubicBezTo>
                    <a:pt x="82965" y="38592"/>
                    <a:pt x="79261" y="20745"/>
                    <a:pt x="91721" y="6939"/>
                  </a:cubicBezTo>
                  <a:cubicBezTo>
                    <a:pt x="99802" y="-1143"/>
                    <a:pt x="121690" y="-806"/>
                    <a:pt x="131793" y="1214"/>
                  </a:cubicBezTo>
                  <a:cubicBezTo>
                    <a:pt x="147283" y="4245"/>
                    <a:pt x="163110" y="3571"/>
                    <a:pt x="178600" y="3571"/>
                  </a:cubicBezTo>
                  <a:cubicBezTo>
                    <a:pt x="304541" y="3571"/>
                    <a:pt x="416002" y="11316"/>
                    <a:pt x="410614" y="6939"/>
                  </a:cubicBezTo>
                  <a:cubicBezTo>
                    <a:pt x="419369" y="17378"/>
                    <a:pt x="410277" y="799290"/>
                    <a:pt x="403543" y="800300"/>
                  </a:cubicBezTo>
                  <a:cubicBezTo>
                    <a:pt x="346633" y="801984"/>
                    <a:pt x="312959" y="798953"/>
                    <a:pt x="279622" y="765279"/>
                  </a:cubicBezTo>
                  <a:cubicBezTo>
                    <a:pt x="256050" y="740023"/>
                    <a:pt x="168161" y="659542"/>
                    <a:pt x="162099" y="654491"/>
                  </a:cubicBezTo>
                  <a:close/>
                </a:path>
              </a:pathLst>
            </a:custGeom>
            <a:solidFill>
              <a:srgbClr val="EEC8A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08">
              <a:extLst>
                <a:ext uri="{FF2B5EF4-FFF2-40B4-BE49-F238E27FC236}">
                  <a16:creationId xmlns:a16="http://schemas.microsoft.com/office/drawing/2014/main" id="{FD09DA20-705E-D60E-4A7D-7BA99DA88682}"/>
                </a:ext>
              </a:extLst>
            </p:cNvPr>
            <p:cNvSpPr/>
            <p:nvPr/>
          </p:nvSpPr>
          <p:spPr>
            <a:xfrm>
              <a:off x="7499073" y="3245568"/>
              <a:ext cx="398610" cy="793450"/>
            </a:xfrm>
            <a:custGeom>
              <a:avLst/>
              <a:gdLst>
                <a:gd name="connsiteX0" fmla="*/ 0 w 398610"/>
                <a:gd name="connsiteY0" fmla="*/ 793415 h 793450"/>
                <a:gd name="connsiteX1" fmla="*/ 7071 w 398610"/>
                <a:gd name="connsiteY1" fmla="*/ 54 h 793450"/>
                <a:gd name="connsiteX2" fmla="*/ 279495 w 398610"/>
                <a:gd name="connsiteY2" fmla="*/ 727 h 793450"/>
                <a:gd name="connsiteX3" fmla="*/ 291954 w 398610"/>
                <a:gd name="connsiteY3" fmla="*/ 5105 h 793450"/>
                <a:gd name="connsiteX4" fmla="*/ 324281 w 398610"/>
                <a:gd name="connsiteY4" fmla="*/ 99729 h 793450"/>
                <a:gd name="connsiteX5" fmla="*/ 318220 w 398610"/>
                <a:gd name="connsiteY5" fmla="*/ 243517 h 793450"/>
                <a:gd name="connsiteX6" fmla="*/ 317883 w 398610"/>
                <a:gd name="connsiteY6" fmla="*/ 251936 h 793450"/>
                <a:gd name="connsiteX7" fmla="*/ 325292 w 398610"/>
                <a:gd name="connsiteY7" fmla="*/ 265406 h 793450"/>
                <a:gd name="connsiteX8" fmla="*/ 341118 w 398610"/>
                <a:gd name="connsiteY8" fmla="*/ 256314 h 793450"/>
                <a:gd name="connsiteX9" fmla="*/ 351894 w 398610"/>
                <a:gd name="connsiteY9" fmla="*/ 224660 h 793450"/>
                <a:gd name="connsiteX10" fmla="*/ 364690 w 398610"/>
                <a:gd name="connsiteY10" fmla="*/ 209507 h 793450"/>
                <a:gd name="connsiteX11" fmla="*/ 398364 w 398610"/>
                <a:gd name="connsiteY11" fmla="*/ 243517 h 793450"/>
                <a:gd name="connsiteX12" fmla="*/ 371425 w 398610"/>
                <a:gd name="connsiteY12" fmla="*/ 407510 h 793450"/>
                <a:gd name="connsiteX13" fmla="*/ 346506 w 398610"/>
                <a:gd name="connsiteY13" fmla="*/ 440511 h 793450"/>
                <a:gd name="connsiteX14" fmla="*/ 290607 w 398610"/>
                <a:gd name="connsiteY14" fmla="*/ 554666 h 793450"/>
                <a:gd name="connsiteX15" fmla="*/ 246494 w 398610"/>
                <a:gd name="connsiteY15" fmla="*/ 639862 h 793450"/>
                <a:gd name="connsiteX16" fmla="*/ 143115 w 398610"/>
                <a:gd name="connsiteY16" fmla="*/ 735833 h 793450"/>
                <a:gd name="connsiteX17" fmla="*/ 77787 w 398610"/>
                <a:gd name="connsiteY17" fmla="*/ 783313 h 793450"/>
                <a:gd name="connsiteX18" fmla="*/ 0 w 398610"/>
                <a:gd name="connsiteY18" fmla="*/ 793415 h 79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610" h="793450">
                  <a:moveTo>
                    <a:pt x="0" y="793415"/>
                  </a:moveTo>
                  <a:cubicBezTo>
                    <a:pt x="0" y="779946"/>
                    <a:pt x="9092" y="37769"/>
                    <a:pt x="7071" y="54"/>
                  </a:cubicBezTo>
                  <a:cubicBezTo>
                    <a:pt x="66338" y="54"/>
                    <a:pt x="251209" y="-283"/>
                    <a:pt x="279495" y="727"/>
                  </a:cubicBezTo>
                  <a:cubicBezTo>
                    <a:pt x="283872" y="727"/>
                    <a:pt x="288250" y="2411"/>
                    <a:pt x="291954" y="5105"/>
                  </a:cubicBezTo>
                  <a:cubicBezTo>
                    <a:pt x="316873" y="31708"/>
                    <a:pt x="322934" y="65382"/>
                    <a:pt x="324281" y="99729"/>
                  </a:cubicBezTo>
                  <a:cubicBezTo>
                    <a:pt x="325965" y="147883"/>
                    <a:pt x="321924" y="195700"/>
                    <a:pt x="318220" y="243517"/>
                  </a:cubicBezTo>
                  <a:cubicBezTo>
                    <a:pt x="317883" y="246211"/>
                    <a:pt x="317883" y="249242"/>
                    <a:pt x="317883" y="251936"/>
                  </a:cubicBezTo>
                  <a:cubicBezTo>
                    <a:pt x="318220" y="257661"/>
                    <a:pt x="317883" y="263722"/>
                    <a:pt x="325292" y="265406"/>
                  </a:cubicBezTo>
                  <a:cubicBezTo>
                    <a:pt x="333037" y="267089"/>
                    <a:pt x="338088" y="263385"/>
                    <a:pt x="341118" y="256314"/>
                  </a:cubicBezTo>
                  <a:cubicBezTo>
                    <a:pt x="345496" y="245875"/>
                    <a:pt x="348527" y="235099"/>
                    <a:pt x="351894" y="224660"/>
                  </a:cubicBezTo>
                  <a:cubicBezTo>
                    <a:pt x="354251" y="217925"/>
                    <a:pt x="355262" y="210180"/>
                    <a:pt x="364690" y="209507"/>
                  </a:cubicBezTo>
                  <a:cubicBezTo>
                    <a:pt x="389609" y="210854"/>
                    <a:pt x="397691" y="218599"/>
                    <a:pt x="398364" y="243517"/>
                  </a:cubicBezTo>
                  <a:cubicBezTo>
                    <a:pt x="400048" y="300090"/>
                    <a:pt x="393313" y="354979"/>
                    <a:pt x="371425" y="407510"/>
                  </a:cubicBezTo>
                  <a:cubicBezTo>
                    <a:pt x="366037" y="420643"/>
                    <a:pt x="357619" y="431419"/>
                    <a:pt x="346506" y="440511"/>
                  </a:cubicBezTo>
                  <a:cubicBezTo>
                    <a:pt x="310138" y="469807"/>
                    <a:pt x="289597" y="506175"/>
                    <a:pt x="290607" y="554666"/>
                  </a:cubicBezTo>
                  <a:cubicBezTo>
                    <a:pt x="291281" y="589687"/>
                    <a:pt x="272087" y="618984"/>
                    <a:pt x="246494" y="639862"/>
                  </a:cubicBezTo>
                  <a:cubicBezTo>
                    <a:pt x="220228" y="661076"/>
                    <a:pt x="154901" y="716638"/>
                    <a:pt x="143115" y="735833"/>
                  </a:cubicBezTo>
                  <a:cubicBezTo>
                    <a:pt x="126951" y="762098"/>
                    <a:pt x="105400" y="772537"/>
                    <a:pt x="77787" y="783313"/>
                  </a:cubicBezTo>
                  <a:cubicBezTo>
                    <a:pt x="55899" y="791732"/>
                    <a:pt x="28286" y="793752"/>
                    <a:pt x="0" y="793415"/>
                  </a:cubicBezTo>
                  <a:close/>
                </a:path>
              </a:pathLst>
            </a:custGeom>
            <a:solidFill>
              <a:srgbClr val="F8CEB2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09">
              <a:extLst>
                <a:ext uri="{FF2B5EF4-FFF2-40B4-BE49-F238E27FC236}">
                  <a16:creationId xmlns:a16="http://schemas.microsoft.com/office/drawing/2014/main" id="{91B90668-423E-C97D-9C25-25198E867EC8}"/>
                </a:ext>
              </a:extLst>
            </p:cNvPr>
            <p:cNvSpPr/>
            <p:nvPr/>
          </p:nvSpPr>
          <p:spPr>
            <a:xfrm>
              <a:off x="7216192" y="4017095"/>
              <a:ext cx="540487" cy="373108"/>
            </a:xfrm>
            <a:custGeom>
              <a:avLst/>
              <a:gdLst>
                <a:gd name="connsiteX0" fmla="*/ 155593 w 540487"/>
                <a:gd name="connsiteY0" fmla="*/ 371088 h 373108"/>
                <a:gd name="connsiteX1" fmla="*/ 21907 w 540487"/>
                <a:gd name="connsiteY1" fmla="*/ 125941 h 373108"/>
                <a:gd name="connsiteX2" fmla="*/ 1366 w 540487"/>
                <a:gd name="connsiteY2" fmla="*/ 115502 h 373108"/>
                <a:gd name="connsiteX3" fmla="*/ 5070 w 540487"/>
                <a:gd name="connsiteY3" fmla="*/ 97318 h 373108"/>
                <a:gd name="connsiteX4" fmla="*/ 49856 w 540487"/>
                <a:gd name="connsiteY4" fmla="*/ 0 h 373108"/>
                <a:gd name="connsiteX5" fmla="*/ 258299 w 540487"/>
                <a:gd name="connsiteY5" fmla="*/ 176452 h 373108"/>
                <a:gd name="connsiteX6" fmla="*/ 286922 w 540487"/>
                <a:gd name="connsiteY6" fmla="*/ 177126 h 373108"/>
                <a:gd name="connsiteX7" fmla="*/ 499405 w 540487"/>
                <a:gd name="connsiteY7" fmla="*/ 337 h 373108"/>
                <a:gd name="connsiteX8" fmla="*/ 540488 w 540487"/>
                <a:gd name="connsiteY8" fmla="*/ 116849 h 373108"/>
                <a:gd name="connsiteX9" fmla="*/ 520283 w 540487"/>
                <a:gd name="connsiteY9" fmla="*/ 129308 h 373108"/>
                <a:gd name="connsiteX10" fmla="*/ 442159 w 540487"/>
                <a:gd name="connsiteY10" fmla="*/ 284209 h 373108"/>
                <a:gd name="connsiteX11" fmla="*/ 399057 w 540487"/>
                <a:gd name="connsiteY11" fmla="*/ 372772 h 373108"/>
                <a:gd name="connsiteX12" fmla="*/ 395689 w 540487"/>
                <a:gd name="connsiteY12" fmla="*/ 373109 h 373108"/>
                <a:gd name="connsiteX13" fmla="*/ 285238 w 540487"/>
                <a:gd name="connsiteY13" fmla="*/ 231004 h 373108"/>
                <a:gd name="connsiteX14" fmla="*/ 264023 w 540487"/>
                <a:gd name="connsiteY14" fmla="*/ 230667 h 373108"/>
                <a:gd name="connsiteX15" fmla="*/ 155593 w 540487"/>
                <a:gd name="connsiteY15" fmla="*/ 371088 h 37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487" h="373108">
                  <a:moveTo>
                    <a:pt x="155593" y="371088"/>
                  </a:moveTo>
                  <a:cubicBezTo>
                    <a:pt x="110470" y="288587"/>
                    <a:pt x="66020" y="207432"/>
                    <a:pt x="21907" y="125941"/>
                  </a:cubicBezTo>
                  <a:cubicBezTo>
                    <a:pt x="16856" y="116512"/>
                    <a:pt x="11805" y="111798"/>
                    <a:pt x="1366" y="115502"/>
                  </a:cubicBezTo>
                  <a:cubicBezTo>
                    <a:pt x="-2339" y="108430"/>
                    <a:pt x="2376" y="103043"/>
                    <a:pt x="5070" y="97318"/>
                  </a:cubicBezTo>
                  <a:cubicBezTo>
                    <a:pt x="19886" y="64991"/>
                    <a:pt x="34703" y="32327"/>
                    <a:pt x="49856" y="0"/>
                  </a:cubicBezTo>
                  <a:cubicBezTo>
                    <a:pt x="69724" y="12123"/>
                    <a:pt x="244492" y="161972"/>
                    <a:pt x="258299" y="176452"/>
                  </a:cubicBezTo>
                  <a:cubicBezTo>
                    <a:pt x="268064" y="186554"/>
                    <a:pt x="276483" y="186554"/>
                    <a:pt x="286922" y="177126"/>
                  </a:cubicBezTo>
                  <a:cubicBezTo>
                    <a:pt x="333392" y="135707"/>
                    <a:pt x="484925" y="3031"/>
                    <a:pt x="499405" y="337"/>
                  </a:cubicBezTo>
                  <a:cubicBezTo>
                    <a:pt x="513212" y="39062"/>
                    <a:pt x="526681" y="78124"/>
                    <a:pt x="540488" y="116849"/>
                  </a:cubicBezTo>
                  <a:cubicBezTo>
                    <a:pt x="526008" y="108767"/>
                    <a:pt x="524324" y="121563"/>
                    <a:pt x="520283" y="129308"/>
                  </a:cubicBezTo>
                  <a:cubicBezTo>
                    <a:pt x="494017" y="180830"/>
                    <a:pt x="468088" y="232351"/>
                    <a:pt x="442159" y="284209"/>
                  </a:cubicBezTo>
                  <a:cubicBezTo>
                    <a:pt x="427343" y="313506"/>
                    <a:pt x="410169" y="341792"/>
                    <a:pt x="399057" y="372772"/>
                  </a:cubicBezTo>
                  <a:cubicBezTo>
                    <a:pt x="399057" y="373109"/>
                    <a:pt x="397036" y="372772"/>
                    <a:pt x="395689" y="373109"/>
                  </a:cubicBezTo>
                  <a:cubicBezTo>
                    <a:pt x="386934" y="373109"/>
                    <a:pt x="302412" y="254913"/>
                    <a:pt x="285238" y="231004"/>
                  </a:cubicBezTo>
                  <a:cubicBezTo>
                    <a:pt x="275473" y="217198"/>
                    <a:pt x="274126" y="217535"/>
                    <a:pt x="264023" y="230667"/>
                  </a:cubicBezTo>
                  <a:cubicBezTo>
                    <a:pt x="250217" y="248515"/>
                    <a:pt x="173440" y="346843"/>
                    <a:pt x="155593" y="371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10">
              <a:extLst>
                <a:ext uri="{FF2B5EF4-FFF2-40B4-BE49-F238E27FC236}">
                  <a16:creationId xmlns:a16="http://schemas.microsoft.com/office/drawing/2014/main" id="{25351683-A6BB-36CC-AD94-A0CA19FD02AB}"/>
                </a:ext>
              </a:extLst>
            </p:cNvPr>
            <p:cNvSpPr/>
            <p:nvPr/>
          </p:nvSpPr>
          <p:spPr>
            <a:xfrm>
              <a:off x="7101731" y="3246632"/>
              <a:ext cx="90667" cy="272678"/>
            </a:xfrm>
            <a:custGeom>
              <a:avLst/>
              <a:gdLst>
                <a:gd name="connsiteX0" fmla="*/ 6049 w 90667"/>
                <a:gd name="connsiteY0" fmla="*/ 59603 h 272678"/>
                <a:gd name="connsiteX1" fmla="*/ 1334 w 90667"/>
                <a:gd name="connsiteY1" fmla="*/ 14817 h 272678"/>
                <a:gd name="connsiteX2" fmla="*/ 5038 w 90667"/>
                <a:gd name="connsiteY2" fmla="*/ 0 h 272678"/>
                <a:gd name="connsiteX3" fmla="*/ 90234 w 90667"/>
                <a:gd name="connsiteY3" fmla="*/ 1010 h 272678"/>
                <a:gd name="connsiteX4" fmla="*/ 70703 w 90667"/>
                <a:gd name="connsiteY4" fmla="*/ 128298 h 272678"/>
                <a:gd name="connsiteX5" fmla="*/ 75754 w 90667"/>
                <a:gd name="connsiteY5" fmla="*/ 256260 h 272678"/>
                <a:gd name="connsiteX6" fmla="*/ 70703 w 90667"/>
                <a:gd name="connsiteY6" fmla="*/ 270740 h 272678"/>
                <a:gd name="connsiteX7" fmla="*/ 41743 w 90667"/>
                <a:gd name="connsiteY7" fmla="*/ 262995 h 272678"/>
                <a:gd name="connsiteX8" fmla="*/ 25580 w 90667"/>
                <a:gd name="connsiteY8" fmla="*/ 215514 h 272678"/>
                <a:gd name="connsiteX9" fmla="*/ 6049 w 90667"/>
                <a:gd name="connsiteY9" fmla="*/ 59603 h 27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67" h="272678">
                  <a:moveTo>
                    <a:pt x="6049" y="59603"/>
                  </a:moveTo>
                  <a:cubicBezTo>
                    <a:pt x="5038" y="37715"/>
                    <a:pt x="661" y="29633"/>
                    <a:pt x="1334" y="14817"/>
                  </a:cubicBezTo>
                  <a:cubicBezTo>
                    <a:pt x="1671" y="6061"/>
                    <a:pt x="-3717" y="337"/>
                    <a:pt x="5038" y="0"/>
                  </a:cubicBezTo>
                  <a:cubicBezTo>
                    <a:pt x="28274" y="0"/>
                    <a:pt x="66999" y="673"/>
                    <a:pt x="90234" y="1010"/>
                  </a:cubicBezTo>
                  <a:cubicBezTo>
                    <a:pt x="94275" y="1010"/>
                    <a:pt x="68682" y="84859"/>
                    <a:pt x="70703" y="128298"/>
                  </a:cubicBezTo>
                  <a:cubicBezTo>
                    <a:pt x="72723" y="170728"/>
                    <a:pt x="74407" y="213494"/>
                    <a:pt x="75754" y="256260"/>
                  </a:cubicBezTo>
                  <a:cubicBezTo>
                    <a:pt x="75754" y="261311"/>
                    <a:pt x="80805" y="271076"/>
                    <a:pt x="70703" y="270740"/>
                  </a:cubicBezTo>
                  <a:cubicBezTo>
                    <a:pt x="60937" y="270403"/>
                    <a:pt x="47468" y="278821"/>
                    <a:pt x="41743" y="262995"/>
                  </a:cubicBezTo>
                  <a:cubicBezTo>
                    <a:pt x="36019" y="247168"/>
                    <a:pt x="30967" y="231341"/>
                    <a:pt x="25580" y="215514"/>
                  </a:cubicBezTo>
                  <a:cubicBezTo>
                    <a:pt x="17835" y="169044"/>
                    <a:pt x="6385" y="65328"/>
                    <a:pt x="6049" y="59603"/>
                  </a:cubicBezTo>
                  <a:close/>
                </a:path>
              </a:pathLst>
            </a:custGeom>
            <a:solidFill>
              <a:srgbClr val="4F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11">
              <a:extLst>
                <a:ext uri="{FF2B5EF4-FFF2-40B4-BE49-F238E27FC236}">
                  <a16:creationId xmlns:a16="http://schemas.microsoft.com/office/drawing/2014/main" id="{CFFE7D69-D9B5-580B-23F9-8216E0EDF15F}"/>
                </a:ext>
              </a:extLst>
            </p:cNvPr>
            <p:cNvSpPr/>
            <p:nvPr/>
          </p:nvSpPr>
          <p:spPr>
            <a:xfrm>
              <a:off x="7791027" y="3247183"/>
              <a:ext cx="93277" cy="268431"/>
            </a:xfrm>
            <a:custGeom>
              <a:avLst/>
              <a:gdLst>
                <a:gd name="connsiteX0" fmla="*/ 0 w 93277"/>
                <a:gd name="connsiteY0" fmla="*/ 459 h 268431"/>
                <a:gd name="connsiteX1" fmla="*/ 64654 w 93277"/>
                <a:gd name="connsiteY1" fmla="*/ 2479 h 268431"/>
                <a:gd name="connsiteX2" fmla="*/ 93277 w 93277"/>
                <a:gd name="connsiteY2" fmla="*/ 2479 h 268431"/>
                <a:gd name="connsiteX3" fmla="*/ 73746 w 93277"/>
                <a:gd name="connsiteY3" fmla="*/ 187687 h 268431"/>
                <a:gd name="connsiteX4" fmla="*/ 73073 w 93277"/>
                <a:gd name="connsiteY4" fmla="*/ 204524 h 268431"/>
                <a:gd name="connsiteX5" fmla="*/ 55562 w 93277"/>
                <a:gd name="connsiteY5" fmla="*/ 256719 h 268431"/>
                <a:gd name="connsiteX6" fmla="*/ 26266 w 93277"/>
                <a:gd name="connsiteY6" fmla="*/ 267158 h 268431"/>
                <a:gd name="connsiteX7" fmla="*/ 19868 w 93277"/>
                <a:gd name="connsiteY7" fmla="*/ 250657 h 268431"/>
                <a:gd name="connsiteX8" fmla="*/ 25592 w 93277"/>
                <a:gd name="connsiteY8" fmla="*/ 114951 h 268431"/>
                <a:gd name="connsiteX9" fmla="*/ 0 w 93277"/>
                <a:gd name="connsiteY9" fmla="*/ 459 h 26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77" h="268431">
                  <a:moveTo>
                    <a:pt x="0" y="459"/>
                  </a:moveTo>
                  <a:cubicBezTo>
                    <a:pt x="24919" y="-1562"/>
                    <a:pt x="42766" y="3826"/>
                    <a:pt x="64654" y="2479"/>
                  </a:cubicBezTo>
                  <a:cubicBezTo>
                    <a:pt x="74083" y="1806"/>
                    <a:pt x="83848" y="2479"/>
                    <a:pt x="93277" y="2479"/>
                  </a:cubicBezTo>
                  <a:cubicBezTo>
                    <a:pt x="91257" y="64776"/>
                    <a:pt x="87889" y="126737"/>
                    <a:pt x="73746" y="187687"/>
                  </a:cubicBezTo>
                  <a:cubicBezTo>
                    <a:pt x="72399" y="193075"/>
                    <a:pt x="73073" y="198799"/>
                    <a:pt x="73073" y="204524"/>
                  </a:cubicBezTo>
                  <a:cubicBezTo>
                    <a:pt x="63981" y="220687"/>
                    <a:pt x="61624" y="239208"/>
                    <a:pt x="55562" y="256719"/>
                  </a:cubicBezTo>
                  <a:cubicBezTo>
                    <a:pt x="49501" y="274229"/>
                    <a:pt x="36368" y="266821"/>
                    <a:pt x="26266" y="267158"/>
                  </a:cubicBezTo>
                  <a:cubicBezTo>
                    <a:pt x="13806" y="267158"/>
                    <a:pt x="19868" y="256045"/>
                    <a:pt x="19868" y="250657"/>
                  </a:cubicBezTo>
                  <a:cubicBezTo>
                    <a:pt x="21215" y="205534"/>
                    <a:pt x="23235" y="160074"/>
                    <a:pt x="25592" y="114951"/>
                  </a:cubicBezTo>
                  <a:cubicBezTo>
                    <a:pt x="27613" y="75552"/>
                    <a:pt x="21215" y="33796"/>
                    <a:pt x="0" y="459"/>
                  </a:cubicBezTo>
                  <a:close/>
                </a:path>
              </a:pathLst>
            </a:custGeom>
            <a:solidFill>
              <a:srgbClr val="4E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12">
              <a:extLst>
                <a:ext uri="{FF2B5EF4-FFF2-40B4-BE49-F238E27FC236}">
                  <a16:creationId xmlns:a16="http://schemas.microsoft.com/office/drawing/2014/main" id="{598DC7CD-3EB4-1656-1BBD-43707F27FABE}"/>
                </a:ext>
              </a:extLst>
            </p:cNvPr>
            <p:cNvSpPr/>
            <p:nvPr/>
          </p:nvSpPr>
          <p:spPr>
            <a:xfrm>
              <a:off x="7503435" y="2619681"/>
              <a:ext cx="146970" cy="78970"/>
            </a:xfrm>
            <a:custGeom>
              <a:avLst/>
              <a:gdLst>
                <a:gd name="connsiteX0" fmla="*/ 135385 w 146970"/>
                <a:gd name="connsiteY0" fmla="*/ 21154 h 78970"/>
                <a:gd name="connsiteX1" fmla="*/ 141783 w 146970"/>
                <a:gd name="connsiteY1" fmla="*/ 68298 h 78970"/>
                <a:gd name="connsiteX2" fmla="*/ 13485 w 146970"/>
                <a:gd name="connsiteY2" fmla="*/ 56849 h 78970"/>
                <a:gd name="connsiteX3" fmla="*/ 10117 w 146970"/>
                <a:gd name="connsiteY3" fmla="*/ 12736 h 78970"/>
                <a:gd name="connsiteX4" fmla="*/ 135385 w 146970"/>
                <a:gd name="connsiteY4" fmla="*/ 21154 h 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70" h="78970">
                  <a:moveTo>
                    <a:pt x="135385" y="21154"/>
                  </a:moveTo>
                  <a:cubicBezTo>
                    <a:pt x="149528" y="44726"/>
                    <a:pt x="149528" y="59206"/>
                    <a:pt x="141783" y="68298"/>
                  </a:cubicBezTo>
                  <a:cubicBezTo>
                    <a:pt x="96997" y="85472"/>
                    <a:pt x="54230" y="82104"/>
                    <a:pt x="13485" y="56849"/>
                  </a:cubicBezTo>
                  <a:cubicBezTo>
                    <a:pt x="-3352" y="46410"/>
                    <a:pt x="-4362" y="24522"/>
                    <a:pt x="10117" y="12736"/>
                  </a:cubicBezTo>
                  <a:cubicBezTo>
                    <a:pt x="34363" y="-6795"/>
                    <a:pt x="117538" y="-3765"/>
                    <a:pt x="135385" y="21154"/>
                  </a:cubicBezTo>
                  <a:close/>
                </a:path>
              </a:pathLst>
            </a:custGeom>
            <a:solidFill>
              <a:srgbClr val="1A2125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13">
              <a:extLst>
                <a:ext uri="{FF2B5EF4-FFF2-40B4-BE49-F238E27FC236}">
                  <a16:creationId xmlns:a16="http://schemas.microsoft.com/office/drawing/2014/main" id="{3BDE1E75-A668-DA0F-0E10-EC9DA40D4F2C}"/>
                </a:ext>
              </a:extLst>
            </p:cNvPr>
            <p:cNvSpPr/>
            <p:nvPr/>
          </p:nvSpPr>
          <p:spPr>
            <a:xfrm>
              <a:off x="5723102" y="4558911"/>
              <a:ext cx="1584365" cy="946241"/>
            </a:xfrm>
            <a:custGeom>
              <a:avLst/>
              <a:gdLst>
                <a:gd name="connsiteX0" fmla="*/ 792014 w 1584365"/>
                <a:gd name="connsiteY0" fmla="*/ 337 h 946241"/>
                <a:gd name="connsiteX1" fmla="*/ 1566518 w 1584365"/>
                <a:gd name="connsiteY1" fmla="*/ 0 h 946241"/>
                <a:gd name="connsiteX2" fmla="*/ 1584366 w 1584365"/>
                <a:gd name="connsiteY2" fmla="*/ 17174 h 946241"/>
                <a:gd name="connsiteX3" fmla="*/ 1584366 w 1584365"/>
                <a:gd name="connsiteY3" fmla="*/ 928058 h 946241"/>
                <a:gd name="connsiteX4" fmla="*/ 1567192 w 1584365"/>
                <a:gd name="connsiteY4" fmla="*/ 946242 h 946241"/>
                <a:gd name="connsiteX5" fmla="*/ 23572 w 1584365"/>
                <a:gd name="connsiteY5" fmla="*/ 945905 h 946241"/>
                <a:gd name="connsiteX6" fmla="*/ 337 w 1584365"/>
                <a:gd name="connsiteY6" fmla="*/ 923007 h 946241"/>
                <a:gd name="connsiteX7" fmla="*/ 0 w 1584365"/>
                <a:gd name="connsiteY7" fmla="*/ 20541 h 946241"/>
                <a:gd name="connsiteX8" fmla="*/ 21551 w 1584365"/>
                <a:gd name="connsiteY8" fmla="*/ 0 h 946241"/>
                <a:gd name="connsiteX9" fmla="*/ 792014 w 1584365"/>
                <a:gd name="connsiteY9" fmla="*/ 337 h 946241"/>
                <a:gd name="connsiteX10" fmla="*/ 792014 w 1584365"/>
                <a:gd name="connsiteY10" fmla="*/ 337 h 9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4365" h="946241">
                  <a:moveTo>
                    <a:pt x="792014" y="337"/>
                  </a:moveTo>
                  <a:cubicBezTo>
                    <a:pt x="1050295" y="337"/>
                    <a:pt x="1308238" y="337"/>
                    <a:pt x="1566518" y="0"/>
                  </a:cubicBezTo>
                  <a:cubicBezTo>
                    <a:pt x="1579988" y="0"/>
                    <a:pt x="1584366" y="2357"/>
                    <a:pt x="1584366" y="17174"/>
                  </a:cubicBezTo>
                  <a:cubicBezTo>
                    <a:pt x="1584029" y="320914"/>
                    <a:pt x="1584029" y="624318"/>
                    <a:pt x="1584366" y="928058"/>
                  </a:cubicBezTo>
                  <a:cubicBezTo>
                    <a:pt x="1584366" y="941191"/>
                    <a:pt x="1582008" y="946242"/>
                    <a:pt x="1567192" y="946242"/>
                  </a:cubicBezTo>
                  <a:cubicBezTo>
                    <a:pt x="1052652" y="945905"/>
                    <a:pt x="538112" y="945905"/>
                    <a:pt x="23572" y="945905"/>
                  </a:cubicBezTo>
                  <a:cubicBezTo>
                    <a:pt x="337" y="945905"/>
                    <a:pt x="337" y="945905"/>
                    <a:pt x="337" y="923007"/>
                  </a:cubicBezTo>
                  <a:cubicBezTo>
                    <a:pt x="337" y="622297"/>
                    <a:pt x="673" y="321588"/>
                    <a:pt x="0" y="20541"/>
                  </a:cubicBezTo>
                  <a:cubicBezTo>
                    <a:pt x="0" y="2694"/>
                    <a:pt x="5388" y="0"/>
                    <a:pt x="21551" y="0"/>
                  </a:cubicBezTo>
                  <a:cubicBezTo>
                    <a:pt x="278148" y="337"/>
                    <a:pt x="535081" y="337"/>
                    <a:pt x="792014" y="337"/>
                  </a:cubicBezTo>
                  <a:cubicBezTo>
                    <a:pt x="792014" y="337"/>
                    <a:pt x="792014" y="337"/>
                    <a:pt x="792014" y="337"/>
                  </a:cubicBezTo>
                  <a:close/>
                </a:path>
              </a:pathLst>
            </a:custGeom>
            <a:solidFill>
              <a:srgbClr val="FEFEF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14">
              <a:extLst>
                <a:ext uri="{FF2B5EF4-FFF2-40B4-BE49-F238E27FC236}">
                  <a16:creationId xmlns:a16="http://schemas.microsoft.com/office/drawing/2014/main" id="{1C3C40FE-1C6E-212C-AF0F-1C41C35539E6}"/>
                </a:ext>
              </a:extLst>
            </p:cNvPr>
            <p:cNvSpPr/>
            <p:nvPr/>
          </p:nvSpPr>
          <p:spPr>
            <a:xfrm>
              <a:off x="7423980" y="4226460"/>
              <a:ext cx="134995" cy="392727"/>
            </a:xfrm>
            <a:custGeom>
              <a:avLst/>
              <a:gdLst>
                <a:gd name="connsiteX0" fmla="*/ 0 w 134995"/>
                <a:gd name="connsiteY0" fmla="*/ 91007 h 392727"/>
                <a:gd name="connsiteX1" fmla="*/ 60613 w 134995"/>
                <a:gd name="connsiteY1" fmla="*/ 4802 h 392727"/>
                <a:gd name="connsiteX2" fmla="*/ 72736 w 134995"/>
                <a:gd name="connsiteY2" fmla="*/ 4802 h 392727"/>
                <a:gd name="connsiteX3" fmla="*/ 133686 w 134995"/>
                <a:gd name="connsiteY3" fmla="*/ 90671 h 392727"/>
                <a:gd name="connsiteX4" fmla="*/ 122910 w 134995"/>
                <a:gd name="connsiteY4" fmla="*/ 123335 h 392727"/>
                <a:gd name="connsiteX5" fmla="*/ 115165 w 134995"/>
                <a:gd name="connsiteY5" fmla="*/ 171152 h 392727"/>
                <a:gd name="connsiteX6" fmla="*/ 132002 w 134995"/>
                <a:gd name="connsiteY6" fmla="*/ 237827 h 392727"/>
                <a:gd name="connsiteX7" fmla="*/ 134023 w 134995"/>
                <a:gd name="connsiteY7" fmla="*/ 269143 h 392727"/>
                <a:gd name="connsiteX8" fmla="*/ 73409 w 134995"/>
                <a:gd name="connsiteY8" fmla="*/ 392727 h 392727"/>
                <a:gd name="connsiteX9" fmla="*/ 20204 w 134995"/>
                <a:gd name="connsiteY9" fmla="*/ 296083 h 392727"/>
                <a:gd name="connsiteX10" fmla="*/ 13133 w 134995"/>
                <a:gd name="connsiteY10" fmla="*/ 197081 h 392727"/>
                <a:gd name="connsiteX11" fmla="*/ 6735 w 134995"/>
                <a:gd name="connsiteY11" fmla="*/ 106161 h 392727"/>
                <a:gd name="connsiteX12" fmla="*/ 0 w 134995"/>
                <a:gd name="connsiteY12" fmla="*/ 91007 h 3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995" h="392727">
                  <a:moveTo>
                    <a:pt x="0" y="91007"/>
                  </a:moveTo>
                  <a:cubicBezTo>
                    <a:pt x="20204" y="62385"/>
                    <a:pt x="40409" y="33762"/>
                    <a:pt x="60613" y="4802"/>
                  </a:cubicBezTo>
                  <a:cubicBezTo>
                    <a:pt x="65328" y="-1933"/>
                    <a:pt x="68358" y="-1259"/>
                    <a:pt x="72736" y="4802"/>
                  </a:cubicBezTo>
                  <a:cubicBezTo>
                    <a:pt x="92940" y="33425"/>
                    <a:pt x="113481" y="62048"/>
                    <a:pt x="133686" y="90671"/>
                  </a:cubicBezTo>
                  <a:cubicBezTo>
                    <a:pt x="136380" y="103467"/>
                    <a:pt x="129645" y="113569"/>
                    <a:pt x="122910" y="123335"/>
                  </a:cubicBezTo>
                  <a:cubicBezTo>
                    <a:pt x="112808" y="138151"/>
                    <a:pt x="110451" y="153641"/>
                    <a:pt x="115165" y="171152"/>
                  </a:cubicBezTo>
                  <a:cubicBezTo>
                    <a:pt x="120890" y="193377"/>
                    <a:pt x="126278" y="215602"/>
                    <a:pt x="132002" y="237827"/>
                  </a:cubicBezTo>
                  <a:cubicBezTo>
                    <a:pt x="134696" y="248265"/>
                    <a:pt x="136043" y="258704"/>
                    <a:pt x="134023" y="269143"/>
                  </a:cubicBezTo>
                  <a:cubicBezTo>
                    <a:pt x="116512" y="310226"/>
                    <a:pt x="94961" y="349288"/>
                    <a:pt x="73409" y="392727"/>
                  </a:cubicBezTo>
                  <a:cubicBezTo>
                    <a:pt x="54552" y="358043"/>
                    <a:pt x="40072" y="325379"/>
                    <a:pt x="20204" y="296083"/>
                  </a:cubicBezTo>
                  <a:cubicBezTo>
                    <a:pt x="-2357" y="263082"/>
                    <a:pt x="-5725" y="231765"/>
                    <a:pt x="13133" y="197081"/>
                  </a:cubicBezTo>
                  <a:cubicBezTo>
                    <a:pt x="30307" y="165764"/>
                    <a:pt x="31317" y="135121"/>
                    <a:pt x="6735" y="106161"/>
                  </a:cubicBezTo>
                  <a:cubicBezTo>
                    <a:pt x="3367" y="102120"/>
                    <a:pt x="2357" y="96059"/>
                    <a:pt x="0" y="91007"/>
                  </a:cubicBezTo>
                  <a:close/>
                </a:path>
              </a:pathLst>
            </a:custGeom>
            <a:solidFill>
              <a:schemeClr val="accent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15">
              <a:extLst>
                <a:ext uri="{FF2B5EF4-FFF2-40B4-BE49-F238E27FC236}">
                  <a16:creationId xmlns:a16="http://schemas.microsoft.com/office/drawing/2014/main" id="{199596D5-E315-8869-4275-58D586576420}"/>
                </a:ext>
              </a:extLst>
            </p:cNvPr>
            <p:cNvSpPr/>
            <p:nvPr/>
          </p:nvSpPr>
          <p:spPr>
            <a:xfrm>
              <a:off x="6738039" y="5135280"/>
              <a:ext cx="256933" cy="312963"/>
            </a:xfrm>
            <a:custGeom>
              <a:avLst/>
              <a:gdLst>
                <a:gd name="connsiteX0" fmla="*/ 256933 w 256933"/>
                <a:gd name="connsiteY0" fmla="*/ 280300 h 312963"/>
                <a:gd name="connsiteX1" fmla="*/ 235045 w 256933"/>
                <a:gd name="connsiteY1" fmla="*/ 272218 h 312963"/>
                <a:gd name="connsiteX2" fmla="*/ 203728 w 256933"/>
                <a:gd name="connsiteY2" fmla="*/ 290065 h 312963"/>
                <a:gd name="connsiteX3" fmla="*/ 199687 w 256933"/>
                <a:gd name="connsiteY3" fmla="*/ 310270 h 312963"/>
                <a:gd name="connsiteX4" fmla="*/ 177126 w 256933"/>
                <a:gd name="connsiteY4" fmla="*/ 266830 h 312963"/>
                <a:gd name="connsiteX5" fmla="*/ 153890 w 256933"/>
                <a:gd name="connsiteY5" fmla="*/ 216656 h 312963"/>
                <a:gd name="connsiteX6" fmla="*/ 125604 w 256933"/>
                <a:gd name="connsiteY6" fmla="*/ 198472 h 312963"/>
                <a:gd name="connsiteX7" fmla="*/ 104726 w 256933"/>
                <a:gd name="connsiteY7" fmla="*/ 212278 h 312963"/>
                <a:gd name="connsiteX8" fmla="*/ 57583 w 256933"/>
                <a:gd name="connsiteY8" fmla="*/ 312964 h 312963"/>
                <a:gd name="connsiteX9" fmla="*/ 49838 w 256933"/>
                <a:gd name="connsiteY9" fmla="*/ 275922 h 312963"/>
                <a:gd name="connsiteX10" fmla="*/ 33001 w 256933"/>
                <a:gd name="connsiteY10" fmla="*/ 267504 h 312963"/>
                <a:gd name="connsiteX11" fmla="*/ 0 w 256933"/>
                <a:gd name="connsiteY11" fmla="*/ 280973 h 312963"/>
                <a:gd name="connsiteX12" fmla="*/ 26603 w 256933"/>
                <a:gd name="connsiteY12" fmla="*/ 223391 h 312963"/>
                <a:gd name="connsiteX13" fmla="*/ 48491 w 256933"/>
                <a:gd name="connsiteY13" fmla="*/ 177931 h 312963"/>
                <a:gd name="connsiteX14" fmla="*/ 46807 w 256933"/>
                <a:gd name="connsiteY14" fmla="*/ 156716 h 312963"/>
                <a:gd name="connsiteX15" fmla="*/ 47144 w 256933"/>
                <a:gd name="connsiteY15" fmla="*/ 41887 h 312963"/>
                <a:gd name="connsiteX16" fmla="*/ 155574 w 256933"/>
                <a:gd name="connsiteY16" fmla="*/ 3499 h 312963"/>
                <a:gd name="connsiteX17" fmla="*/ 212147 w 256933"/>
                <a:gd name="connsiteY17" fmla="*/ 153349 h 312963"/>
                <a:gd name="connsiteX18" fmla="*/ 210126 w 256933"/>
                <a:gd name="connsiteY18" fmla="*/ 181972 h 312963"/>
                <a:gd name="connsiteX19" fmla="*/ 256933 w 256933"/>
                <a:gd name="connsiteY19" fmla="*/ 280300 h 31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933" h="312963">
                  <a:moveTo>
                    <a:pt x="256933" y="280300"/>
                  </a:moveTo>
                  <a:cubicBezTo>
                    <a:pt x="247168" y="276933"/>
                    <a:pt x="241106" y="274575"/>
                    <a:pt x="235045" y="272218"/>
                  </a:cubicBezTo>
                  <a:cubicBezTo>
                    <a:pt x="208443" y="262116"/>
                    <a:pt x="208443" y="262116"/>
                    <a:pt x="203728" y="290065"/>
                  </a:cubicBezTo>
                  <a:cubicBezTo>
                    <a:pt x="202718" y="296127"/>
                    <a:pt x="201371" y="302188"/>
                    <a:pt x="199687" y="310270"/>
                  </a:cubicBezTo>
                  <a:cubicBezTo>
                    <a:pt x="188575" y="296463"/>
                    <a:pt x="184197" y="280973"/>
                    <a:pt x="177126" y="266830"/>
                  </a:cubicBezTo>
                  <a:cubicBezTo>
                    <a:pt x="168707" y="250330"/>
                    <a:pt x="160289" y="233830"/>
                    <a:pt x="153890" y="216656"/>
                  </a:cubicBezTo>
                  <a:cubicBezTo>
                    <a:pt x="148503" y="202176"/>
                    <a:pt x="141094" y="197462"/>
                    <a:pt x="125604" y="198472"/>
                  </a:cubicBezTo>
                  <a:cubicBezTo>
                    <a:pt x="114155" y="199145"/>
                    <a:pt x="109104" y="202513"/>
                    <a:pt x="104726" y="212278"/>
                  </a:cubicBezTo>
                  <a:cubicBezTo>
                    <a:pt x="89910" y="244605"/>
                    <a:pt x="74420" y="276596"/>
                    <a:pt x="57583" y="312964"/>
                  </a:cubicBezTo>
                  <a:cubicBezTo>
                    <a:pt x="54215" y="297810"/>
                    <a:pt x="50511" y="287035"/>
                    <a:pt x="49838" y="275922"/>
                  </a:cubicBezTo>
                  <a:cubicBezTo>
                    <a:pt x="48827" y="261779"/>
                    <a:pt x="42766" y="262789"/>
                    <a:pt x="33001" y="267504"/>
                  </a:cubicBezTo>
                  <a:cubicBezTo>
                    <a:pt x="23572" y="271881"/>
                    <a:pt x="13470" y="275586"/>
                    <a:pt x="0" y="280973"/>
                  </a:cubicBezTo>
                  <a:cubicBezTo>
                    <a:pt x="9765" y="260096"/>
                    <a:pt x="17847" y="241575"/>
                    <a:pt x="26603" y="223391"/>
                  </a:cubicBezTo>
                  <a:cubicBezTo>
                    <a:pt x="33674" y="208237"/>
                    <a:pt x="40746" y="193084"/>
                    <a:pt x="48491" y="177931"/>
                  </a:cubicBezTo>
                  <a:cubicBezTo>
                    <a:pt x="52531" y="170186"/>
                    <a:pt x="51858" y="164461"/>
                    <a:pt x="46807" y="156716"/>
                  </a:cubicBezTo>
                  <a:cubicBezTo>
                    <a:pt x="22225" y="119675"/>
                    <a:pt x="22898" y="76235"/>
                    <a:pt x="47144" y="41887"/>
                  </a:cubicBezTo>
                  <a:cubicBezTo>
                    <a:pt x="71726" y="7203"/>
                    <a:pt x="112808" y="-7277"/>
                    <a:pt x="155574" y="3499"/>
                  </a:cubicBezTo>
                  <a:cubicBezTo>
                    <a:pt x="219218" y="19326"/>
                    <a:pt x="248515" y="96439"/>
                    <a:pt x="212147" y="153349"/>
                  </a:cubicBezTo>
                  <a:cubicBezTo>
                    <a:pt x="205749" y="163451"/>
                    <a:pt x="204738" y="170859"/>
                    <a:pt x="210126" y="181972"/>
                  </a:cubicBezTo>
                  <a:cubicBezTo>
                    <a:pt x="225953" y="213288"/>
                    <a:pt x="240433" y="245279"/>
                    <a:pt x="256933" y="280300"/>
                  </a:cubicBezTo>
                  <a:close/>
                </a:path>
              </a:pathLst>
            </a:custGeom>
            <a:solidFill>
              <a:schemeClr val="accent4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16">
              <a:extLst>
                <a:ext uri="{FF2B5EF4-FFF2-40B4-BE49-F238E27FC236}">
                  <a16:creationId xmlns:a16="http://schemas.microsoft.com/office/drawing/2014/main" id="{183F84F7-7C48-21BF-C54B-5E2E0F6378E5}"/>
                </a:ext>
              </a:extLst>
            </p:cNvPr>
            <p:cNvSpPr/>
            <p:nvPr/>
          </p:nvSpPr>
          <p:spPr>
            <a:xfrm>
              <a:off x="5856078" y="4777792"/>
              <a:ext cx="1302230" cy="33674"/>
            </a:xfrm>
            <a:custGeom>
              <a:avLst/>
              <a:gdLst>
                <a:gd name="connsiteX0" fmla="*/ 649273 w 1302230"/>
                <a:gd name="connsiteY0" fmla="*/ 33674 h 33674"/>
                <a:gd name="connsiteX1" fmla="*/ 19904 w 1302230"/>
                <a:gd name="connsiteY1" fmla="*/ 33674 h 33674"/>
                <a:gd name="connsiteX2" fmla="*/ 36 w 1302230"/>
                <a:gd name="connsiteY2" fmla="*/ 17174 h 33674"/>
                <a:gd name="connsiteX3" fmla="*/ 17547 w 1302230"/>
                <a:gd name="connsiteY3" fmla="*/ 0 h 33674"/>
                <a:gd name="connsiteX4" fmla="*/ 325665 w 1302230"/>
                <a:gd name="connsiteY4" fmla="*/ 337 h 33674"/>
                <a:gd name="connsiteX5" fmla="*/ 1281672 w 1302230"/>
                <a:gd name="connsiteY5" fmla="*/ 337 h 33674"/>
                <a:gd name="connsiteX6" fmla="*/ 1302213 w 1302230"/>
                <a:gd name="connsiteY6" fmla="*/ 13806 h 33674"/>
                <a:gd name="connsiteX7" fmla="*/ 1282345 w 1302230"/>
                <a:gd name="connsiteY7" fmla="*/ 33674 h 33674"/>
                <a:gd name="connsiteX8" fmla="*/ 649273 w 1302230"/>
                <a:gd name="connsiteY8" fmla="*/ 33674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230" h="33674">
                  <a:moveTo>
                    <a:pt x="649273" y="33674"/>
                  </a:moveTo>
                  <a:cubicBezTo>
                    <a:pt x="439483" y="33674"/>
                    <a:pt x="229694" y="33674"/>
                    <a:pt x="19904" y="33674"/>
                  </a:cubicBezTo>
                  <a:cubicBezTo>
                    <a:pt x="8118" y="33674"/>
                    <a:pt x="-637" y="33674"/>
                    <a:pt x="36" y="17174"/>
                  </a:cubicBezTo>
                  <a:cubicBezTo>
                    <a:pt x="710" y="4378"/>
                    <a:pt x="3741" y="0"/>
                    <a:pt x="17547" y="0"/>
                  </a:cubicBezTo>
                  <a:cubicBezTo>
                    <a:pt x="120253" y="674"/>
                    <a:pt x="222959" y="337"/>
                    <a:pt x="325665" y="337"/>
                  </a:cubicBezTo>
                  <a:cubicBezTo>
                    <a:pt x="644222" y="337"/>
                    <a:pt x="962778" y="337"/>
                    <a:pt x="1281672" y="337"/>
                  </a:cubicBezTo>
                  <a:cubicBezTo>
                    <a:pt x="1291101" y="337"/>
                    <a:pt x="1301876" y="-3031"/>
                    <a:pt x="1302213" y="13806"/>
                  </a:cubicBezTo>
                  <a:cubicBezTo>
                    <a:pt x="1302550" y="29296"/>
                    <a:pt x="1298172" y="33674"/>
                    <a:pt x="1282345" y="33674"/>
                  </a:cubicBezTo>
                  <a:cubicBezTo>
                    <a:pt x="1071209" y="33674"/>
                    <a:pt x="860409" y="33674"/>
                    <a:pt x="649273" y="33674"/>
                  </a:cubicBezTo>
                  <a:close/>
                </a:path>
              </a:pathLst>
            </a:custGeom>
            <a:solidFill>
              <a:srgbClr val="BCBDC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17">
              <a:extLst>
                <a:ext uri="{FF2B5EF4-FFF2-40B4-BE49-F238E27FC236}">
                  <a16:creationId xmlns:a16="http://schemas.microsoft.com/office/drawing/2014/main" id="{8695674D-E47C-0799-DFB0-F864D806F5C4}"/>
                </a:ext>
              </a:extLst>
            </p:cNvPr>
            <p:cNvSpPr/>
            <p:nvPr/>
          </p:nvSpPr>
          <p:spPr>
            <a:xfrm>
              <a:off x="5856321" y="4846151"/>
              <a:ext cx="1301979" cy="33674"/>
            </a:xfrm>
            <a:custGeom>
              <a:avLst/>
              <a:gdLst>
                <a:gd name="connsiteX0" fmla="*/ 649030 w 1301979"/>
                <a:gd name="connsiteY0" fmla="*/ 33337 h 33674"/>
                <a:gd name="connsiteX1" fmla="*/ 19661 w 1301979"/>
                <a:gd name="connsiteY1" fmla="*/ 33674 h 33674"/>
                <a:gd name="connsiteX2" fmla="*/ 130 w 1301979"/>
                <a:gd name="connsiteY2" fmla="*/ 13806 h 33674"/>
                <a:gd name="connsiteX3" fmla="*/ 14273 w 1301979"/>
                <a:gd name="connsiteY3" fmla="*/ 337 h 33674"/>
                <a:gd name="connsiteX4" fmla="*/ 19324 w 1301979"/>
                <a:gd name="connsiteY4" fmla="*/ 337 h 33674"/>
                <a:gd name="connsiteX5" fmla="*/ 1283113 w 1301979"/>
                <a:gd name="connsiteY5" fmla="*/ 0 h 33674"/>
                <a:gd name="connsiteX6" fmla="*/ 1301970 w 1301979"/>
                <a:gd name="connsiteY6" fmla="*/ 17511 h 33674"/>
                <a:gd name="connsiteX7" fmla="*/ 1281766 w 1301979"/>
                <a:gd name="connsiteY7" fmla="*/ 33674 h 33674"/>
                <a:gd name="connsiteX8" fmla="*/ 649030 w 1301979"/>
                <a:gd name="connsiteY8" fmla="*/ 33337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79" h="33674">
                  <a:moveTo>
                    <a:pt x="649030" y="33337"/>
                  </a:moveTo>
                  <a:cubicBezTo>
                    <a:pt x="439240" y="33337"/>
                    <a:pt x="229451" y="33001"/>
                    <a:pt x="19661" y="33674"/>
                  </a:cubicBezTo>
                  <a:cubicBezTo>
                    <a:pt x="3834" y="33674"/>
                    <a:pt x="-880" y="28623"/>
                    <a:pt x="130" y="13806"/>
                  </a:cubicBezTo>
                  <a:cubicBezTo>
                    <a:pt x="804" y="3704"/>
                    <a:pt x="4171" y="-674"/>
                    <a:pt x="14273" y="337"/>
                  </a:cubicBezTo>
                  <a:cubicBezTo>
                    <a:pt x="15957" y="337"/>
                    <a:pt x="17641" y="337"/>
                    <a:pt x="19324" y="337"/>
                  </a:cubicBezTo>
                  <a:cubicBezTo>
                    <a:pt x="440587" y="337"/>
                    <a:pt x="861850" y="337"/>
                    <a:pt x="1283113" y="0"/>
                  </a:cubicBezTo>
                  <a:cubicBezTo>
                    <a:pt x="1296246" y="0"/>
                    <a:pt x="1301633" y="2694"/>
                    <a:pt x="1301970" y="17511"/>
                  </a:cubicBezTo>
                  <a:cubicBezTo>
                    <a:pt x="1302307" y="34011"/>
                    <a:pt x="1293552" y="33674"/>
                    <a:pt x="1281766" y="33674"/>
                  </a:cubicBezTo>
                  <a:cubicBezTo>
                    <a:pt x="1070966" y="33337"/>
                    <a:pt x="859830" y="33337"/>
                    <a:pt x="649030" y="33337"/>
                  </a:cubicBezTo>
                  <a:close/>
                </a:path>
              </a:pathLst>
            </a:custGeom>
            <a:solidFill>
              <a:srgbClr val="BBBD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18">
              <a:extLst>
                <a:ext uri="{FF2B5EF4-FFF2-40B4-BE49-F238E27FC236}">
                  <a16:creationId xmlns:a16="http://schemas.microsoft.com/office/drawing/2014/main" id="{FE30A95B-365E-59C1-A81A-82464292C3F7}"/>
                </a:ext>
              </a:extLst>
            </p:cNvPr>
            <p:cNvSpPr/>
            <p:nvPr/>
          </p:nvSpPr>
          <p:spPr>
            <a:xfrm>
              <a:off x="5856095" y="4986908"/>
              <a:ext cx="1301522" cy="31490"/>
            </a:xfrm>
            <a:custGeom>
              <a:avLst/>
              <a:gdLst>
                <a:gd name="connsiteX0" fmla="*/ 649255 w 1301522"/>
                <a:gd name="connsiteY0" fmla="*/ 31317 h 31490"/>
                <a:gd name="connsiteX1" fmla="*/ 19550 w 1301522"/>
                <a:gd name="connsiteY1" fmla="*/ 31317 h 31490"/>
                <a:gd name="connsiteX2" fmla="*/ 19 w 1301522"/>
                <a:gd name="connsiteY2" fmla="*/ 18184 h 31490"/>
                <a:gd name="connsiteX3" fmla="*/ 17866 w 1301522"/>
                <a:gd name="connsiteY3" fmla="*/ 0 h 31490"/>
                <a:gd name="connsiteX4" fmla="*/ 1283675 w 1301522"/>
                <a:gd name="connsiteY4" fmla="*/ 0 h 31490"/>
                <a:gd name="connsiteX5" fmla="*/ 1301522 w 1301522"/>
                <a:gd name="connsiteY5" fmla="*/ 14817 h 31490"/>
                <a:gd name="connsiteX6" fmla="*/ 1283675 w 1301522"/>
                <a:gd name="connsiteY6" fmla="*/ 31317 h 31490"/>
                <a:gd name="connsiteX7" fmla="*/ 649255 w 1301522"/>
                <a:gd name="connsiteY7" fmla="*/ 31317 h 3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522" h="31490">
                  <a:moveTo>
                    <a:pt x="649255" y="31317"/>
                  </a:moveTo>
                  <a:cubicBezTo>
                    <a:pt x="439466" y="31317"/>
                    <a:pt x="229676" y="31317"/>
                    <a:pt x="19550" y="31317"/>
                  </a:cubicBezTo>
                  <a:cubicBezTo>
                    <a:pt x="10458" y="31317"/>
                    <a:pt x="356" y="34011"/>
                    <a:pt x="19" y="18184"/>
                  </a:cubicBezTo>
                  <a:cubicBezTo>
                    <a:pt x="-318" y="4378"/>
                    <a:pt x="3723" y="0"/>
                    <a:pt x="17866" y="0"/>
                  </a:cubicBezTo>
                  <a:cubicBezTo>
                    <a:pt x="439803" y="337"/>
                    <a:pt x="861739" y="337"/>
                    <a:pt x="1283675" y="0"/>
                  </a:cubicBezTo>
                  <a:cubicBezTo>
                    <a:pt x="1294451" y="0"/>
                    <a:pt x="1301522" y="337"/>
                    <a:pt x="1301522" y="14817"/>
                  </a:cubicBezTo>
                  <a:cubicBezTo>
                    <a:pt x="1301522" y="28960"/>
                    <a:pt x="1295798" y="31317"/>
                    <a:pt x="1283675" y="31317"/>
                  </a:cubicBezTo>
                  <a:cubicBezTo>
                    <a:pt x="1072539" y="30980"/>
                    <a:pt x="860729" y="31317"/>
                    <a:pt x="649255" y="31317"/>
                  </a:cubicBezTo>
                  <a:close/>
                </a:path>
              </a:pathLst>
            </a:custGeom>
            <a:solidFill>
              <a:srgbClr val="BABC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19">
              <a:extLst>
                <a:ext uri="{FF2B5EF4-FFF2-40B4-BE49-F238E27FC236}">
                  <a16:creationId xmlns:a16="http://schemas.microsoft.com/office/drawing/2014/main" id="{9D82640E-1D14-146E-F934-2626BB1C2776}"/>
                </a:ext>
              </a:extLst>
            </p:cNvPr>
            <p:cNvSpPr/>
            <p:nvPr/>
          </p:nvSpPr>
          <p:spPr>
            <a:xfrm>
              <a:off x="5856097" y="5057624"/>
              <a:ext cx="1301842" cy="31058"/>
            </a:xfrm>
            <a:custGeom>
              <a:avLst/>
              <a:gdLst>
                <a:gd name="connsiteX0" fmla="*/ 649254 w 1301842"/>
                <a:gd name="connsiteY0" fmla="*/ 30644 h 31058"/>
                <a:gd name="connsiteX1" fmla="*/ 19549 w 1301842"/>
                <a:gd name="connsiteY1" fmla="*/ 30644 h 31058"/>
                <a:gd name="connsiteX2" fmla="*/ 18 w 1301842"/>
                <a:gd name="connsiteY2" fmla="*/ 17847 h 31058"/>
                <a:gd name="connsiteX3" fmla="*/ 18202 w 1301842"/>
                <a:gd name="connsiteY3" fmla="*/ 0 h 31058"/>
                <a:gd name="connsiteX4" fmla="*/ 1282327 w 1301842"/>
                <a:gd name="connsiteY4" fmla="*/ 0 h 31058"/>
                <a:gd name="connsiteX5" fmla="*/ 1301521 w 1301842"/>
                <a:gd name="connsiteY5" fmla="*/ 20204 h 31058"/>
                <a:gd name="connsiteX6" fmla="*/ 1290409 w 1301842"/>
                <a:gd name="connsiteY6" fmla="*/ 30980 h 31058"/>
                <a:gd name="connsiteX7" fmla="*/ 1275255 w 1301842"/>
                <a:gd name="connsiteY7" fmla="*/ 30980 h 31058"/>
                <a:gd name="connsiteX8" fmla="*/ 649254 w 1301842"/>
                <a:gd name="connsiteY8" fmla="*/ 30644 h 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842" h="31058">
                  <a:moveTo>
                    <a:pt x="649254" y="30644"/>
                  </a:moveTo>
                  <a:cubicBezTo>
                    <a:pt x="439465" y="30644"/>
                    <a:pt x="229675" y="30644"/>
                    <a:pt x="19549" y="30644"/>
                  </a:cubicBezTo>
                  <a:cubicBezTo>
                    <a:pt x="10457" y="30644"/>
                    <a:pt x="355" y="33674"/>
                    <a:pt x="18" y="17847"/>
                  </a:cubicBezTo>
                  <a:cubicBezTo>
                    <a:pt x="-319" y="4041"/>
                    <a:pt x="4059" y="0"/>
                    <a:pt x="18202" y="0"/>
                  </a:cubicBezTo>
                  <a:cubicBezTo>
                    <a:pt x="439465" y="337"/>
                    <a:pt x="861064" y="337"/>
                    <a:pt x="1282327" y="0"/>
                  </a:cubicBezTo>
                  <a:cubicBezTo>
                    <a:pt x="1298490" y="0"/>
                    <a:pt x="1303205" y="5051"/>
                    <a:pt x="1301521" y="20204"/>
                  </a:cubicBezTo>
                  <a:cubicBezTo>
                    <a:pt x="1300848" y="27950"/>
                    <a:pt x="1298490" y="31654"/>
                    <a:pt x="1290409" y="30980"/>
                  </a:cubicBezTo>
                  <a:cubicBezTo>
                    <a:pt x="1285358" y="30644"/>
                    <a:pt x="1280306" y="30980"/>
                    <a:pt x="1275255" y="30980"/>
                  </a:cubicBezTo>
                  <a:cubicBezTo>
                    <a:pt x="1066813" y="30644"/>
                    <a:pt x="858033" y="30644"/>
                    <a:pt x="649254" y="30644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20">
              <a:extLst>
                <a:ext uri="{FF2B5EF4-FFF2-40B4-BE49-F238E27FC236}">
                  <a16:creationId xmlns:a16="http://schemas.microsoft.com/office/drawing/2014/main" id="{EDCF6824-6648-9520-6709-33B44C8CE307}"/>
                </a:ext>
              </a:extLst>
            </p:cNvPr>
            <p:cNvSpPr/>
            <p:nvPr/>
          </p:nvSpPr>
          <p:spPr>
            <a:xfrm>
              <a:off x="5856143" y="4919172"/>
              <a:ext cx="1301948" cy="32042"/>
            </a:xfrm>
            <a:custGeom>
              <a:avLst/>
              <a:gdLst>
                <a:gd name="connsiteX0" fmla="*/ 649208 w 1301948"/>
                <a:gd name="connsiteY0" fmla="*/ 31369 h 32042"/>
                <a:gd name="connsiteX1" fmla="*/ 19502 w 1301948"/>
                <a:gd name="connsiteY1" fmla="*/ 31706 h 32042"/>
                <a:gd name="connsiteX2" fmla="*/ 308 w 1301948"/>
                <a:gd name="connsiteY2" fmla="*/ 11838 h 32042"/>
                <a:gd name="connsiteX3" fmla="*/ 11084 w 1301948"/>
                <a:gd name="connsiteY3" fmla="*/ 725 h 32042"/>
                <a:gd name="connsiteX4" fmla="*/ 31288 w 1301948"/>
                <a:gd name="connsiteY4" fmla="*/ 725 h 32042"/>
                <a:gd name="connsiteX5" fmla="*/ 1280597 w 1301948"/>
                <a:gd name="connsiteY5" fmla="*/ 1062 h 32042"/>
                <a:gd name="connsiteX6" fmla="*/ 1301811 w 1301948"/>
                <a:gd name="connsiteY6" fmla="*/ 11838 h 32042"/>
                <a:gd name="connsiteX7" fmla="*/ 1282617 w 1301948"/>
                <a:gd name="connsiteY7" fmla="*/ 32042 h 32042"/>
                <a:gd name="connsiteX8" fmla="*/ 649208 w 1301948"/>
                <a:gd name="connsiteY8" fmla="*/ 31369 h 3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48" h="32042">
                  <a:moveTo>
                    <a:pt x="649208" y="31369"/>
                  </a:moveTo>
                  <a:cubicBezTo>
                    <a:pt x="439418" y="31369"/>
                    <a:pt x="229292" y="31032"/>
                    <a:pt x="19502" y="31706"/>
                  </a:cubicBezTo>
                  <a:cubicBezTo>
                    <a:pt x="3676" y="31706"/>
                    <a:pt x="-1375" y="26991"/>
                    <a:pt x="308" y="11838"/>
                  </a:cubicBezTo>
                  <a:cubicBezTo>
                    <a:pt x="982" y="4430"/>
                    <a:pt x="3002" y="389"/>
                    <a:pt x="11084" y="725"/>
                  </a:cubicBezTo>
                  <a:cubicBezTo>
                    <a:pt x="17819" y="1062"/>
                    <a:pt x="24554" y="725"/>
                    <a:pt x="31288" y="725"/>
                  </a:cubicBezTo>
                  <a:cubicBezTo>
                    <a:pt x="447837" y="725"/>
                    <a:pt x="864048" y="725"/>
                    <a:pt x="1280597" y="1062"/>
                  </a:cubicBezTo>
                  <a:cubicBezTo>
                    <a:pt x="1288342" y="1062"/>
                    <a:pt x="1300465" y="-4999"/>
                    <a:pt x="1301811" y="11838"/>
                  </a:cubicBezTo>
                  <a:cubicBezTo>
                    <a:pt x="1302822" y="26991"/>
                    <a:pt x="1298444" y="32042"/>
                    <a:pt x="1282617" y="32042"/>
                  </a:cubicBezTo>
                  <a:cubicBezTo>
                    <a:pt x="1071481" y="31032"/>
                    <a:pt x="860344" y="31369"/>
                    <a:pt x="649208" y="31369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21">
              <a:extLst>
                <a:ext uri="{FF2B5EF4-FFF2-40B4-BE49-F238E27FC236}">
                  <a16:creationId xmlns:a16="http://schemas.microsoft.com/office/drawing/2014/main" id="{60326CB9-F6AD-666D-CE56-BA6AED4E8621}"/>
                </a:ext>
              </a:extLst>
            </p:cNvPr>
            <p:cNvSpPr/>
            <p:nvPr/>
          </p:nvSpPr>
          <p:spPr>
            <a:xfrm>
              <a:off x="7536451" y="2628189"/>
              <a:ext cx="638929" cy="515756"/>
            </a:xfrm>
            <a:custGeom>
              <a:avLst/>
              <a:gdLst>
                <a:gd name="connsiteX0" fmla="*/ 522958 w 638929"/>
                <a:gd name="connsiteY0" fmla="*/ 152730 h 515756"/>
                <a:gd name="connsiteX1" fmla="*/ 496019 w 638929"/>
                <a:gd name="connsiteY1" fmla="*/ 140271 h 515756"/>
                <a:gd name="connsiteX2" fmla="*/ 113818 w 638929"/>
                <a:gd name="connsiteY2" fmla="*/ 59790 h 515756"/>
                <a:gd name="connsiteX3" fmla="*/ 35021 w 638929"/>
                <a:gd name="connsiteY3" fmla="*/ 45983 h 515756"/>
                <a:gd name="connsiteX4" fmla="*/ 0 w 638929"/>
                <a:gd name="connsiteY4" fmla="*/ 20391 h 515756"/>
                <a:gd name="connsiteX5" fmla="*/ 40409 w 638929"/>
                <a:gd name="connsiteY5" fmla="*/ 523 h 515756"/>
                <a:gd name="connsiteX6" fmla="*/ 102369 w 638929"/>
                <a:gd name="connsiteY6" fmla="*/ 12309 h 515756"/>
                <a:gd name="connsiteX7" fmla="*/ 259627 w 638929"/>
                <a:gd name="connsiteY7" fmla="*/ 45310 h 515756"/>
                <a:gd name="connsiteX8" fmla="*/ 493999 w 638929"/>
                <a:gd name="connsiteY8" fmla="*/ 95821 h 515756"/>
                <a:gd name="connsiteX9" fmla="*/ 576500 w 638929"/>
                <a:gd name="connsiteY9" fmla="*/ 154414 h 515756"/>
                <a:gd name="connsiteX10" fmla="*/ 583909 w 638929"/>
                <a:gd name="connsiteY10" fmla="*/ 237252 h 515756"/>
                <a:gd name="connsiteX11" fmla="*/ 590307 w 638929"/>
                <a:gd name="connsiteY11" fmla="*/ 247354 h 515756"/>
                <a:gd name="connsiteX12" fmla="*/ 637450 w 638929"/>
                <a:gd name="connsiteY12" fmla="*/ 323794 h 515756"/>
                <a:gd name="connsiteX13" fmla="*/ 581215 w 638929"/>
                <a:gd name="connsiteY13" fmla="*/ 507992 h 515756"/>
                <a:gd name="connsiteX14" fmla="*/ 558990 w 638929"/>
                <a:gd name="connsiteY14" fmla="*/ 509339 h 515756"/>
                <a:gd name="connsiteX15" fmla="*/ 501070 w 638929"/>
                <a:gd name="connsiteY15" fmla="*/ 397204 h 515756"/>
                <a:gd name="connsiteX16" fmla="*/ 497030 w 638929"/>
                <a:gd name="connsiteY16" fmla="*/ 312345 h 515756"/>
                <a:gd name="connsiteX17" fmla="*/ 523969 w 638929"/>
                <a:gd name="connsiteY17" fmla="*/ 249711 h 515756"/>
                <a:gd name="connsiteX18" fmla="*/ 529693 w 638929"/>
                <a:gd name="connsiteY18" fmla="*/ 247017 h 515756"/>
                <a:gd name="connsiteX19" fmla="*/ 547541 w 638929"/>
                <a:gd name="connsiteY19" fmla="*/ 188425 h 515756"/>
                <a:gd name="connsiteX20" fmla="*/ 522958 w 638929"/>
                <a:gd name="connsiteY20" fmla="*/ 152730 h 51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8929" h="515756">
                  <a:moveTo>
                    <a:pt x="522958" y="152730"/>
                  </a:moveTo>
                  <a:cubicBezTo>
                    <a:pt x="515550" y="145322"/>
                    <a:pt x="505785" y="142291"/>
                    <a:pt x="496019" y="140271"/>
                  </a:cubicBezTo>
                  <a:cubicBezTo>
                    <a:pt x="368731" y="113331"/>
                    <a:pt x="241443" y="84372"/>
                    <a:pt x="113818" y="59790"/>
                  </a:cubicBezTo>
                  <a:cubicBezTo>
                    <a:pt x="69705" y="51371"/>
                    <a:pt x="63981" y="52044"/>
                    <a:pt x="35021" y="45983"/>
                  </a:cubicBezTo>
                  <a:cubicBezTo>
                    <a:pt x="20541" y="42952"/>
                    <a:pt x="0" y="37901"/>
                    <a:pt x="0" y="20391"/>
                  </a:cubicBezTo>
                  <a:cubicBezTo>
                    <a:pt x="0" y="186"/>
                    <a:pt x="25929" y="-1161"/>
                    <a:pt x="40409" y="523"/>
                  </a:cubicBezTo>
                  <a:cubicBezTo>
                    <a:pt x="76104" y="4564"/>
                    <a:pt x="69705" y="7595"/>
                    <a:pt x="102369" y="12309"/>
                  </a:cubicBezTo>
                  <a:cubicBezTo>
                    <a:pt x="154901" y="23422"/>
                    <a:pt x="207096" y="34197"/>
                    <a:pt x="259627" y="45310"/>
                  </a:cubicBezTo>
                  <a:cubicBezTo>
                    <a:pt x="337751" y="62147"/>
                    <a:pt x="415875" y="78984"/>
                    <a:pt x="493999" y="95821"/>
                  </a:cubicBezTo>
                  <a:cubicBezTo>
                    <a:pt x="530030" y="103566"/>
                    <a:pt x="558653" y="121413"/>
                    <a:pt x="576500" y="154414"/>
                  </a:cubicBezTo>
                  <a:cubicBezTo>
                    <a:pt x="581215" y="173945"/>
                    <a:pt x="586266" y="208966"/>
                    <a:pt x="583909" y="237252"/>
                  </a:cubicBezTo>
                  <a:cubicBezTo>
                    <a:pt x="583572" y="241630"/>
                    <a:pt x="585256" y="244660"/>
                    <a:pt x="590307" y="247354"/>
                  </a:cubicBezTo>
                  <a:cubicBezTo>
                    <a:pt x="621287" y="263181"/>
                    <a:pt x="633746" y="291467"/>
                    <a:pt x="637450" y="323794"/>
                  </a:cubicBezTo>
                  <a:cubicBezTo>
                    <a:pt x="645196" y="393163"/>
                    <a:pt x="621960" y="453440"/>
                    <a:pt x="581215" y="507992"/>
                  </a:cubicBezTo>
                  <a:cubicBezTo>
                    <a:pt x="573806" y="517757"/>
                    <a:pt x="567745" y="518431"/>
                    <a:pt x="558990" y="509339"/>
                  </a:cubicBezTo>
                  <a:cubicBezTo>
                    <a:pt x="528346" y="477685"/>
                    <a:pt x="509826" y="440980"/>
                    <a:pt x="501070" y="397204"/>
                  </a:cubicBezTo>
                  <a:cubicBezTo>
                    <a:pt x="495346" y="368581"/>
                    <a:pt x="495009" y="340631"/>
                    <a:pt x="497030" y="312345"/>
                  </a:cubicBezTo>
                  <a:cubicBezTo>
                    <a:pt x="498713" y="289447"/>
                    <a:pt x="503764" y="265538"/>
                    <a:pt x="523969" y="249711"/>
                  </a:cubicBezTo>
                  <a:cubicBezTo>
                    <a:pt x="525653" y="248364"/>
                    <a:pt x="528010" y="247691"/>
                    <a:pt x="529693" y="247017"/>
                  </a:cubicBezTo>
                  <a:cubicBezTo>
                    <a:pt x="547877" y="235568"/>
                    <a:pt x="550235" y="216037"/>
                    <a:pt x="547541" y="188425"/>
                  </a:cubicBezTo>
                  <a:cubicBezTo>
                    <a:pt x="546194" y="182026"/>
                    <a:pt x="542490" y="170241"/>
                    <a:pt x="522958" y="152730"/>
                  </a:cubicBezTo>
                  <a:close/>
                </a:path>
              </a:pathLst>
            </a:custGeom>
            <a:solidFill>
              <a:schemeClr val="accent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22">
              <a:extLst>
                <a:ext uri="{FF2B5EF4-FFF2-40B4-BE49-F238E27FC236}">
                  <a16:creationId xmlns:a16="http://schemas.microsoft.com/office/drawing/2014/main" id="{994DEBDD-FB66-E6F8-513B-BE6424EC61B0}"/>
                </a:ext>
              </a:extLst>
            </p:cNvPr>
            <p:cNvSpPr/>
            <p:nvPr/>
          </p:nvSpPr>
          <p:spPr>
            <a:xfrm>
              <a:off x="7274467" y="4971336"/>
              <a:ext cx="735707" cy="470971"/>
            </a:xfrm>
            <a:custGeom>
              <a:avLst/>
              <a:gdLst>
                <a:gd name="connsiteX0" fmla="*/ 75430 w 735707"/>
                <a:gd name="connsiteY0" fmla="*/ 194045 h 470971"/>
                <a:gd name="connsiteX1" fmla="*/ 0 w 735707"/>
                <a:gd name="connsiteY1" fmla="*/ 152289 h 470971"/>
                <a:gd name="connsiteX2" fmla="*/ 86879 w 735707"/>
                <a:gd name="connsiteY2" fmla="*/ 109860 h 470971"/>
                <a:gd name="connsiteX3" fmla="*/ 484570 w 735707"/>
                <a:gd name="connsiteY3" fmla="*/ 114574 h 470971"/>
                <a:gd name="connsiteX4" fmla="*/ 424967 w 735707"/>
                <a:gd name="connsiteY4" fmla="*/ 86288 h 470971"/>
                <a:gd name="connsiteX5" fmla="*/ 372772 w 735707"/>
                <a:gd name="connsiteY5" fmla="*/ 75512 h 470971"/>
                <a:gd name="connsiteX6" fmla="*/ 339435 w 735707"/>
                <a:gd name="connsiteY6" fmla="*/ 14899 h 470971"/>
                <a:gd name="connsiteX7" fmla="*/ 355935 w 735707"/>
                <a:gd name="connsiteY7" fmla="*/ 1092 h 470971"/>
                <a:gd name="connsiteX8" fmla="*/ 502080 w 735707"/>
                <a:gd name="connsiteY8" fmla="*/ 16582 h 470971"/>
                <a:gd name="connsiteX9" fmla="*/ 628695 w 735707"/>
                <a:gd name="connsiteY9" fmla="*/ 75175 h 470971"/>
                <a:gd name="connsiteX10" fmla="*/ 711197 w 735707"/>
                <a:gd name="connsiteY10" fmla="*/ 144207 h 470971"/>
                <a:gd name="connsiteX11" fmla="*/ 734432 w 735707"/>
                <a:gd name="connsiteY11" fmla="*/ 171146 h 470971"/>
                <a:gd name="connsiteX12" fmla="*/ 734432 w 735707"/>
                <a:gd name="connsiteY12" fmla="*/ 283281 h 470971"/>
                <a:gd name="connsiteX13" fmla="*/ 730054 w 735707"/>
                <a:gd name="connsiteY13" fmla="*/ 435825 h 470971"/>
                <a:gd name="connsiteX14" fmla="*/ 706819 w 735707"/>
                <a:gd name="connsiteY14" fmla="*/ 434141 h 470971"/>
                <a:gd name="connsiteX15" fmla="*/ 623644 w 735707"/>
                <a:gd name="connsiteY15" fmla="*/ 453672 h 470971"/>
                <a:gd name="connsiteX16" fmla="*/ 537102 w 735707"/>
                <a:gd name="connsiteY16" fmla="*/ 470509 h 470971"/>
                <a:gd name="connsiteX17" fmla="*/ 389272 w 735707"/>
                <a:gd name="connsiteY17" fmla="*/ 470846 h 470971"/>
                <a:gd name="connsiteX18" fmla="*/ 325965 w 735707"/>
                <a:gd name="connsiteY18" fmla="*/ 463101 h 470971"/>
                <a:gd name="connsiteX19" fmla="*/ 303403 w 735707"/>
                <a:gd name="connsiteY19" fmla="*/ 394742 h 470971"/>
                <a:gd name="connsiteX20" fmla="*/ 239760 w 735707"/>
                <a:gd name="connsiteY20" fmla="*/ 342211 h 470971"/>
                <a:gd name="connsiteX21" fmla="*/ 295658 w 735707"/>
                <a:gd name="connsiteY21" fmla="*/ 291363 h 470971"/>
                <a:gd name="connsiteX22" fmla="*/ 253566 w 735707"/>
                <a:gd name="connsiteY22" fmla="*/ 278903 h 470971"/>
                <a:gd name="connsiteX23" fmla="*/ 229657 w 735707"/>
                <a:gd name="connsiteY23" fmla="*/ 238831 h 470971"/>
                <a:gd name="connsiteX24" fmla="*/ 265015 w 735707"/>
                <a:gd name="connsiteY24" fmla="*/ 208188 h 470971"/>
                <a:gd name="connsiteX25" fmla="*/ 301383 w 735707"/>
                <a:gd name="connsiteY25" fmla="*/ 202127 h 470971"/>
                <a:gd name="connsiteX26" fmla="*/ 286903 w 735707"/>
                <a:gd name="connsiteY26" fmla="*/ 195055 h 470971"/>
                <a:gd name="connsiteX27" fmla="*/ 75430 w 735707"/>
                <a:gd name="connsiteY27" fmla="*/ 194045 h 47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5707" h="470971">
                  <a:moveTo>
                    <a:pt x="75430" y="194045"/>
                  </a:moveTo>
                  <a:cubicBezTo>
                    <a:pt x="24582" y="193708"/>
                    <a:pt x="0" y="176198"/>
                    <a:pt x="0" y="152289"/>
                  </a:cubicBezTo>
                  <a:cubicBezTo>
                    <a:pt x="0" y="126360"/>
                    <a:pt x="21215" y="110196"/>
                    <a:pt x="86879" y="109860"/>
                  </a:cubicBezTo>
                  <a:cubicBezTo>
                    <a:pt x="108767" y="110196"/>
                    <a:pt x="371425" y="112890"/>
                    <a:pt x="484570" y="114574"/>
                  </a:cubicBezTo>
                  <a:cubicBezTo>
                    <a:pt x="466049" y="96390"/>
                    <a:pt x="447529" y="86961"/>
                    <a:pt x="424967" y="86288"/>
                  </a:cubicBezTo>
                  <a:cubicBezTo>
                    <a:pt x="406783" y="85614"/>
                    <a:pt x="389272" y="83257"/>
                    <a:pt x="372772" y="75512"/>
                  </a:cubicBezTo>
                  <a:cubicBezTo>
                    <a:pt x="348863" y="64063"/>
                    <a:pt x="336404" y="40828"/>
                    <a:pt x="339435" y="14899"/>
                  </a:cubicBezTo>
                  <a:cubicBezTo>
                    <a:pt x="340782" y="4797"/>
                    <a:pt x="346506" y="-2949"/>
                    <a:pt x="355935" y="1092"/>
                  </a:cubicBezTo>
                  <a:cubicBezTo>
                    <a:pt x="403079" y="20960"/>
                    <a:pt x="453590" y="9511"/>
                    <a:pt x="502080" y="16582"/>
                  </a:cubicBezTo>
                  <a:cubicBezTo>
                    <a:pt x="550571" y="23654"/>
                    <a:pt x="590307" y="47226"/>
                    <a:pt x="628695" y="75175"/>
                  </a:cubicBezTo>
                  <a:cubicBezTo>
                    <a:pt x="657655" y="96390"/>
                    <a:pt x="684257" y="120299"/>
                    <a:pt x="711197" y="144207"/>
                  </a:cubicBezTo>
                  <a:cubicBezTo>
                    <a:pt x="731401" y="164412"/>
                    <a:pt x="729717" y="159697"/>
                    <a:pt x="734432" y="171146"/>
                  </a:cubicBezTo>
                  <a:cubicBezTo>
                    <a:pt x="737126" y="208525"/>
                    <a:pt x="734769" y="245903"/>
                    <a:pt x="734432" y="283281"/>
                  </a:cubicBezTo>
                  <a:cubicBezTo>
                    <a:pt x="733758" y="334129"/>
                    <a:pt x="731738" y="384977"/>
                    <a:pt x="730054" y="435825"/>
                  </a:cubicBezTo>
                  <a:cubicBezTo>
                    <a:pt x="722309" y="435488"/>
                    <a:pt x="714227" y="435488"/>
                    <a:pt x="706819" y="434141"/>
                  </a:cubicBezTo>
                  <a:cubicBezTo>
                    <a:pt x="676512" y="429763"/>
                    <a:pt x="650583" y="443906"/>
                    <a:pt x="623644" y="453672"/>
                  </a:cubicBezTo>
                  <a:cubicBezTo>
                    <a:pt x="595695" y="463774"/>
                    <a:pt x="566735" y="469836"/>
                    <a:pt x="537102" y="470509"/>
                  </a:cubicBezTo>
                  <a:cubicBezTo>
                    <a:pt x="487938" y="471519"/>
                    <a:pt x="438437" y="470509"/>
                    <a:pt x="389272" y="470846"/>
                  </a:cubicBezTo>
                  <a:cubicBezTo>
                    <a:pt x="367721" y="471183"/>
                    <a:pt x="346843" y="466468"/>
                    <a:pt x="325965" y="463101"/>
                  </a:cubicBezTo>
                  <a:cubicBezTo>
                    <a:pt x="292965" y="457376"/>
                    <a:pt x="282862" y="419324"/>
                    <a:pt x="303403" y="394742"/>
                  </a:cubicBezTo>
                  <a:cubicBezTo>
                    <a:pt x="274444" y="386324"/>
                    <a:pt x="239760" y="383630"/>
                    <a:pt x="239760" y="342211"/>
                  </a:cubicBezTo>
                  <a:cubicBezTo>
                    <a:pt x="239760" y="308874"/>
                    <a:pt x="267709" y="302139"/>
                    <a:pt x="295658" y="291363"/>
                  </a:cubicBezTo>
                  <a:cubicBezTo>
                    <a:pt x="278485" y="289006"/>
                    <a:pt x="265689" y="284965"/>
                    <a:pt x="253566" y="278903"/>
                  </a:cubicBezTo>
                  <a:cubicBezTo>
                    <a:pt x="235045" y="269475"/>
                    <a:pt x="226963" y="254995"/>
                    <a:pt x="229657" y="238831"/>
                  </a:cubicBezTo>
                  <a:cubicBezTo>
                    <a:pt x="232351" y="223005"/>
                    <a:pt x="245484" y="211555"/>
                    <a:pt x="265015" y="208188"/>
                  </a:cubicBezTo>
                  <a:cubicBezTo>
                    <a:pt x="267709" y="207851"/>
                    <a:pt x="292965" y="205494"/>
                    <a:pt x="301383" y="202127"/>
                  </a:cubicBezTo>
                  <a:cubicBezTo>
                    <a:pt x="297679" y="199433"/>
                    <a:pt x="292965" y="196065"/>
                    <a:pt x="286903" y="195055"/>
                  </a:cubicBezTo>
                  <a:cubicBezTo>
                    <a:pt x="216188" y="194382"/>
                    <a:pt x="145809" y="194382"/>
                    <a:pt x="75430" y="19404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1F0F9944-6B34-B6BE-5292-C72A381B87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" y="293257"/>
            <a:ext cx="1837758" cy="504000"/>
          </a:xfrm>
          <a:prstGeom prst="rect">
            <a:avLst/>
          </a:prstGeom>
        </p:spPr>
      </p:pic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70060A60-AAF1-5352-816D-A17B97340561}"/>
              </a:ext>
            </a:extLst>
          </p:cNvPr>
          <p:cNvSpPr/>
          <p:nvPr/>
        </p:nvSpPr>
        <p:spPr>
          <a:xfrm rot="16200000">
            <a:off x="6894034" y="5415865"/>
            <a:ext cx="1659928" cy="869346"/>
          </a:xfrm>
          <a:prstGeom prst="rightArrow">
            <a:avLst/>
          </a:prstGeom>
          <a:solidFill>
            <a:srgbClr val="9411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74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4">
            <a:extLst>
              <a:ext uri="{FF2B5EF4-FFF2-40B4-BE49-F238E27FC236}">
                <a16:creationId xmlns:a16="http://schemas.microsoft.com/office/drawing/2014/main" id="{B6418651-B54E-357B-C718-26BEFC1A69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FB9E2B-F6E2-4F5C-9D9F-9F25EACFB16C}"/>
              </a:ext>
            </a:extLst>
          </p:cNvPr>
          <p:cNvSpPr/>
          <p:nvPr/>
        </p:nvSpPr>
        <p:spPr>
          <a:xfrm>
            <a:off x="-11875" y="2672858"/>
            <a:ext cx="3064747" cy="2924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C76FF-236C-45B3-8A46-16212FF67F0C}"/>
              </a:ext>
            </a:extLst>
          </p:cNvPr>
          <p:cNvSpPr txBox="1"/>
          <p:nvPr/>
        </p:nvSpPr>
        <p:spPr>
          <a:xfrm>
            <a:off x="152400" y="3319570"/>
            <a:ext cx="2780672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Geoinformatikai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Intézet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2400" dirty="0">
                <a:solidFill>
                  <a:schemeClr val="accent1"/>
                </a:solidFill>
                <a:cs typeface="Arial" pitchFamily="34" charset="0"/>
              </a:rPr>
              <a:t>SPA </a:t>
            </a:r>
            <a:r>
              <a:rPr lang="en-US" altLang="ko-KR" sz="2400" dirty="0" err="1">
                <a:solidFill>
                  <a:schemeClr val="accent1"/>
                </a:solidFill>
                <a:cs typeface="Arial" pitchFamily="34" charset="0"/>
              </a:rPr>
              <a:t>épület</a:t>
            </a:r>
            <a:endParaRPr lang="ko-KR" altLang="en-US" sz="28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755AC5-E176-4E2E-BB0A-52C11EE2041E}"/>
              </a:ext>
            </a:extLst>
          </p:cNvPr>
          <p:cNvSpPr txBox="1"/>
          <p:nvPr/>
        </p:nvSpPr>
        <p:spPr>
          <a:xfrm>
            <a:off x="5330648" y="1606993"/>
            <a:ext cx="5271482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INTÉZETEI</a:t>
            </a:r>
          </a:p>
          <a:p>
            <a:pPr algn="r"/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Pirosalma utca 1-3.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7E11C6-BBF7-4C68-9E52-B8B934809E6F}"/>
              </a:ext>
            </a:extLst>
          </p:cNvPr>
          <p:cNvSpPr txBox="1"/>
          <p:nvPr/>
        </p:nvSpPr>
        <p:spPr>
          <a:xfrm>
            <a:off x="5330648" y="845006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6489FA-7B8B-F04F-1F10-D2E169786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33" y="2672858"/>
            <a:ext cx="8270049" cy="29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0370342-C8D5-6A3E-47E3-080B98E578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73" y="845006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e 9">
            <a:extLst>
              <a:ext uri="{FF2B5EF4-FFF2-40B4-BE49-F238E27FC236}">
                <a16:creationId xmlns:a16="http://schemas.microsoft.com/office/drawing/2014/main" id="{F96CEB97-8E38-1C41-AA94-4724D5E093ED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BB773E5-75B1-4538-BD0F-2C1861579425}"/>
              </a:ext>
            </a:extLst>
          </p:cNvPr>
          <p:cNvSpPr/>
          <p:nvPr/>
        </p:nvSpPr>
        <p:spPr>
          <a:xfrm>
            <a:off x="712187" y="1156560"/>
            <a:ext cx="2590708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en-US" altLang="ko-KR" sz="3200" b="1" dirty="0">
                <a:solidFill>
                  <a:schemeClr val="accent2"/>
                </a:solidFill>
                <a:latin typeface="+mj-lt"/>
              </a:rPr>
              <a:t>INTÉZETEI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CD741-4E4F-407D-9EC5-60082ACF8B81}"/>
              </a:ext>
            </a:extLst>
          </p:cNvPr>
          <p:cNvSpPr txBox="1"/>
          <p:nvPr/>
        </p:nvSpPr>
        <p:spPr>
          <a:xfrm>
            <a:off x="597529" y="1772665"/>
            <a:ext cx="3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Budai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út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45.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C65A47-7E59-4FFD-8605-2F00E5380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529" y="328764"/>
            <a:ext cx="9907439" cy="724247"/>
          </a:xfrm>
        </p:spPr>
        <p:txBody>
          <a:bodyPr/>
          <a:lstStyle/>
          <a:p>
            <a:r>
              <a:rPr lang="en-US" altLang="ko-KR" dirty="0"/>
              <a:t>Alba Regia Kar</a:t>
            </a:r>
            <a:endParaRPr lang="ko-KR" altLang="en-US" dirty="0"/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5580563D-452F-43F3-85A8-EF05E4E778CF}"/>
              </a:ext>
            </a:extLst>
          </p:cNvPr>
          <p:cNvSpPr/>
          <p:nvPr/>
        </p:nvSpPr>
        <p:spPr>
          <a:xfrm>
            <a:off x="4867275" y="1665287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10C88536-F0E6-4FD1-A269-0588144C2E90}"/>
              </a:ext>
            </a:extLst>
          </p:cNvPr>
          <p:cNvSpPr/>
          <p:nvPr/>
        </p:nvSpPr>
        <p:spPr>
          <a:xfrm>
            <a:off x="8241636" y="3543300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07A9050-D083-F34B-B69B-B8A4A79B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6593" y="2760737"/>
            <a:ext cx="3437304" cy="3053414"/>
          </a:xfrm>
          <a:prstGeom prst="rect">
            <a:avLst/>
          </a:prstGeom>
        </p:spPr>
      </p:pic>
      <p:sp>
        <p:nvSpPr>
          <p:cNvPr id="13" name="Kép helye 12">
            <a:extLst>
              <a:ext uri="{FF2B5EF4-FFF2-40B4-BE49-F238E27FC236}">
                <a16:creationId xmlns:a16="http://schemas.microsoft.com/office/drawing/2014/main" id="{743E3CE4-9BD8-5CFE-B5BA-D80A540F653D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hu-HU"/>
          </a:p>
        </p:txBody>
      </p:sp>
      <p:pic>
        <p:nvPicPr>
          <p:cNvPr id="5" name="Kép helye 9">
            <a:extLst>
              <a:ext uri="{FF2B5EF4-FFF2-40B4-BE49-F238E27FC236}">
                <a16:creationId xmlns:a16="http://schemas.microsoft.com/office/drawing/2014/main" id="{DC2D028A-5A1D-E690-6426-D4A24E4FA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5456" y="2248923"/>
            <a:ext cx="4826263" cy="3208283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6D2E1A63-73B3-69F1-FB0C-6C38AF20017C}"/>
              </a:ext>
            </a:extLst>
          </p:cNvPr>
          <p:cNvSpPr/>
          <p:nvPr/>
        </p:nvSpPr>
        <p:spPr>
          <a:xfrm>
            <a:off x="494365" y="5116756"/>
            <a:ext cx="4180482" cy="11693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Mérnöki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Intézet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 – </a:t>
            </a:r>
            <a:r>
              <a:rPr lang="en-US" sz="2400" dirty="0">
                <a:solidFill>
                  <a:schemeClr val="bg1"/>
                </a:solidFill>
              </a:rPr>
              <a:t>SBF </a:t>
            </a:r>
            <a:r>
              <a:rPr lang="en-US" sz="2400" dirty="0" err="1">
                <a:solidFill>
                  <a:schemeClr val="bg1"/>
                </a:solidFill>
              </a:rPr>
              <a:t>épület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F84ADE2-AF49-A570-DFAA-AC018ECC9902}"/>
              </a:ext>
            </a:extLst>
          </p:cNvPr>
          <p:cNvSpPr/>
          <p:nvPr/>
        </p:nvSpPr>
        <p:spPr>
          <a:xfrm>
            <a:off x="5775688" y="5446585"/>
            <a:ext cx="5395642" cy="1294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/>
              <a:t>Természettudományi</a:t>
            </a:r>
            <a:r>
              <a:rPr lang="en-US" sz="2800" b="1" dirty="0"/>
              <a:t> és </a:t>
            </a:r>
            <a:r>
              <a:rPr lang="en-US" sz="2800" b="1" dirty="0" err="1"/>
              <a:t>Szoftvertechnológiai</a:t>
            </a:r>
            <a:r>
              <a:rPr lang="en-US" sz="2800" b="1" dirty="0"/>
              <a:t> </a:t>
            </a:r>
            <a:r>
              <a:rPr lang="en-US" sz="2800" b="1" dirty="0" err="1"/>
              <a:t>Intézet</a:t>
            </a:r>
            <a:r>
              <a:rPr lang="en-US" sz="2800" b="1" dirty="0"/>
              <a:t> </a:t>
            </a:r>
          </a:p>
          <a:p>
            <a:pPr algn="r"/>
            <a:r>
              <a:rPr lang="en-US" sz="2400" dirty="0"/>
              <a:t>TSZI – </a:t>
            </a:r>
            <a:r>
              <a:rPr lang="en-US" sz="2400" dirty="0">
                <a:solidFill>
                  <a:schemeClr val="accent1"/>
                </a:solidFill>
              </a:rPr>
              <a:t>SBK </a:t>
            </a:r>
            <a:r>
              <a:rPr lang="en-US" sz="2400" dirty="0" err="1">
                <a:solidFill>
                  <a:schemeClr val="accent1"/>
                </a:solidFill>
              </a:rPr>
              <a:t>épület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0" name="Freeform 50">
            <a:extLst>
              <a:ext uri="{FF2B5EF4-FFF2-40B4-BE49-F238E27FC236}">
                <a16:creationId xmlns:a16="http://schemas.microsoft.com/office/drawing/2014/main" id="{887E37C0-8A46-5B7E-5489-A96EF5F3E762}"/>
              </a:ext>
            </a:extLst>
          </p:cNvPr>
          <p:cNvSpPr>
            <a:spLocks noChangeAspect="1"/>
          </p:cNvSpPr>
          <p:nvPr/>
        </p:nvSpPr>
        <p:spPr>
          <a:xfrm>
            <a:off x="306199" y="3377690"/>
            <a:ext cx="2527880" cy="1992849"/>
          </a:xfrm>
          <a:custGeom>
            <a:avLst/>
            <a:gdLst>
              <a:gd name="connsiteX0" fmla="*/ 2816801 w 3030432"/>
              <a:gd name="connsiteY0" fmla="*/ 1302269 h 2389028"/>
              <a:gd name="connsiteX1" fmla="*/ 2816801 w 3030432"/>
              <a:gd name="connsiteY1" fmla="*/ 1414911 h 2389028"/>
              <a:gd name="connsiteX2" fmla="*/ 2816801 w 3030432"/>
              <a:gd name="connsiteY2" fmla="*/ 1302269 h 2389028"/>
              <a:gd name="connsiteX3" fmla="*/ 562836 w 3030432"/>
              <a:gd name="connsiteY3" fmla="*/ 927283 h 2389028"/>
              <a:gd name="connsiteX4" fmla="*/ 537673 w 3030432"/>
              <a:gd name="connsiteY4" fmla="*/ 933593 h 2389028"/>
              <a:gd name="connsiteX5" fmla="*/ 562836 w 3030432"/>
              <a:gd name="connsiteY5" fmla="*/ 933593 h 2389028"/>
              <a:gd name="connsiteX6" fmla="*/ 562836 w 3030432"/>
              <a:gd name="connsiteY6" fmla="*/ 927283 h 2389028"/>
              <a:gd name="connsiteX7" fmla="*/ 1150461 w 3030432"/>
              <a:gd name="connsiteY7" fmla="*/ 202377 h 2389028"/>
              <a:gd name="connsiteX8" fmla="*/ 1130911 w 3030432"/>
              <a:gd name="connsiteY8" fmla="*/ 204988 h 2389028"/>
              <a:gd name="connsiteX9" fmla="*/ 1225770 w 3030432"/>
              <a:gd name="connsiteY9" fmla="*/ 204988 h 2389028"/>
              <a:gd name="connsiteX10" fmla="*/ 1150461 w 3030432"/>
              <a:gd name="connsiteY10" fmla="*/ 202377 h 2389028"/>
              <a:gd name="connsiteX11" fmla="*/ 1158778 w 3030432"/>
              <a:gd name="connsiteY11" fmla="*/ 176 h 2389028"/>
              <a:gd name="connsiteX12" fmla="*/ 1356183 w 3030432"/>
              <a:gd name="connsiteY12" fmla="*/ 12982 h 2389028"/>
              <a:gd name="connsiteX13" fmla="*/ 1885183 w 3030432"/>
              <a:gd name="connsiteY13" fmla="*/ 424426 h 2389028"/>
              <a:gd name="connsiteX14" fmla="*/ 2306423 w 3030432"/>
              <a:gd name="connsiteY14" fmla="*/ 417896 h 2389028"/>
              <a:gd name="connsiteX15" fmla="*/ 2505614 w 3030432"/>
              <a:gd name="connsiteY15" fmla="*/ 741174 h 2389028"/>
              <a:gd name="connsiteX16" fmla="*/ 2920323 w 3030432"/>
              <a:gd name="connsiteY16" fmla="*/ 1008937 h 2389028"/>
              <a:gd name="connsiteX17" fmla="*/ 2956244 w 3030432"/>
              <a:gd name="connsiteY17" fmla="*/ 1635900 h 2389028"/>
              <a:gd name="connsiteX18" fmla="*/ 2440306 w 3030432"/>
              <a:gd name="connsiteY18" fmla="*/ 1939585 h 2389028"/>
              <a:gd name="connsiteX19" fmla="*/ 1369486 w 3030432"/>
              <a:gd name="connsiteY19" fmla="*/ 1935740 h 2389028"/>
              <a:gd name="connsiteX20" fmla="*/ 1490944 w 3030432"/>
              <a:gd name="connsiteY20" fmla="*/ 2389028 h 2389028"/>
              <a:gd name="connsiteX21" fmla="*/ 701674 w 3030432"/>
              <a:gd name="connsiteY21" fmla="*/ 1933342 h 2389028"/>
              <a:gd name="connsiteX22" fmla="*/ 621462 w 3030432"/>
              <a:gd name="connsiteY22" fmla="*/ 1933054 h 2389028"/>
              <a:gd name="connsiteX23" fmla="*/ 4296 w 3030432"/>
              <a:gd name="connsiteY23" fmla="*/ 1436710 h 2389028"/>
              <a:gd name="connsiteX24" fmla="*/ 373290 w 3030432"/>
              <a:gd name="connsiteY24" fmla="*/ 767296 h 2389028"/>
              <a:gd name="connsiteX25" fmla="*/ 663912 w 3030432"/>
              <a:gd name="connsiteY25" fmla="*/ 172988 h 2389028"/>
              <a:gd name="connsiteX26" fmla="*/ 1158778 w 3030432"/>
              <a:gd name="connsiteY26" fmla="*/ 176 h 2389028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30432" h="2389034">
                <a:moveTo>
                  <a:pt x="2816801" y="1302269"/>
                </a:moveTo>
                <a:lnTo>
                  <a:pt x="2816801" y="1414911"/>
                </a:lnTo>
                <a:cubicBezTo>
                  <a:pt x="2823903" y="1379524"/>
                  <a:pt x="2824274" y="1341419"/>
                  <a:pt x="2816801" y="1302269"/>
                </a:cubicBezTo>
                <a:close/>
                <a:moveTo>
                  <a:pt x="562836" y="927283"/>
                </a:moveTo>
                <a:lnTo>
                  <a:pt x="537673" y="933593"/>
                </a:lnTo>
                <a:lnTo>
                  <a:pt x="562836" y="933593"/>
                </a:lnTo>
                <a:lnTo>
                  <a:pt x="562836" y="927283"/>
                </a:lnTo>
                <a:close/>
                <a:moveTo>
                  <a:pt x="1150461" y="202377"/>
                </a:moveTo>
                <a:lnTo>
                  <a:pt x="1130911" y="204988"/>
                </a:lnTo>
                <a:lnTo>
                  <a:pt x="1225770" y="204988"/>
                </a:lnTo>
                <a:cubicBezTo>
                  <a:pt x="1201550" y="202774"/>
                  <a:pt x="1176451" y="201940"/>
                  <a:pt x="1150461" y="202377"/>
                </a:cubicBezTo>
                <a:close/>
                <a:moveTo>
                  <a:pt x="1158778" y="176"/>
                </a:moveTo>
                <a:cubicBezTo>
                  <a:pt x="1218355" y="-965"/>
                  <a:pt x="1282984" y="3457"/>
                  <a:pt x="1356183" y="12982"/>
                </a:cubicBezTo>
                <a:cubicBezTo>
                  <a:pt x="1619595" y="56522"/>
                  <a:pt x="1824229" y="256800"/>
                  <a:pt x="1885183" y="424426"/>
                </a:cubicBezTo>
                <a:cubicBezTo>
                  <a:pt x="2026685" y="343878"/>
                  <a:pt x="2125737" y="331905"/>
                  <a:pt x="2306423" y="417896"/>
                </a:cubicBezTo>
                <a:cubicBezTo>
                  <a:pt x="2441394" y="514771"/>
                  <a:pt x="2491463" y="592051"/>
                  <a:pt x="2505614" y="741174"/>
                </a:cubicBezTo>
                <a:cubicBezTo>
                  <a:pt x="2632965" y="740085"/>
                  <a:pt x="2825625" y="869613"/>
                  <a:pt x="2920323" y="1008937"/>
                </a:cubicBezTo>
                <a:cubicBezTo>
                  <a:pt x="3045498" y="1217926"/>
                  <a:pt x="3072710" y="1449771"/>
                  <a:pt x="2956244" y="1635900"/>
                </a:cubicBezTo>
                <a:cubicBezTo>
                  <a:pt x="2827803" y="1818765"/>
                  <a:pt x="2666709" y="1923258"/>
                  <a:pt x="2440306" y="1939585"/>
                </a:cubicBezTo>
                <a:lnTo>
                  <a:pt x="1369486" y="1935740"/>
                </a:lnTo>
                <a:cubicBezTo>
                  <a:pt x="1190897" y="2029686"/>
                  <a:pt x="1193283" y="2256982"/>
                  <a:pt x="1490944" y="2389028"/>
                </a:cubicBezTo>
                <a:cubicBezTo>
                  <a:pt x="1227854" y="2389533"/>
                  <a:pt x="869514" y="2361462"/>
                  <a:pt x="701674" y="1933342"/>
                </a:cubicBezTo>
                <a:lnTo>
                  <a:pt x="621462" y="1933054"/>
                </a:lnTo>
                <a:cubicBezTo>
                  <a:pt x="477783" y="1930877"/>
                  <a:pt x="66339" y="1817677"/>
                  <a:pt x="4296" y="1436710"/>
                </a:cubicBezTo>
                <a:cubicBezTo>
                  <a:pt x="-20739" y="1258199"/>
                  <a:pt x="58719" y="919683"/>
                  <a:pt x="373290" y="767296"/>
                </a:cubicBezTo>
                <a:cubicBezTo>
                  <a:pt x="378732" y="624706"/>
                  <a:pt x="465810" y="318845"/>
                  <a:pt x="663912" y="172988"/>
                </a:cubicBezTo>
                <a:cubicBezTo>
                  <a:pt x="846776" y="57065"/>
                  <a:pt x="980048" y="3593"/>
                  <a:pt x="1158778" y="1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Group 54">
            <a:extLst>
              <a:ext uri="{FF2B5EF4-FFF2-40B4-BE49-F238E27FC236}">
                <a16:creationId xmlns:a16="http://schemas.microsoft.com/office/drawing/2014/main" id="{5D2AF73E-B071-1C93-1A09-DBED709F2279}"/>
              </a:ext>
            </a:extLst>
          </p:cNvPr>
          <p:cNvGrpSpPr/>
          <p:nvPr/>
        </p:nvGrpSpPr>
        <p:grpSpPr>
          <a:xfrm>
            <a:off x="486134" y="2760737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156CC2C8-53FA-CFAF-3DF8-67E256EA3B3D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062E053F-5F4E-7B68-F659-9DA155BF0BB7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C5BFD92F-3F32-2B2B-C922-79F15BB2D99A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D45FD034-7A72-C73E-B8F6-6C581FA1D369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9C3F3314-34E2-2561-EBDB-AFA8E024F289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60">
              <a:extLst>
                <a:ext uri="{FF2B5EF4-FFF2-40B4-BE49-F238E27FC236}">
                  <a16:creationId xmlns:a16="http://schemas.microsoft.com/office/drawing/2014/main" id="{FF0DE455-FD0E-F809-5C36-39BE5CC4D450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56A28CF3-33A7-EFD0-F4F2-054840D163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596" y="285555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helye 7" descr="A képen kültéri, ég, fa, épület látható&#10;&#10;Automatikusan generált leírás">
            <a:extLst>
              <a:ext uri="{FF2B5EF4-FFF2-40B4-BE49-F238E27FC236}">
                <a16:creationId xmlns:a16="http://schemas.microsoft.com/office/drawing/2014/main" id="{9134F162-9398-C850-92EC-2402A31578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Oval 91">
            <a:extLst>
              <a:ext uri="{FF2B5EF4-FFF2-40B4-BE49-F238E27FC236}">
                <a16:creationId xmlns:a16="http://schemas.microsoft.com/office/drawing/2014/main" id="{29ED8F34-9B10-DEBC-A4DF-B165E07C1018}"/>
              </a:ext>
            </a:extLst>
          </p:cNvPr>
          <p:cNvSpPr>
            <a:spLocks noChangeAspect="1"/>
          </p:cNvSpPr>
          <p:nvPr/>
        </p:nvSpPr>
        <p:spPr>
          <a:xfrm flipH="1">
            <a:off x="4562083" y="115471"/>
            <a:ext cx="2160000" cy="21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8800" dirty="0"/>
              <a:t>S</a:t>
            </a:r>
            <a:endParaRPr lang="ko-KR" altLang="en-US" sz="8800" dirty="0"/>
          </a:p>
        </p:txBody>
      </p:sp>
      <p:sp>
        <p:nvSpPr>
          <p:cNvPr id="4" name="Oval 91">
            <a:extLst>
              <a:ext uri="{FF2B5EF4-FFF2-40B4-BE49-F238E27FC236}">
                <a16:creationId xmlns:a16="http://schemas.microsoft.com/office/drawing/2014/main" id="{2C0866E3-B576-E4CB-F8E1-EDAD1BB32ECE}"/>
              </a:ext>
            </a:extLst>
          </p:cNvPr>
          <p:cNvSpPr>
            <a:spLocks noChangeAspect="1"/>
          </p:cNvSpPr>
          <p:nvPr/>
        </p:nvSpPr>
        <p:spPr>
          <a:xfrm flipH="1">
            <a:off x="5754516" y="1458232"/>
            <a:ext cx="1440000" cy="14432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4400" dirty="0"/>
              <a:t>C1</a:t>
            </a:r>
            <a:endParaRPr lang="ko-KR" altLang="en-US" sz="44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71BC9DC-F54B-6FFA-00F2-7B977BDA33D6}"/>
              </a:ext>
            </a:extLst>
          </p:cNvPr>
          <p:cNvSpPr/>
          <p:nvPr/>
        </p:nvSpPr>
        <p:spPr>
          <a:xfrm>
            <a:off x="7079673" y="5500255"/>
            <a:ext cx="4913892" cy="112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4E2E4EF4-169D-C158-5289-8EE2298EB145}"/>
              </a:ext>
            </a:extLst>
          </p:cNvPr>
          <p:cNvSpPr txBox="1"/>
          <p:nvPr/>
        </p:nvSpPr>
        <p:spPr>
          <a:xfrm>
            <a:off x="6722083" y="151695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E542DE75-0B94-4BE2-0492-4DDD72198F7D}"/>
              </a:ext>
            </a:extLst>
          </p:cNvPr>
          <p:cNvSpPr txBox="1"/>
          <p:nvPr/>
        </p:nvSpPr>
        <p:spPr>
          <a:xfrm>
            <a:off x="6722083" y="912310"/>
            <a:ext cx="5271482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ÉPÜLETEI</a:t>
            </a:r>
          </a:p>
          <a:p>
            <a:pPr algn="r"/>
            <a:endParaRPr lang="hu-HU" altLang="ko-KR" sz="2400" b="1" dirty="0">
              <a:solidFill>
                <a:schemeClr val="accent1"/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C1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45. 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Pirosalma utca 1-3.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C947117-AA49-3011-7EB6-747DD3CCEE36}"/>
              </a:ext>
            </a:extLst>
          </p:cNvPr>
          <p:cNvSpPr/>
          <p:nvPr/>
        </p:nvSpPr>
        <p:spPr>
          <a:xfrm>
            <a:off x="3027392" y="5892290"/>
            <a:ext cx="9164608" cy="18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Oval 91">
            <a:extLst>
              <a:ext uri="{FF2B5EF4-FFF2-40B4-BE49-F238E27FC236}">
                <a16:creationId xmlns:a16="http://schemas.microsoft.com/office/drawing/2014/main" id="{741B7970-C26A-F54D-2607-B4FFFE47A03F}"/>
              </a:ext>
            </a:extLst>
          </p:cNvPr>
          <p:cNvSpPr>
            <a:spLocks noChangeAspect="1"/>
          </p:cNvSpPr>
          <p:nvPr/>
        </p:nvSpPr>
        <p:spPr>
          <a:xfrm flipH="1">
            <a:off x="7525714" y="2787523"/>
            <a:ext cx="1080000" cy="108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 err="1"/>
              <a:t>K</a:t>
            </a:r>
            <a:endParaRPr lang="ko-KR" altLang="en-US" sz="8800" dirty="0"/>
          </a:p>
        </p:txBody>
      </p:sp>
      <p:sp>
        <p:nvSpPr>
          <p:cNvPr id="11" name="Oval 91">
            <a:extLst>
              <a:ext uri="{FF2B5EF4-FFF2-40B4-BE49-F238E27FC236}">
                <a16:creationId xmlns:a16="http://schemas.microsoft.com/office/drawing/2014/main" id="{C9A9C255-8871-13C6-6A57-C727FB96792D}"/>
              </a:ext>
            </a:extLst>
          </p:cNvPr>
          <p:cNvSpPr>
            <a:spLocks noChangeAspect="1"/>
          </p:cNvSpPr>
          <p:nvPr/>
        </p:nvSpPr>
        <p:spPr>
          <a:xfrm flipH="1">
            <a:off x="8624608" y="5120400"/>
            <a:ext cx="1080000" cy="10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/>
              <a:t>PA</a:t>
            </a:r>
            <a:endParaRPr lang="ko-KR" altLang="en-US" sz="8800" dirty="0"/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854D78A3-651F-053C-9598-E7B6CB8509C8}"/>
              </a:ext>
            </a:extLst>
          </p:cNvPr>
          <p:cNvSpPr>
            <a:spLocks noChangeAspect="1"/>
          </p:cNvSpPr>
          <p:nvPr/>
        </p:nvSpPr>
        <p:spPr>
          <a:xfrm flipH="1">
            <a:off x="7328608" y="3613936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6600" dirty="0"/>
              <a:t>F</a:t>
            </a:r>
            <a:endParaRPr lang="ko-KR" altLang="en-US" sz="138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2149E02-0C68-7266-6DDD-59F1A2B3BE06}"/>
              </a:ext>
            </a:extLst>
          </p:cNvPr>
          <p:cNvSpPr txBox="1"/>
          <p:nvPr/>
        </p:nvSpPr>
        <p:spPr>
          <a:xfrm>
            <a:off x="7079672" y="6213599"/>
            <a:ext cx="4913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S =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Szfvár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B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= Budai út PA = Pirosalma utca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DD9A980-FBC6-C841-696F-90A13452B2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5" y="6128265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Felvételi tudnivalók</a:t>
            </a:r>
            <a:endParaRPr lang="en-US" cap="small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030F3C-3F14-4280-AA6C-19204206B3E0}"/>
              </a:ext>
            </a:extLst>
          </p:cNvPr>
          <p:cNvGrpSpPr/>
          <p:nvPr/>
        </p:nvGrpSpPr>
        <p:grpSpPr>
          <a:xfrm rot="16200000">
            <a:off x="8019960" y="2640234"/>
            <a:ext cx="6404152" cy="1704274"/>
            <a:chOff x="3960971" y="2767117"/>
            <a:chExt cx="4267200" cy="132148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00CC3D4-3213-44FE-AEA1-D00F01745FC6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3D9FB98-AB9C-4644-A8E5-20D1B778615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6388DEA-7EFF-4878-98F7-417A594FE6FF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DB4C64B-2027-487F-AE96-A7A3A8516637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19C4EF18-7F43-4D6E-ACAF-E47946F46669}"/>
              </a:ext>
            </a:extLst>
          </p:cNvPr>
          <p:cNvGrpSpPr/>
          <p:nvPr/>
        </p:nvGrpSpPr>
        <p:grpSpPr>
          <a:xfrm rot="21305829" flipH="1">
            <a:off x="388050" y="3006314"/>
            <a:ext cx="1389702" cy="1123553"/>
            <a:chOff x="8338752" y="1211990"/>
            <a:chExt cx="3851961" cy="31142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597336B-849F-41FC-8FBF-F6FB448FBA73}"/>
                </a:ext>
              </a:extLst>
            </p:cNvPr>
            <p:cNvSpPr/>
            <p:nvPr/>
          </p:nvSpPr>
          <p:spPr>
            <a:xfrm>
              <a:off x="8338752" y="1211990"/>
              <a:ext cx="3831088" cy="3114252"/>
            </a:xfrm>
            <a:custGeom>
              <a:avLst/>
              <a:gdLst>
                <a:gd name="connsiteX0" fmla="*/ 3817888 w 3831088"/>
                <a:gd name="connsiteY0" fmla="*/ 722004 h 3114252"/>
                <a:gd name="connsiteX1" fmla="*/ 3452269 w 3831088"/>
                <a:gd name="connsiteY1" fmla="*/ 280008 h 3114252"/>
                <a:gd name="connsiteX2" fmla="*/ 2264893 w 3831088"/>
                <a:gd name="connsiteY2" fmla="*/ 2082 h 3114252"/>
                <a:gd name="connsiteX3" fmla="*/ 1600132 w 3831088"/>
                <a:gd name="connsiteY3" fmla="*/ 195852 h 3114252"/>
                <a:gd name="connsiteX4" fmla="*/ 1027306 w 3831088"/>
                <a:gd name="connsiteY4" fmla="*/ 642091 h 3114252"/>
                <a:gd name="connsiteX5" fmla="*/ 513884 w 3831088"/>
                <a:gd name="connsiteY5" fmla="*/ 1130054 h 3114252"/>
                <a:gd name="connsiteX6" fmla="*/ 66231 w 3831088"/>
                <a:gd name="connsiteY6" fmla="*/ 1725510 h 3114252"/>
                <a:gd name="connsiteX7" fmla="*/ 25921 w 3831088"/>
                <a:gd name="connsiteY7" fmla="*/ 2132146 h 3114252"/>
                <a:gd name="connsiteX8" fmla="*/ 907790 w 3831088"/>
                <a:gd name="connsiteY8" fmla="*/ 2922787 h 3114252"/>
                <a:gd name="connsiteX9" fmla="*/ 1745106 w 3831088"/>
                <a:gd name="connsiteY9" fmla="*/ 3109486 h 3114252"/>
                <a:gd name="connsiteX10" fmla="*/ 2197710 w 3831088"/>
                <a:gd name="connsiteY10" fmla="*/ 2873283 h 3114252"/>
                <a:gd name="connsiteX11" fmla="*/ 2551306 w 3831088"/>
                <a:gd name="connsiteY11" fmla="*/ 2477255 h 3114252"/>
                <a:gd name="connsiteX12" fmla="*/ 3064728 w 3831088"/>
                <a:gd name="connsiteY12" fmla="*/ 1989293 h 3114252"/>
                <a:gd name="connsiteX13" fmla="*/ 3629068 w 3831088"/>
                <a:gd name="connsiteY13" fmla="*/ 1458898 h 3114252"/>
                <a:gd name="connsiteX14" fmla="*/ 3817888 w 3831088"/>
                <a:gd name="connsiteY14" fmla="*/ 1005588 h 3114252"/>
                <a:gd name="connsiteX15" fmla="*/ 3817888 w 3831088"/>
                <a:gd name="connsiteY15" fmla="*/ 722004 h 3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1088" h="3114252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rgbClr val="000000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FCBCE89-77CA-4B4E-BDA6-1A6C8C0F5D90}"/>
                </a:ext>
              </a:extLst>
            </p:cNvPr>
            <p:cNvSpPr/>
            <p:nvPr/>
          </p:nvSpPr>
          <p:spPr>
            <a:xfrm>
              <a:off x="8338752" y="1947152"/>
              <a:ext cx="1882301" cy="1882825"/>
            </a:xfrm>
            <a:custGeom>
              <a:avLst/>
              <a:gdLst>
                <a:gd name="connsiteX0" fmla="*/ 1040743 w 1882301"/>
                <a:gd name="connsiteY0" fmla="*/ 1158660 h 1882825"/>
                <a:gd name="connsiteX1" fmla="*/ 1544970 w 1882301"/>
                <a:gd name="connsiteY1" fmla="*/ 517237 h 1882825"/>
                <a:gd name="connsiteX2" fmla="*/ 1882302 w 1882301"/>
                <a:gd name="connsiteY2" fmla="*/ 8765 h 1882825"/>
                <a:gd name="connsiteX3" fmla="*/ 1492638 w 1882301"/>
                <a:gd name="connsiteY3" fmla="*/ 143839 h 1882825"/>
                <a:gd name="connsiteX4" fmla="*/ 1486981 w 1882301"/>
                <a:gd name="connsiteY4" fmla="*/ 149497 h 1882825"/>
                <a:gd name="connsiteX5" fmla="*/ 1482030 w 1882301"/>
                <a:gd name="connsiteY5" fmla="*/ 143132 h 1882825"/>
                <a:gd name="connsiteX6" fmla="*/ 915569 w 1882301"/>
                <a:gd name="connsiteY6" fmla="*/ 12301 h 1882825"/>
                <a:gd name="connsiteX7" fmla="*/ 513884 w 1882301"/>
                <a:gd name="connsiteY7" fmla="*/ 395600 h 1882825"/>
                <a:gd name="connsiteX8" fmla="*/ 66231 w 1882301"/>
                <a:gd name="connsiteY8" fmla="*/ 991056 h 1882825"/>
                <a:gd name="connsiteX9" fmla="*/ 25921 w 1882301"/>
                <a:gd name="connsiteY9" fmla="*/ 1397692 h 1882825"/>
                <a:gd name="connsiteX10" fmla="*/ 375274 w 1882301"/>
                <a:gd name="connsiteY10" fmla="*/ 1727950 h 1882825"/>
                <a:gd name="connsiteX11" fmla="*/ 673710 w 1882301"/>
                <a:gd name="connsiteY11" fmla="*/ 1882826 h 1882825"/>
                <a:gd name="connsiteX12" fmla="*/ 937492 w 1882301"/>
                <a:gd name="connsiteY12" fmla="*/ 1276762 h 1882825"/>
                <a:gd name="connsiteX13" fmla="*/ 1040743 w 1882301"/>
                <a:gd name="connsiteY13" fmla="*/ 1158660 h 188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1" h="1882825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3E290C5-17C5-4E8C-84C3-8D553BE9FF39}"/>
                </a:ext>
              </a:extLst>
            </p:cNvPr>
            <p:cNvSpPr/>
            <p:nvPr/>
          </p:nvSpPr>
          <p:spPr>
            <a:xfrm>
              <a:off x="9018827" y="1959453"/>
              <a:ext cx="2123698" cy="2134891"/>
            </a:xfrm>
            <a:custGeom>
              <a:avLst/>
              <a:gdLst>
                <a:gd name="connsiteX0" fmla="*/ 1260924 w 2123698"/>
                <a:gd name="connsiteY0" fmla="*/ 313286 h 2134891"/>
                <a:gd name="connsiteX1" fmla="*/ 1253852 w 2123698"/>
                <a:gd name="connsiteY1" fmla="*/ 310458 h 2134891"/>
                <a:gd name="connsiteX2" fmla="*/ 1256681 w 2123698"/>
                <a:gd name="connsiteY2" fmla="*/ 303386 h 2134891"/>
                <a:gd name="connsiteX3" fmla="*/ 1261631 w 2123698"/>
                <a:gd name="connsiteY3" fmla="*/ 292071 h 2134891"/>
                <a:gd name="connsiteX4" fmla="*/ 1292041 w 2123698"/>
                <a:gd name="connsiteY4" fmla="*/ 71426 h 2134891"/>
                <a:gd name="connsiteX5" fmla="*/ 1216371 w 2123698"/>
                <a:gd name="connsiteY5" fmla="*/ 0 h 2134891"/>
                <a:gd name="connsiteX6" fmla="*/ 877626 w 2123698"/>
                <a:gd name="connsiteY6" fmla="*/ 510593 h 2134891"/>
                <a:gd name="connsiteX7" fmla="*/ 371276 w 2123698"/>
                <a:gd name="connsiteY7" fmla="*/ 1155553 h 2134891"/>
                <a:gd name="connsiteX8" fmla="*/ 268733 w 2123698"/>
                <a:gd name="connsiteY8" fmla="*/ 1272239 h 2134891"/>
                <a:gd name="connsiteX9" fmla="*/ 7072 w 2123698"/>
                <a:gd name="connsiteY9" fmla="*/ 1874060 h 2134891"/>
                <a:gd name="connsiteX10" fmla="*/ 0 w 2123698"/>
                <a:gd name="connsiteY10" fmla="*/ 1872646 h 2134891"/>
                <a:gd name="connsiteX11" fmla="*/ 438459 w 2123698"/>
                <a:gd name="connsiteY11" fmla="*/ 2050151 h 2134891"/>
                <a:gd name="connsiteX12" fmla="*/ 1079883 w 2123698"/>
                <a:gd name="connsiteY12" fmla="*/ 2116627 h 2134891"/>
                <a:gd name="connsiteX13" fmla="*/ 1440551 w 2123698"/>
                <a:gd name="connsiteY13" fmla="*/ 1869110 h 2134891"/>
                <a:gd name="connsiteX14" fmla="*/ 2023985 w 2123698"/>
                <a:gd name="connsiteY14" fmla="*/ 988655 h 2134891"/>
                <a:gd name="connsiteX15" fmla="*/ 2123699 w 2123698"/>
                <a:gd name="connsiteY15" fmla="*/ 858532 h 2134891"/>
                <a:gd name="connsiteX16" fmla="*/ 1260924 w 2123698"/>
                <a:gd name="connsiteY16" fmla="*/ 313286 h 21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3698" h="2134891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2F9C513-FADF-4D04-84EE-961B06D79CF7}"/>
                </a:ext>
              </a:extLst>
            </p:cNvPr>
            <p:cNvSpPr/>
            <p:nvPr/>
          </p:nvSpPr>
          <p:spPr>
            <a:xfrm>
              <a:off x="9256172" y="2170520"/>
              <a:ext cx="815663" cy="1058343"/>
            </a:xfrm>
            <a:custGeom>
              <a:avLst/>
              <a:gdLst>
                <a:gd name="connsiteX0" fmla="*/ 123323 w 815663"/>
                <a:gd name="connsiteY0" fmla="*/ 935292 h 1058343"/>
                <a:gd name="connsiteX1" fmla="*/ 627551 w 815663"/>
                <a:gd name="connsiteY1" fmla="*/ 293869 h 1058343"/>
                <a:gd name="connsiteX2" fmla="*/ 815664 w 815663"/>
                <a:gd name="connsiteY2" fmla="*/ 1798 h 1058343"/>
                <a:gd name="connsiteX3" fmla="*/ 263346 w 815663"/>
                <a:gd name="connsiteY3" fmla="*/ 411970 h 1058343"/>
                <a:gd name="connsiteX4" fmla="*/ 16536 w 815663"/>
                <a:gd name="connsiteY4" fmla="*/ 1058344 h 1058343"/>
                <a:gd name="connsiteX5" fmla="*/ 20072 w 815663"/>
                <a:gd name="connsiteY5" fmla="*/ 1053393 h 1058343"/>
                <a:gd name="connsiteX6" fmla="*/ 123323 w 815663"/>
                <a:gd name="connsiteY6" fmla="*/ 935292 h 10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663" h="1058343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75D5EF7-4D68-451A-B3EF-253EC99AC782}"/>
                </a:ext>
              </a:extLst>
            </p:cNvPr>
            <p:cNvSpPr/>
            <p:nvPr/>
          </p:nvSpPr>
          <p:spPr>
            <a:xfrm>
              <a:off x="9281195" y="2175854"/>
              <a:ext cx="868199" cy="1097283"/>
            </a:xfrm>
            <a:custGeom>
              <a:avLst/>
              <a:gdLst>
                <a:gd name="connsiteX0" fmla="*/ 14144 w 868199"/>
                <a:gd name="connsiteY0" fmla="*/ 1079176 h 1097283"/>
                <a:gd name="connsiteX1" fmla="*/ 604650 w 868199"/>
                <a:gd name="connsiteY1" fmla="*/ 685270 h 1097283"/>
                <a:gd name="connsiteX2" fmla="*/ 828829 w 868199"/>
                <a:gd name="connsiteY2" fmla="*/ 12022 h 1097283"/>
                <a:gd name="connsiteX3" fmla="*/ 805493 w 868199"/>
                <a:gd name="connsiteY3" fmla="*/ 0 h 1097283"/>
                <a:gd name="connsiteX4" fmla="*/ 615258 w 868199"/>
                <a:gd name="connsiteY4" fmla="*/ 294899 h 1097283"/>
                <a:gd name="connsiteX5" fmla="*/ 108908 w 868199"/>
                <a:gd name="connsiteY5" fmla="*/ 939859 h 1097283"/>
                <a:gd name="connsiteX6" fmla="*/ 6365 w 868199"/>
                <a:gd name="connsiteY6" fmla="*/ 1056546 h 1097283"/>
                <a:gd name="connsiteX7" fmla="*/ 0 w 868199"/>
                <a:gd name="connsiteY7" fmla="*/ 1065739 h 1097283"/>
                <a:gd name="connsiteX8" fmla="*/ 14144 w 868199"/>
                <a:gd name="connsiteY8" fmla="*/ 1079176 h 109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199" h="1097283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7E294D0-AABC-44BF-B931-92E93C29B2EC}"/>
                </a:ext>
              </a:extLst>
            </p:cNvPr>
            <p:cNvSpPr/>
            <p:nvPr/>
          </p:nvSpPr>
          <p:spPr>
            <a:xfrm>
              <a:off x="9267758" y="1211990"/>
              <a:ext cx="2922955" cy="1595386"/>
            </a:xfrm>
            <a:custGeom>
              <a:avLst/>
              <a:gdLst>
                <a:gd name="connsiteX0" fmla="*/ 2888882 w 2922955"/>
                <a:gd name="connsiteY0" fmla="*/ 722004 h 1595386"/>
                <a:gd name="connsiteX1" fmla="*/ 2523264 w 2922955"/>
                <a:gd name="connsiteY1" fmla="*/ 280008 h 1595386"/>
                <a:gd name="connsiteX2" fmla="*/ 1335887 w 2922955"/>
                <a:gd name="connsiteY2" fmla="*/ 2082 h 1595386"/>
                <a:gd name="connsiteX3" fmla="*/ 671126 w 2922955"/>
                <a:gd name="connsiteY3" fmla="*/ 195852 h 1595386"/>
                <a:gd name="connsiteX4" fmla="*/ 98300 w 2922955"/>
                <a:gd name="connsiteY4" fmla="*/ 642091 h 1595386"/>
                <a:gd name="connsiteX5" fmla="*/ 0 w 2922955"/>
                <a:gd name="connsiteY5" fmla="*/ 734026 h 1595386"/>
                <a:gd name="connsiteX6" fmla="*/ 559389 w 2922955"/>
                <a:gd name="connsiteY6" fmla="*/ 863442 h 1595386"/>
                <a:gd name="connsiteX7" fmla="*/ 967440 w 2922955"/>
                <a:gd name="connsiteY7" fmla="*/ 732612 h 1595386"/>
                <a:gd name="connsiteX8" fmla="*/ 968147 w 2922955"/>
                <a:gd name="connsiteY8" fmla="*/ 732612 h 1595386"/>
                <a:gd name="connsiteX9" fmla="*/ 1057253 w 2922955"/>
                <a:gd name="connsiteY9" fmla="*/ 813939 h 1595386"/>
                <a:gd name="connsiteX10" fmla="*/ 1026136 w 2922955"/>
                <a:gd name="connsiteY10" fmla="*/ 1045898 h 1595386"/>
                <a:gd name="connsiteX11" fmla="*/ 1024722 w 2922955"/>
                <a:gd name="connsiteY11" fmla="*/ 1050141 h 1595386"/>
                <a:gd name="connsiteX12" fmla="*/ 1884668 w 2922955"/>
                <a:gd name="connsiteY12" fmla="*/ 1595386 h 1595386"/>
                <a:gd name="connsiteX13" fmla="*/ 2581960 w 2922955"/>
                <a:gd name="connsiteY13" fmla="*/ 1103888 h 1595386"/>
                <a:gd name="connsiteX14" fmla="*/ 2888882 w 2922955"/>
                <a:gd name="connsiteY14" fmla="*/ 722004 h 15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955" h="1595386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34A1B24-026B-4C86-A1A6-DAF05C52EA44}"/>
                </a:ext>
              </a:extLst>
            </p:cNvPr>
            <p:cNvSpPr/>
            <p:nvPr/>
          </p:nvSpPr>
          <p:spPr>
            <a:xfrm>
              <a:off x="9012462" y="3829270"/>
              <a:ext cx="7071" cy="2828"/>
            </a:xfrm>
            <a:custGeom>
              <a:avLst/>
              <a:gdLst>
                <a:gd name="connsiteX0" fmla="*/ 0 w 7071"/>
                <a:gd name="connsiteY0" fmla="*/ 1414 h 2828"/>
                <a:gd name="connsiteX1" fmla="*/ 7072 w 7071"/>
                <a:gd name="connsiteY1" fmla="*/ 2829 h 2828"/>
                <a:gd name="connsiteX2" fmla="*/ 707 w 7071"/>
                <a:gd name="connsiteY2" fmla="*/ 0 h 2828"/>
                <a:gd name="connsiteX3" fmla="*/ 0 w 7071"/>
                <a:gd name="connsiteY3" fmla="*/ 1414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" h="2828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B2BFA7B-2E28-4C79-B559-1D0B0309EE94}"/>
                </a:ext>
              </a:extLst>
            </p:cNvPr>
            <p:cNvSpPr/>
            <p:nvPr/>
          </p:nvSpPr>
          <p:spPr>
            <a:xfrm>
              <a:off x="9233651" y="2347195"/>
              <a:ext cx="817443" cy="889403"/>
            </a:xfrm>
            <a:custGeom>
              <a:avLst/>
              <a:gdLst>
                <a:gd name="connsiteX0" fmla="*/ 676189 w 817443"/>
                <a:gd name="connsiteY0" fmla="*/ 114374 h 889403"/>
                <a:gd name="connsiteX1" fmla="*/ 549977 w 817443"/>
                <a:gd name="connsiteY1" fmla="*/ 559076 h 889403"/>
                <a:gd name="connsiteX2" fmla="*/ 141255 w 817443"/>
                <a:gd name="connsiteY2" fmla="*/ 775029 h 889403"/>
                <a:gd name="connsiteX3" fmla="*/ 267467 w 817443"/>
                <a:gd name="connsiteY3" fmla="*/ 330328 h 889403"/>
                <a:gd name="connsiteX4" fmla="*/ 676189 w 817443"/>
                <a:gd name="connsiteY4" fmla="*/ 114374 h 88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443" h="889403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938BF-274F-4644-8F23-CD7AE6676BA0}"/>
              </a:ext>
            </a:extLst>
          </p:cNvPr>
          <p:cNvGrpSpPr/>
          <p:nvPr/>
        </p:nvGrpSpPr>
        <p:grpSpPr>
          <a:xfrm>
            <a:off x="1446763" y="2639278"/>
            <a:ext cx="10061655" cy="2617601"/>
            <a:chOff x="1427713" y="2852132"/>
            <a:chExt cx="10061655" cy="26176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B454B5-5F77-4C49-9103-B7C97A7995BA}"/>
                </a:ext>
              </a:extLst>
            </p:cNvPr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09" name="Block Arc 108">
                <a:extLst>
                  <a:ext uri="{FF2B5EF4-FFF2-40B4-BE49-F238E27FC236}">
                    <a16:creationId xmlns:a16="http://schemas.microsoft.com/office/drawing/2014/main" id="{FE8A1025-CBFC-402B-BE6B-AFFE5D4E969B}"/>
                  </a:ext>
                </a:extLst>
              </p:cNvPr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name="adj1" fmla="val 12399071"/>
                  <a:gd name="adj2" fmla="val 16243311"/>
                  <a:gd name="adj3" fmla="val 66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0" name="Block Arc 109">
                <a:extLst>
                  <a:ext uri="{FF2B5EF4-FFF2-40B4-BE49-F238E27FC236}">
                    <a16:creationId xmlns:a16="http://schemas.microsoft.com/office/drawing/2014/main" id="{5B9948DF-5A0A-4747-B694-A56DACB3FF4D}"/>
                  </a:ext>
                </a:extLst>
              </p:cNvPr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Block Arc 110">
                <a:extLst>
                  <a:ext uri="{FF2B5EF4-FFF2-40B4-BE49-F238E27FC236}">
                    <a16:creationId xmlns:a16="http://schemas.microsoft.com/office/drawing/2014/main" id="{E67BDBDC-F19E-406B-B8E2-0E2179EB9E4D}"/>
                  </a:ext>
                </a:extLst>
              </p:cNvPr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Block Arc 111">
                <a:extLst>
                  <a:ext uri="{FF2B5EF4-FFF2-40B4-BE49-F238E27FC236}">
                    <a16:creationId xmlns:a16="http://schemas.microsoft.com/office/drawing/2014/main" id="{330036F1-9DAC-4969-B3EF-83EF2CF63EB1}"/>
                  </a:ext>
                </a:extLst>
              </p:cNvPr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3" name="Block Arc 112">
                <a:extLst>
                  <a:ext uri="{FF2B5EF4-FFF2-40B4-BE49-F238E27FC236}">
                    <a16:creationId xmlns:a16="http://schemas.microsoft.com/office/drawing/2014/main" id="{E40E8946-5E4B-4C26-84C5-466244B4392C}"/>
                  </a:ext>
                </a:extLst>
              </p:cNvPr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Block Arc 160">
                <a:extLst>
                  <a:ext uri="{FF2B5EF4-FFF2-40B4-BE49-F238E27FC236}">
                    <a16:creationId xmlns:a16="http://schemas.microsoft.com/office/drawing/2014/main" id="{66238CEF-C54D-4BBA-BA3E-140CFFCE07D7}"/>
                  </a:ext>
                </a:extLst>
              </p:cNvPr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BD60E6-79DF-41AA-859E-722ADC1D512C}"/>
                </a:ext>
              </a:extLst>
            </p:cNvPr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7054A256-8CF5-4768-B0E4-8D3ABDC99DD0}"/>
              </a:ext>
            </a:extLst>
          </p:cNvPr>
          <p:cNvSpPr/>
          <p:nvPr/>
        </p:nvSpPr>
        <p:spPr>
          <a:xfrm>
            <a:off x="5063178" y="3401086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78EFDC-91F9-4AB0-86AA-EF757AA65B89}"/>
              </a:ext>
            </a:extLst>
          </p:cNvPr>
          <p:cNvSpPr/>
          <p:nvPr/>
        </p:nvSpPr>
        <p:spPr>
          <a:xfrm>
            <a:off x="3543531" y="3869278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58C1468-307F-4474-A7C3-796841EE438D}"/>
              </a:ext>
            </a:extLst>
          </p:cNvPr>
          <p:cNvSpPr/>
          <p:nvPr/>
        </p:nvSpPr>
        <p:spPr>
          <a:xfrm>
            <a:off x="2014569" y="3384889"/>
            <a:ext cx="693414" cy="6934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E9AEEA8-BE6A-406B-BB73-D62F6237E8FD}"/>
              </a:ext>
            </a:extLst>
          </p:cNvPr>
          <p:cNvSpPr/>
          <p:nvPr/>
        </p:nvSpPr>
        <p:spPr>
          <a:xfrm>
            <a:off x="6601454" y="3869278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1" name="Oval 100">
            <a:extLst>
              <a:ext uri="{FF2B5EF4-FFF2-40B4-BE49-F238E27FC236}">
                <a16:creationId xmlns:a16="http://schemas.microsoft.com/office/drawing/2014/main" id="{102A3DBB-340A-440D-BDBC-B66D4D01EFDC}"/>
              </a:ext>
            </a:extLst>
          </p:cNvPr>
          <p:cNvSpPr/>
          <p:nvPr/>
        </p:nvSpPr>
        <p:spPr>
          <a:xfrm>
            <a:off x="8130415" y="3384889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2" name="Rounded Rectangle 5">
            <a:extLst>
              <a:ext uri="{FF2B5EF4-FFF2-40B4-BE49-F238E27FC236}">
                <a16:creationId xmlns:a16="http://schemas.microsoft.com/office/drawing/2014/main" id="{D97E1B44-B49D-405E-95C5-A37725F4C545}"/>
              </a:ext>
            </a:extLst>
          </p:cNvPr>
          <p:cNvSpPr/>
          <p:nvPr/>
        </p:nvSpPr>
        <p:spPr>
          <a:xfrm flipH="1">
            <a:off x="6744628" y="4054428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3" name="Teardrop 1">
            <a:extLst>
              <a:ext uri="{FF2B5EF4-FFF2-40B4-BE49-F238E27FC236}">
                <a16:creationId xmlns:a16="http://schemas.microsoft.com/office/drawing/2014/main" id="{C847896E-BD24-44C0-9042-AA9B5E52CAB5}"/>
              </a:ext>
            </a:extLst>
          </p:cNvPr>
          <p:cNvSpPr/>
          <p:nvPr/>
        </p:nvSpPr>
        <p:spPr>
          <a:xfrm rot="18805991">
            <a:off x="8288691" y="3545131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5" name="Donut 39">
            <a:extLst>
              <a:ext uri="{FF2B5EF4-FFF2-40B4-BE49-F238E27FC236}">
                <a16:creationId xmlns:a16="http://schemas.microsoft.com/office/drawing/2014/main" id="{DD09BE52-0808-4E49-8B9D-FD83EFC511C3}"/>
              </a:ext>
            </a:extLst>
          </p:cNvPr>
          <p:cNvSpPr/>
          <p:nvPr/>
        </p:nvSpPr>
        <p:spPr>
          <a:xfrm>
            <a:off x="2159210" y="3529530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4AE6051-F7A4-4254-AA82-C97EC6D2EA80}"/>
              </a:ext>
            </a:extLst>
          </p:cNvPr>
          <p:cNvSpPr txBox="1"/>
          <p:nvPr/>
        </p:nvSpPr>
        <p:spPr>
          <a:xfrm>
            <a:off x="1231370" y="2873150"/>
            <a:ext cx="24962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2024. dec. közepe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922E751-894A-4733-B544-07EBEF4D93A8}"/>
              </a:ext>
            </a:extLst>
          </p:cNvPr>
          <p:cNvSpPr txBox="1"/>
          <p:nvPr/>
        </p:nvSpPr>
        <p:spPr>
          <a:xfrm>
            <a:off x="2783507" y="4596291"/>
            <a:ext cx="21951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febr. 15.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A74C5-4151-40DD-ABE2-11558BFAC45C}"/>
              </a:ext>
            </a:extLst>
          </p:cNvPr>
          <p:cNvSpPr txBox="1"/>
          <p:nvPr/>
        </p:nvSpPr>
        <p:spPr>
          <a:xfrm>
            <a:off x="4632232" y="2898980"/>
            <a:ext cx="17120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júl.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3434271-013B-4AB1-883B-F2AFC48CB182}"/>
              </a:ext>
            </a:extLst>
          </p:cNvPr>
          <p:cNvSpPr txBox="1"/>
          <p:nvPr/>
        </p:nvSpPr>
        <p:spPr>
          <a:xfrm>
            <a:off x="6028425" y="4687978"/>
            <a:ext cx="190477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júl.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645120-9379-4F2B-A99D-3518B9BEE013}"/>
              </a:ext>
            </a:extLst>
          </p:cNvPr>
          <p:cNvSpPr txBox="1"/>
          <p:nvPr/>
        </p:nvSpPr>
        <p:spPr>
          <a:xfrm>
            <a:off x="7612177" y="2929757"/>
            <a:ext cx="17935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aug.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75228B2-8D83-41D4-99CB-6BAAF018A6E6}"/>
              </a:ext>
            </a:extLst>
          </p:cNvPr>
          <p:cNvSpPr txBox="1"/>
          <p:nvPr/>
        </p:nvSpPr>
        <p:spPr>
          <a:xfrm>
            <a:off x="10021567" y="3580660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B58CBD-4473-4574-81DE-4FD1A4834E64}"/>
              </a:ext>
            </a:extLst>
          </p:cNvPr>
          <p:cNvSpPr txBox="1"/>
          <p:nvPr/>
        </p:nvSpPr>
        <p:spPr>
          <a:xfrm>
            <a:off x="2441838" y="5176569"/>
            <a:ext cx="287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Jelentkezési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hitelesítési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határidő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0E6A521-D88B-4C25-99C7-9DB91CCE7A6F}"/>
              </a:ext>
            </a:extLst>
          </p:cNvPr>
          <p:cNvGrpSpPr/>
          <p:nvPr/>
        </p:nvGrpSpPr>
        <p:grpSpPr>
          <a:xfrm>
            <a:off x="1381500" y="2052961"/>
            <a:ext cx="2180750" cy="1069179"/>
            <a:chOff x="1985511" y="4287438"/>
            <a:chExt cx="2380861" cy="1069179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F4618F2-4883-423B-AE84-8CF62C57CB54}"/>
                </a:ext>
              </a:extLst>
            </p:cNvPr>
            <p:cNvSpPr txBox="1"/>
            <p:nvPr/>
          </p:nvSpPr>
          <p:spPr>
            <a:xfrm>
              <a:off x="2002624" y="4648731"/>
              <a:ext cx="2346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FFT, E-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felvételi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03AA2BC-49B1-466E-A167-64AEAF6946A3}"/>
                </a:ext>
              </a:extLst>
            </p:cNvPr>
            <p:cNvSpPr txBox="1"/>
            <p:nvPr/>
          </p:nvSpPr>
          <p:spPr>
            <a:xfrm>
              <a:off x="1985511" y="4287438"/>
              <a:ext cx="2380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Indulás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A84529F9-1047-4826-8B79-9416E4A16560}"/>
              </a:ext>
            </a:extLst>
          </p:cNvPr>
          <p:cNvSpPr txBox="1"/>
          <p:nvPr/>
        </p:nvSpPr>
        <p:spPr>
          <a:xfrm>
            <a:off x="6049015" y="5207242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Ponthatárok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kihirdetése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C191C3-10BB-43C7-BB71-6081C453520A}"/>
              </a:ext>
            </a:extLst>
          </p:cNvPr>
          <p:cNvSpPr txBox="1"/>
          <p:nvPr/>
        </p:nvSpPr>
        <p:spPr>
          <a:xfrm>
            <a:off x="4125264" y="2172951"/>
            <a:ext cx="258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Módosítási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pótlási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határidő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9979540-F977-4FFD-BB36-D7DCF76C6D3D}"/>
              </a:ext>
            </a:extLst>
          </p:cNvPr>
          <p:cNvGrpSpPr/>
          <p:nvPr/>
        </p:nvGrpSpPr>
        <p:grpSpPr>
          <a:xfrm>
            <a:off x="9067420" y="3948079"/>
            <a:ext cx="1826106" cy="1401659"/>
            <a:chOff x="1970824" y="4163111"/>
            <a:chExt cx="2389271" cy="140165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467797D-35B8-429F-AEBB-297597EAFB8A}"/>
                </a:ext>
              </a:extLst>
            </p:cNvPr>
            <p:cNvSpPr txBox="1"/>
            <p:nvPr/>
          </p:nvSpPr>
          <p:spPr>
            <a:xfrm>
              <a:off x="2013458" y="4549107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Üdv az EGYETEMEN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  <a:sym typeface="Wingdings" panose="05000000000000000000" pitchFamily="2" charset="2"/>
                </a:rPr>
                <a:t>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9D64E58-BB63-4D88-88D0-E95109F22BD8}"/>
                </a:ext>
              </a:extLst>
            </p:cNvPr>
            <p:cNvSpPr txBox="1"/>
            <p:nvPr/>
          </p:nvSpPr>
          <p:spPr>
            <a:xfrm>
              <a:off x="1970824" y="4163111"/>
              <a:ext cx="2380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szeptember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13B9285-80FB-4AF7-AADC-36E601DD3EDE}"/>
              </a:ext>
            </a:extLst>
          </p:cNvPr>
          <p:cNvSpPr txBox="1"/>
          <p:nvPr/>
        </p:nvSpPr>
        <p:spPr>
          <a:xfrm>
            <a:off x="7578024" y="2166181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Boldogság, mert felvettek!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rapezoid 13">
            <a:extLst>
              <a:ext uri="{FF2B5EF4-FFF2-40B4-BE49-F238E27FC236}">
                <a16:creationId xmlns:a16="http://schemas.microsoft.com/office/drawing/2014/main" id="{56112432-D27A-32BF-87FE-6590DE90C722}"/>
              </a:ext>
            </a:extLst>
          </p:cNvPr>
          <p:cNvSpPr>
            <a:spLocks noChangeAspect="1"/>
          </p:cNvSpPr>
          <p:nvPr/>
        </p:nvSpPr>
        <p:spPr>
          <a:xfrm>
            <a:off x="3665066" y="4036945"/>
            <a:ext cx="432000" cy="36528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Oval 21">
            <a:extLst>
              <a:ext uri="{FF2B5EF4-FFF2-40B4-BE49-F238E27FC236}">
                <a16:creationId xmlns:a16="http://schemas.microsoft.com/office/drawing/2014/main" id="{8A7CD097-8603-34B3-4534-06E8C807796A}"/>
              </a:ext>
            </a:extLst>
          </p:cNvPr>
          <p:cNvSpPr>
            <a:spLocks noChangeAspect="1"/>
          </p:cNvSpPr>
          <p:nvPr/>
        </p:nvSpPr>
        <p:spPr>
          <a:xfrm>
            <a:off x="5202414" y="3518462"/>
            <a:ext cx="428422" cy="432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91EAC59-A41B-CD34-A424-BD0B1D8CBC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2542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12689</TotalTime>
  <Words>1427</Words>
  <Application>Microsoft Office PowerPoint</Application>
  <PresentationFormat>Szélesvásznú</PresentationFormat>
  <Paragraphs>361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6</vt:i4>
      </vt:variant>
      <vt:variant>
        <vt:lpstr>Diacímek</vt:lpstr>
      </vt:variant>
      <vt:variant>
        <vt:i4>24</vt:i4>
      </vt:variant>
    </vt:vector>
  </HeadingPairs>
  <TitlesOfParts>
    <vt:vector size="36" baseType="lpstr">
      <vt:lpstr>Aptos</vt:lpstr>
      <vt:lpstr>Aptos Narrow</vt:lpstr>
      <vt:lpstr>Arial</vt:lpstr>
      <vt:lpstr>Calibri</vt:lpstr>
      <vt:lpstr>Open Sans</vt:lpstr>
      <vt:lpstr>Open Sans Light</vt:lpstr>
      <vt:lpstr>Contents Slide Master</vt:lpstr>
      <vt:lpstr>Section Break Slide Master</vt:lpstr>
      <vt:lpstr>2_Office Theme</vt:lpstr>
      <vt:lpstr>4_Office Theme</vt:lpstr>
      <vt:lpstr>3_Office Theme</vt:lpstr>
      <vt:lpstr>5_Office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Dr. Pogátsnik Monika</cp:lastModifiedBy>
  <cp:revision>203</cp:revision>
  <dcterms:created xsi:type="dcterms:W3CDTF">2020-01-20T05:08:25Z</dcterms:created>
  <dcterms:modified xsi:type="dcterms:W3CDTF">2024-12-09T09:02:18Z</dcterms:modified>
</cp:coreProperties>
</file>