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0" r:id="rId4"/>
    <p:sldMasterId id="2147483695" r:id="rId5"/>
    <p:sldMasterId id="2147483712" r:id="rId6"/>
    <p:sldMasterId id="2147483729" r:id="rId7"/>
  </p:sldMasterIdLst>
  <p:notesMasterIdLst>
    <p:notesMasterId r:id="rId33"/>
  </p:notesMasterIdLst>
  <p:sldIdLst>
    <p:sldId id="272" r:id="rId8"/>
    <p:sldId id="286" r:id="rId9"/>
    <p:sldId id="271" r:id="rId10"/>
    <p:sldId id="288" r:id="rId11"/>
    <p:sldId id="287" r:id="rId12"/>
    <p:sldId id="276" r:id="rId13"/>
    <p:sldId id="277" r:id="rId14"/>
    <p:sldId id="278" r:id="rId15"/>
    <p:sldId id="289" r:id="rId16"/>
    <p:sldId id="279" r:id="rId17"/>
    <p:sldId id="282" r:id="rId18"/>
    <p:sldId id="262" r:id="rId19"/>
    <p:sldId id="283" r:id="rId20"/>
    <p:sldId id="273" r:id="rId21"/>
    <p:sldId id="280" r:id="rId22"/>
    <p:sldId id="281" r:id="rId23"/>
    <p:sldId id="270" r:id="rId24"/>
    <p:sldId id="274" r:id="rId25"/>
    <p:sldId id="275" r:id="rId26"/>
    <p:sldId id="284" r:id="rId27"/>
    <p:sldId id="285" r:id="rId28"/>
    <p:sldId id="261" r:id="rId29"/>
    <p:sldId id="267" r:id="rId30"/>
    <p:sldId id="269" r:id="rId31"/>
    <p:sldId id="268" r:id="rId32"/>
  </p:sldIdLst>
  <p:sldSz cx="12192000" cy="6858000"/>
  <p:notesSz cx="6858000" cy="9144000"/>
  <p:embeddedFontLst>
    <p:embeddedFont>
      <p:font typeface="Open Sans" panose="020B0606030504020204" pitchFamily="34" charset="0"/>
      <p:regular r:id="rId34"/>
      <p:bold r:id="rId35"/>
      <p:italic r:id="rId36"/>
      <p:boldItalic r:id="rId37"/>
    </p:embeddedFont>
    <p:embeddedFont>
      <p:font typeface="Open Sans Light" panose="020B0306030504020204" pitchFamily="34" charset="0"/>
      <p:regular r:id="rId38"/>
      <p: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88C"/>
    <a:srgbClr val="00C8FF"/>
    <a:srgbClr val="00DCDC"/>
    <a:srgbClr val="FFB400"/>
    <a:srgbClr val="151F39"/>
    <a:srgbClr val="9AD1F0"/>
    <a:srgbClr val="FCAF17"/>
    <a:srgbClr val="D8B1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7"/>
    <p:restoredTop sz="94721"/>
  </p:normalViewPr>
  <p:slideViewPr>
    <p:cSldViewPr snapToGrid="0" snapToObjects="1">
      <p:cViewPr varScale="1">
        <p:scale>
          <a:sx n="115" d="100"/>
          <a:sy n="115" d="100"/>
        </p:scale>
        <p:origin x="701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2" d="100"/>
          <a:sy n="92" d="100"/>
        </p:scale>
        <p:origin x="4114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font" Target="fonts/font6.fntdata"/><Relationship Id="rId21" Type="http://schemas.openxmlformats.org/officeDocument/2006/relationships/slide" Target="slides/slide14.xml"/><Relationship Id="rId34" Type="http://schemas.openxmlformats.org/officeDocument/2006/relationships/font" Target="fonts/font1.fntdata"/><Relationship Id="rId42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font" Target="fonts/font4.fntdata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font" Target="fonts/font3.fntdata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font" Target="fonts/font2.fntdata"/><Relationship Id="rId43" Type="http://schemas.openxmlformats.org/officeDocument/2006/relationships/tableStyles" Target="tableStyles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gy Krisztina" userId="eb97e639-f21d-4457-bc68-94dd9df947d6" providerId="ADAL" clId="{F0DA6441-E6CE-4184-ADBA-942571F57868}"/>
    <pc:docChg chg="custSel modSld modMainMaster">
      <pc:chgData name="Nagy Krisztina" userId="eb97e639-f21d-4457-bc68-94dd9df947d6" providerId="ADAL" clId="{F0DA6441-E6CE-4184-ADBA-942571F57868}" dt="2026-02-10T13:20:34.111" v="52" actId="20577"/>
      <pc:docMkLst>
        <pc:docMk/>
      </pc:docMkLst>
      <pc:sldChg chg="modSp mod">
        <pc:chgData name="Nagy Krisztina" userId="eb97e639-f21d-4457-bc68-94dd9df947d6" providerId="ADAL" clId="{F0DA6441-E6CE-4184-ADBA-942571F57868}" dt="2026-02-10T13:20:34.111" v="52" actId="20577"/>
        <pc:sldMkLst>
          <pc:docMk/>
          <pc:sldMk cId="4146789469" sldId="272"/>
        </pc:sldMkLst>
        <pc:spChg chg="mod">
          <ac:chgData name="Nagy Krisztina" userId="eb97e639-f21d-4457-bc68-94dd9df947d6" providerId="ADAL" clId="{F0DA6441-E6CE-4184-ADBA-942571F57868}" dt="2026-02-10T13:20:34.111" v="52" actId="20577"/>
          <ac:spMkLst>
            <pc:docMk/>
            <pc:sldMk cId="4146789469" sldId="272"/>
            <ac:spMk id="2" creationId="{243F047A-40B1-4E46-80BD-4C0081F8914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D1CC1C-E04F-5746-9273-0C628152FE6F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A3923D-B9BF-9F44-A2FF-065E37B81C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657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A3923D-B9BF-9F44-A2FF-065E37B81C7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22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7344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8094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A1DBF87-7255-594B-B8D5-7346664AC27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808779"/>
            <a:ext cx="10515600" cy="4889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43520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34F64-341C-8C48-AB77-8A949DA1BBBA}"/>
              </a:ext>
            </a:extLst>
          </p:cNvPr>
          <p:cNvSpPr/>
          <p:nvPr userDrawn="1"/>
        </p:nvSpPr>
        <p:spPr>
          <a:xfrm>
            <a:off x="0" y="6156960"/>
            <a:ext cx="12192000" cy="701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:a16="http://schemas.microsoft.com/office/drawing/2014/main" id="{17D5CDA5-3A53-5E46-A290-DF842A007B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D599F495-558F-9649-98B4-9F3CA9A8D2C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5241" y="6373382"/>
            <a:ext cx="2281518" cy="268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AE1DD68F-DA22-9C49-8064-CEC7C15FE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72282" y="6363519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7006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8348" y="806583"/>
            <a:ext cx="5118370" cy="556101"/>
          </a:xfrm>
        </p:spPr>
        <p:txBody>
          <a:bodyPr>
            <a:normAutofit/>
          </a:bodyPr>
          <a:lstStyle>
            <a:lvl1pPr algn="r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73220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FBDE6A3-B10C-404C-BF18-0CEA514C730B}"/>
              </a:ext>
            </a:extLst>
          </p:cNvPr>
          <p:cNvSpPr/>
          <p:nvPr userDrawn="1"/>
        </p:nvSpPr>
        <p:spPr>
          <a:xfrm>
            <a:off x="0" y="6156960"/>
            <a:ext cx="12192000" cy="701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6E7C5F65-E688-C44D-B885-54F94A8788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3" name="Text Placeholder 17">
            <a:extLst>
              <a:ext uri="{FF2B5EF4-FFF2-40B4-BE49-F238E27FC236}">
                <a16:creationId xmlns:a16="http://schemas.microsoft.com/office/drawing/2014/main" id="{3D50DA09-5E37-6E42-89A9-4C147529089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5241" y="6373382"/>
            <a:ext cx="2281518" cy="268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4" name="Text Placeholder 17">
            <a:extLst>
              <a:ext uri="{FF2B5EF4-FFF2-40B4-BE49-F238E27FC236}">
                <a16:creationId xmlns:a16="http://schemas.microsoft.com/office/drawing/2014/main" id="{38D02627-B6B2-DB44-915E-A33E4A4D2E7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72282" y="6363519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73460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24F8D7F-90CE-8F40-ABFC-EA424E711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CDCE40-0EC3-1F4C-9FE1-6A8824F99F4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808779"/>
            <a:ext cx="10515600" cy="4889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3272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172EDBD-51F8-B943-9EA9-8241793D7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91771B3-2B9D-8048-B51F-9405C1A5D1D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4126959"/>
            <a:ext cx="4495800" cy="847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03518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172EDBD-51F8-B943-9EA9-8241793D7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4500"/>
            <a:ext cx="4495800" cy="123444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D9936037-E322-B849-8DB6-B5BAADE0BFA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3048" y="342900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592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589506" y="0"/>
            <a:ext cx="8602494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B0F55F91-E516-2F42-AECB-A2C9794DB3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2584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B77D0DC0-C86F-4C48-8D70-895CCE67EB2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602663" y="0"/>
            <a:ext cx="3589337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344D521-68E2-C749-A9F2-60A3C2607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BC526D04-089F-244B-A268-711014C0541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126959"/>
            <a:ext cx="4495800" cy="847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08081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23FE367-E037-BC42-88CF-F795B875B73A}"/>
              </a:ext>
            </a:extLst>
          </p:cNvPr>
          <p:cNvSpPr/>
          <p:nvPr userDrawn="1"/>
        </p:nvSpPr>
        <p:spPr>
          <a:xfrm>
            <a:off x="8602494" y="0"/>
            <a:ext cx="3589506" cy="6858000"/>
          </a:xfrm>
          <a:prstGeom prst="rect">
            <a:avLst/>
          </a:prstGeom>
          <a:solidFill>
            <a:srgbClr val="FFB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3836EB-766A-534F-BC98-A335FAD9B5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09797" y="2811145"/>
            <a:ext cx="2374900" cy="1235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9F10F20-35A6-ED40-9E2D-1BA07143F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DB11E014-B156-CD4D-B9F4-89FEC375B5B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126959"/>
            <a:ext cx="4495800" cy="847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10499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23FE367-E037-BC42-88CF-F795B875B73A}"/>
              </a:ext>
            </a:extLst>
          </p:cNvPr>
          <p:cNvSpPr/>
          <p:nvPr userDrawn="1"/>
        </p:nvSpPr>
        <p:spPr>
          <a:xfrm>
            <a:off x="8602494" y="0"/>
            <a:ext cx="3589506" cy="6858000"/>
          </a:xfrm>
          <a:prstGeom prst="rect">
            <a:avLst/>
          </a:prstGeom>
          <a:solidFill>
            <a:srgbClr val="00C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BF7A55-9880-3C43-B0CB-B0B25AAE040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09797" y="2811145"/>
            <a:ext cx="2374900" cy="1235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solidFill>
                  <a:srgbClr val="151F3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3410C58-1586-BA41-83F6-2A9D940C9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82C0782F-43EC-1642-8533-41A1B408494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126959"/>
            <a:ext cx="4495800" cy="847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827014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8BB0511D-F4E3-EB4D-9398-BC16C61CCAE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342900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3B22455-15EF-9F4A-8944-649986A06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3B78C12-7B56-EB47-8169-D4C23F005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126959"/>
            <a:ext cx="4495800" cy="847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187468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BE502-E6F3-4444-87C9-A65E26F2B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381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828866-35B6-914A-B5A9-66E613168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67722"/>
            <a:ext cx="5157787" cy="2521454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BB4A01-0ECA-DD4F-A09C-3173A65A8B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3810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F074BC-6EDF-0944-8B3C-7AE6E80734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67722"/>
            <a:ext cx="5183188" cy="2521454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F86274-631A-A049-82B8-538E67B8221C}"/>
              </a:ext>
            </a:extLst>
          </p:cNvPr>
          <p:cNvSpPr/>
          <p:nvPr userDrawn="1"/>
        </p:nvSpPr>
        <p:spPr>
          <a:xfrm>
            <a:off x="0" y="6156960"/>
            <a:ext cx="12192000" cy="701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377D49C4-A45D-644B-AD2B-6EAFFDE1B1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FC6DBA27-BAB5-D54C-A3FF-2FAC923232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5241" y="6373382"/>
            <a:ext cx="2281518" cy="268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653D0B01-4F09-DE4A-B06A-AC8D639893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72282" y="6363519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09795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BE502-E6F3-4444-87C9-A65E26F2B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381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828866-35B6-914A-B5A9-66E613168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67722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BB4A01-0ECA-DD4F-A09C-3173A65A8B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3810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F074BC-6EDF-0944-8B3C-7AE6E80734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67722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105936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FC43AB-7C91-2C44-A6E8-FB516DF33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6B77-3FC3-A04F-9C6A-B25B169093BF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BEEA50-37C6-504C-8E89-238830200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9E83E-2118-7D46-A2B7-564DD3660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ACF1-2035-ED44-A2A6-3FD409EE1D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3966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2702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864772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C7C1BC3-E15F-D34B-BD28-F312B456A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679759E2-B98B-5C46-9D45-1A01AB96D6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3808779"/>
            <a:ext cx="10515600" cy="4889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rgbClr val="151F39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264117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34F64-341C-8C48-AB77-8A949DA1BBBA}"/>
              </a:ext>
            </a:extLst>
          </p:cNvPr>
          <p:cNvSpPr/>
          <p:nvPr userDrawn="1"/>
        </p:nvSpPr>
        <p:spPr>
          <a:xfrm>
            <a:off x="0" y="6156960"/>
            <a:ext cx="12192000" cy="701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:a16="http://schemas.microsoft.com/office/drawing/2014/main" id="{17D5CDA5-3A53-5E46-A290-DF842A007B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D599F495-558F-9649-98B4-9F3CA9A8D2C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5241" y="6373382"/>
            <a:ext cx="2281518" cy="268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AE1DD68F-DA22-9C49-8064-CEC7C15FE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72282" y="6363519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387474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8348" y="806583"/>
            <a:ext cx="5118370" cy="556101"/>
          </a:xfrm>
        </p:spPr>
        <p:txBody>
          <a:bodyPr>
            <a:normAutofit/>
          </a:bodyPr>
          <a:lstStyle>
            <a:lvl1pPr algn="r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609507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FBDE6A3-B10C-404C-BF18-0CEA514C730B}"/>
              </a:ext>
            </a:extLst>
          </p:cNvPr>
          <p:cNvSpPr/>
          <p:nvPr userDrawn="1"/>
        </p:nvSpPr>
        <p:spPr>
          <a:xfrm>
            <a:off x="0" y="6156960"/>
            <a:ext cx="12192000" cy="701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6E7C5F65-E688-C44D-B885-54F94A87889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3" name="Text Placeholder 17">
            <a:extLst>
              <a:ext uri="{FF2B5EF4-FFF2-40B4-BE49-F238E27FC236}">
                <a16:creationId xmlns:a16="http://schemas.microsoft.com/office/drawing/2014/main" id="{3D50DA09-5E37-6E42-89A9-4C147529089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5241" y="6373382"/>
            <a:ext cx="2281518" cy="268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4" name="Text Placeholder 17">
            <a:extLst>
              <a:ext uri="{FF2B5EF4-FFF2-40B4-BE49-F238E27FC236}">
                <a16:creationId xmlns:a16="http://schemas.microsoft.com/office/drawing/2014/main" id="{38D02627-B6B2-DB44-915E-A33E4A4D2E7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72282" y="6363519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02004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172EDBD-51F8-B943-9EA9-8241793D7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8282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589506" y="0"/>
            <a:ext cx="8602494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B0F55F91-E516-2F42-AECB-A2C9794DB3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48027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CB67C13-785A-0946-98A3-B12917A2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B77D0DC0-C86F-4C48-8D70-895CCE67EB2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602663" y="0"/>
            <a:ext cx="3589337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84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23FE367-E037-BC42-88CF-F795B875B73A}"/>
              </a:ext>
            </a:extLst>
          </p:cNvPr>
          <p:cNvSpPr/>
          <p:nvPr userDrawn="1"/>
        </p:nvSpPr>
        <p:spPr>
          <a:xfrm>
            <a:off x="8602494" y="0"/>
            <a:ext cx="3589506" cy="6858000"/>
          </a:xfrm>
          <a:prstGeom prst="rect">
            <a:avLst/>
          </a:prstGeom>
          <a:solidFill>
            <a:srgbClr val="FFB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EE5F48-7E9E-3344-95A6-8882805170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09797" y="2811145"/>
            <a:ext cx="2374900" cy="1235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4F70779-D3A3-3F42-B1A3-2A64CC151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4DA728C8-7909-7349-AF65-927D93833BC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126959"/>
            <a:ext cx="4495800" cy="847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rgbClr val="151F39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753617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23FE367-E037-BC42-88CF-F795B875B73A}"/>
              </a:ext>
            </a:extLst>
          </p:cNvPr>
          <p:cNvSpPr/>
          <p:nvPr userDrawn="1"/>
        </p:nvSpPr>
        <p:spPr>
          <a:xfrm>
            <a:off x="8602494" y="0"/>
            <a:ext cx="3589506" cy="6858000"/>
          </a:xfrm>
          <a:prstGeom prst="rect">
            <a:avLst/>
          </a:prstGeom>
          <a:solidFill>
            <a:srgbClr val="00C8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030408-977E-D047-99A9-EF2FB63037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09797" y="2811145"/>
            <a:ext cx="2374900" cy="1235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solidFill>
                  <a:srgbClr val="151F39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F723265-71EE-1044-933D-610CE9DDA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F4E90D23-247A-EE46-8AC0-0876ABD7037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126959"/>
            <a:ext cx="4495800" cy="847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rgbClr val="151F39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971553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23FE367-E037-BC42-88CF-F795B875B73A}"/>
              </a:ext>
            </a:extLst>
          </p:cNvPr>
          <p:cNvSpPr/>
          <p:nvPr userDrawn="1"/>
        </p:nvSpPr>
        <p:spPr>
          <a:xfrm>
            <a:off x="8602494" y="0"/>
            <a:ext cx="3589506" cy="6858000"/>
          </a:xfrm>
          <a:prstGeom prst="rect">
            <a:avLst/>
          </a:prstGeom>
          <a:solidFill>
            <a:srgbClr val="002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EB594C-28EC-D24F-B2E5-3A157560B5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09797" y="2811145"/>
            <a:ext cx="2374900" cy="1235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B40FC90-3A93-CC4F-BDBD-612B4698F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AFCAAE3A-B1BE-E545-9E1E-1408EE67114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126959"/>
            <a:ext cx="4495800" cy="847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rgbClr val="151F39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750191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8BB0511D-F4E3-EB4D-9398-BC16C61CCAE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342900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FC5EAA2-9B6A-E64A-8911-60ED04B45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24820C9-8081-0D4C-BC75-9F8EAD16AA6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126959"/>
            <a:ext cx="4495800" cy="847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rgbClr val="151F39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234595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BE502-E6F3-4444-87C9-A65E26F2B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381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828866-35B6-914A-B5A9-66E613168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67722"/>
            <a:ext cx="5157787" cy="2521454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BB4A01-0ECA-DD4F-A09C-3173A65A8B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3810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F074BC-6EDF-0944-8B3C-7AE6E80734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67722"/>
            <a:ext cx="5183188" cy="2521454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F86274-631A-A049-82B8-538E67B8221C}"/>
              </a:ext>
            </a:extLst>
          </p:cNvPr>
          <p:cNvSpPr/>
          <p:nvPr userDrawn="1"/>
        </p:nvSpPr>
        <p:spPr>
          <a:xfrm>
            <a:off x="0" y="6156960"/>
            <a:ext cx="12192000" cy="701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377D49C4-A45D-644B-AD2B-6EAFFDE1B1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FC6DBA27-BAB5-D54C-A3FF-2FAC923232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5241" y="6373382"/>
            <a:ext cx="2281518" cy="268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653D0B01-4F09-DE4A-B06A-AC8D639893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72282" y="6363519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59742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BE502-E6F3-4444-87C9-A65E26F2B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381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828866-35B6-914A-B5A9-66E613168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67722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BB4A01-0ECA-DD4F-A09C-3173A65A8B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3810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F074BC-6EDF-0944-8B3C-7AE6E80734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67722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154432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FC43AB-7C91-2C44-A6E8-FB516DF33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6B77-3FC3-A04F-9C6A-B25B169093BF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BEEA50-37C6-504C-8E89-238830200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9E83E-2118-7D46-A2B7-564DD3660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ACF1-2035-ED44-A2A6-3FD409EE1D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4146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41896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278507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34F64-341C-8C48-AB77-8A949DA1BBBA}"/>
              </a:ext>
            </a:extLst>
          </p:cNvPr>
          <p:cNvSpPr/>
          <p:nvPr userDrawn="1"/>
        </p:nvSpPr>
        <p:spPr>
          <a:xfrm>
            <a:off x="0" y="6156960"/>
            <a:ext cx="12192000" cy="701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:a16="http://schemas.microsoft.com/office/drawing/2014/main" id="{17D5CDA5-3A53-5E46-A290-DF842A007B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D599F495-558F-9649-98B4-9F3CA9A8D2C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5241" y="6373382"/>
            <a:ext cx="2281518" cy="268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AE1DD68F-DA22-9C49-8064-CEC7C15FE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72282" y="6363519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8701486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8348" y="806583"/>
            <a:ext cx="5118370" cy="556101"/>
          </a:xfrm>
        </p:spPr>
        <p:txBody>
          <a:bodyPr>
            <a:normAutofit/>
          </a:bodyPr>
          <a:lstStyle>
            <a:lvl1pPr algn="r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2345996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24F8D7F-90CE-8F40-ABFC-EA424E711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03D028F-85E4-8C48-BB8B-072AE25016E1}"/>
              </a:ext>
            </a:extLst>
          </p:cNvPr>
          <p:cNvSpPr txBox="1">
            <a:spLocks/>
          </p:cNvSpPr>
          <p:nvPr userDrawn="1"/>
        </p:nvSpPr>
        <p:spPr>
          <a:xfrm>
            <a:off x="838200" y="3859451"/>
            <a:ext cx="10515600" cy="556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sz="3200" b="0" i="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0462245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172EDBD-51F8-B943-9EA9-8241793D7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88635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172EDBD-51F8-B943-9EA9-8241793D7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450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D9936037-E322-B849-8DB6-B5BAADE0BFA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3048" y="342900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57608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589506" y="0"/>
            <a:ext cx="8602494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B0F55F91-E516-2F42-AECB-A2C9794DB3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823443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CB67C13-785A-0946-98A3-B12917A2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B77D0DC0-C86F-4C48-8D70-895CCE67EB2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602663" y="0"/>
            <a:ext cx="3589337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8403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23FE367-E037-BC42-88CF-F795B875B73A}"/>
              </a:ext>
            </a:extLst>
          </p:cNvPr>
          <p:cNvSpPr/>
          <p:nvPr userDrawn="1"/>
        </p:nvSpPr>
        <p:spPr>
          <a:xfrm>
            <a:off x="8602494" y="0"/>
            <a:ext cx="3589506" cy="6858000"/>
          </a:xfrm>
          <a:prstGeom prst="rect">
            <a:avLst/>
          </a:prstGeom>
          <a:solidFill>
            <a:srgbClr val="002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CB67C13-785A-0946-98A3-B12917A2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E95B7F-ECB4-6248-A0A2-F62D6AC5FF0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09797" y="2811145"/>
            <a:ext cx="2374900" cy="1235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302075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172EDBD-51F8-B943-9EA9-8241793D7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8BB0511D-F4E3-EB4D-9398-BC16C61CCAE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342900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4234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BE502-E6F3-4444-87C9-A65E26F2B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381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828866-35B6-914A-B5A9-66E613168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67722"/>
            <a:ext cx="5157787" cy="2521454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BB4A01-0ECA-DD4F-A09C-3173A65A8B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3810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F074BC-6EDF-0944-8B3C-7AE6E80734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67722"/>
            <a:ext cx="5183188" cy="2521454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F86274-631A-A049-82B8-538E67B8221C}"/>
              </a:ext>
            </a:extLst>
          </p:cNvPr>
          <p:cNvSpPr/>
          <p:nvPr userDrawn="1"/>
        </p:nvSpPr>
        <p:spPr>
          <a:xfrm>
            <a:off x="0" y="6156960"/>
            <a:ext cx="12192000" cy="701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377D49C4-A45D-644B-AD2B-6EAFFDE1B1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FC6DBA27-BAB5-D54C-A3FF-2FAC923232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5241" y="6373382"/>
            <a:ext cx="2281518" cy="268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653D0B01-4F09-DE4A-B06A-AC8D639893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72282" y="6363519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145573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BE502-E6F3-4444-87C9-A65E26F2B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381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828866-35B6-914A-B5A9-66E613168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67722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BB4A01-0ECA-DD4F-A09C-3173A65A8B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3810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F074BC-6EDF-0944-8B3C-7AE6E80734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67722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21542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FC43AB-7C91-2C44-A6E8-FB516DF33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6B77-3FC3-A04F-9C6A-B25B169093BF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BEEA50-37C6-504C-8E89-238830200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9E83E-2118-7D46-A2B7-564DD3660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ACF1-2035-ED44-A2A6-3FD409EE1D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04747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938272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5118205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A34F64-341C-8C48-AB77-8A949DA1BBBA}"/>
              </a:ext>
            </a:extLst>
          </p:cNvPr>
          <p:cNvSpPr/>
          <p:nvPr userDrawn="1"/>
        </p:nvSpPr>
        <p:spPr>
          <a:xfrm>
            <a:off x="0" y="6156960"/>
            <a:ext cx="12192000" cy="701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5" name="Text Placeholder 17">
            <a:extLst>
              <a:ext uri="{FF2B5EF4-FFF2-40B4-BE49-F238E27FC236}">
                <a16:creationId xmlns:a16="http://schemas.microsoft.com/office/drawing/2014/main" id="{17D5CDA5-3A53-5E46-A290-DF842A007B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D599F495-558F-9649-98B4-9F3CA9A8D2C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5241" y="6373382"/>
            <a:ext cx="2281518" cy="268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AE1DD68F-DA22-9C49-8064-CEC7C15FE9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72282" y="6363519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7949485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E464B05-4D02-4A4D-9267-0541C0FD0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8348" y="806583"/>
            <a:ext cx="5118370" cy="556101"/>
          </a:xfrm>
        </p:spPr>
        <p:txBody>
          <a:bodyPr>
            <a:normAutofit/>
          </a:bodyPr>
          <a:lstStyle>
            <a:lvl1pPr algn="r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5793339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24F8D7F-90CE-8F40-ABFC-EA424E711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03D028F-85E4-8C48-BB8B-072AE25016E1}"/>
              </a:ext>
            </a:extLst>
          </p:cNvPr>
          <p:cNvSpPr txBox="1">
            <a:spLocks/>
          </p:cNvSpPr>
          <p:nvPr userDrawn="1"/>
        </p:nvSpPr>
        <p:spPr>
          <a:xfrm>
            <a:off x="838200" y="3859451"/>
            <a:ext cx="10515600" cy="556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sz="3200" b="0" i="0" dirty="0">
                <a:solidFill>
                  <a:srgbClr val="151F39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8024763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172EDBD-51F8-B943-9EA9-8241793D7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07355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172EDBD-51F8-B943-9EA9-8241793D7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450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D9936037-E322-B849-8DB6-B5BAADE0BFA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3048" y="342900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20910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589506" y="0"/>
            <a:ext cx="8602494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B0F55F91-E516-2F42-AECB-A2C9794DB32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1830581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CB67C13-785A-0946-98A3-B12917A2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B77D0DC0-C86F-4C48-8D70-895CCE67EB2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602663" y="0"/>
            <a:ext cx="3589337" cy="6858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51465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23FE367-E037-BC42-88CF-F795B875B73A}"/>
              </a:ext>
            </a:extLst>
          </p:cNvPr>
          <p:cNvSpPr/>
          <p:nvPr userDrawn="1"/>
        </p:nvSpPr>
        <p:spPr>
          <a:xfrm>
            <a:off x="8602494" y="0"/>
            <a:ext cx="3589506" cy="6858000"/>
          </a:xfrm>
          <a:prstGeom prst="rect">
            <a:avLst/>
          </a:prstGeom>
          <a:solidFill>
            <a:srgbClr val="002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CB67C13-785A-0946-98A3-B12917A2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82B184-CC21-C745-A6DA-72AAACC9E5E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09797" y="2811145"/>
            <a:ext cx="2374900" cy="1235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15697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172EDBD-51F8-B943-9EA9-8241793D7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6">
            <a:extLst>
              <a:ext uri="{FF2B5EF4-FFF2-40B4-BE49-F238E27FC236}">
                <a16:creationId xmlns:a16="http://schemas.microsoft.com/office/drawing/2014/main" id="{34038064-8CB6-2444-A59C-0493416AF9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8BB0511D-F4E3-EB4D-9398-BC16C61CCAE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3429000"/>
            <a:ext cx="6099048" cy="3429000"/>
          </a:xfrm>
          <a:prstGeom prst="rect">
            <a:avLst/>
          </a:prstGeom>
          <a:pattFill prst="solidDmnd">
            <a:fgClr>
              <a:schemeClr val="bg1">
                <a:lumMod val="8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E3082688-62D6-444E-B064-323A5DC8CB8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126959"/>
            <a:ext cx="4495800" cy="8474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0" i="0">
                <a:solidFill>
                  <a:srgbClr val="151F39"/>
                </a:solidFill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5958520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BE502-E6F3-4444-87C9-A65E26F2B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381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828866-35B6-914A-B5A9-66E613168C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67722"/>
            <a:ext cx="5157787" cy="2521454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BB4A01-0ECA-DD4F-A09C-3173A65A8B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3810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F074BC-6EDF-0944-8B3C-7AE6E80734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67722"/>
            <a:ext cx="5183188" cy="2521454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F86274-631A-A049-82B8-538E67B8221C}"/>
              </a:ext>
            </a:extLst>
          </p:cNvPr>
          <p:cNvSpPr/>
          <p:nvPr userDrawn="1"/>
        </p:nvSpPr>
        <p:spPr>
          <a:xfrm>
            <a:off x="0" y="6156960"/>
            <a:ext cx="12192000" cy="701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8" name="Text Placeholder 17">
            <a:extLst>
              <a:ext uri="{FF2B5EF4-FFF2-40B4-BE49-F238E27FC236}">
                <a16:creationId xmlns:a16="http://schemas.microsoft.com/office/drawing/2014/main" id="{377D49C4-A45D-644B-AD2B-6EAFFDE1B1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6373383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FC6DBA27-BAB5-D54C-A3FF-2FAC923232B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5241" y="6373382"/>
            <a:ext cx="2281518" cy="26819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653D0B01-4F09-DE4A-B06A-AC8D639893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72282" y="6363519"/>
            <a:ext cx="2281518" cy="2681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663853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EEA8C6C6-6CC0-2949-B37A-1713BFD915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381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E1E61ECE-DD11-434A-BFC5-CC3EAAD564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67722"/>
            <a:ext cx="5157787" cy="2521454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4E56921-ED46-5D4F-AA8E-D9DFBBDB56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3810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5091BFEA-2E6F-3C48-B971-A2D4052923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67722"/>
            <a:ext cx="5183188" cy="2521454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0816336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FC43AB-7C91-2C44-A6E8-FB516DF33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46B77-3FC3-A04F-9C6A-B25B169093BF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BEEA50-37C6-504C-8E89-238830200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9E83E-2118-7D46-A2B7-564DD3660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E5ACF1-2035-ED44-A2A6-3FD409EE1D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946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8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38E1F3-57A4-974B-A247-1B459E350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979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Minta</a:t>
            </a:r>
            <a:r>
              <a:rPr lang="en-US" dirty="0"/>
              <a:t> </a:t>
            </a:r>
            <a:r>
              <a:rPr lang="hu-HU" dirty="0"/>
              <a:t>Cím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C24C3-A5B2-274A-A455-F541304AFD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26F46B77-3FC3-A04F-9C6A-B25B169093BF}" type="datetimeFigureOut">
              <a:rPr lang="en-US" smtClean="0"/>
              <a:pPr/>
              <a:t>2/10/2026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370234-2A1C-6C42-9BEC-FE38847B0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DE95E1-C8FC-3144-845B-25603A5E2D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1E5ACF1-2035-ED44-A2A6-3FD409EE1DA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Kép 6" descr="A képen szöveg, képernyőkép, Betűtípus, embléma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08CD4561-7A03-A2C0-7F18-EA73AA955B2F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73" y="124152"/>
            <a:ext cx="2457468" cy="173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316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3" r:id="rId2"/>
    <p:sldLayoutId id="2147483765" r:id="rId3"/>
    <p:sldLayoutId id="2147483684" r:id="rId4"/>
    <p:sldLayoutId id="2147483685" r:id="rId5"/>
    <p:sldLayoutId id="2147483686" r:id="rId6"/>
    <p:sldLayoutId id="2147483688" r:id="rId7"/>
    <p:sldLayoutId id="2147483689" r:id="rId8"/>
    <p:sldLayoutId id="2147483711" r:id="rId9"/>
    <p:sldLayoutId id="2147483690" r:id="rId10"/>
    <p:sldLayoutId id="2147483761" r:id="rId11"/>
    <p:sldLayoutId id="2147483746" r:id="rId12"/>
    <p:sldLayoutId id="2147483747" r:id="rId13"/>
    <p:sldLayoutId id="2147483691" r:id="rId14"/>
    <p:sldLayoutId id="2147483692" r:id="rId15"/>
    <p:sldLayoutId id="2147483693" r:id="rId16"/>
    <p:sldLayoutId id="2147483694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bg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3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38E1F3-57A4-974B-A247-1B459E350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979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Minta</a:t>
            </a:r>
            <a:r>
              <a:rPr lang="en-US" dirty="0"/>
              <a:t> </a:t>
            </a:r>
            <a:r>
              <a:rPr lang="hu-HU" dirty="0"/>
              <a:t>Cím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C24C3-A5B2-274A-A455-F541304AFD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26F46B77-3FC3-A04F-9C6A-B25B169093BF}" type="datetimeFigureOut">
              <a:rPr lang="en-US" smtClean="0"/>
              <a:pPr/>
              <a:t>2/10/2026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370234-2A1C-6C42-9BEC-FE38847B0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DE95E1-C8FC-3144-845B-25603A5E2D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1E5ACF1-2035-ED44-A2A6-3FD409EE1DA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Kép 7" descr="A képen szöveg, képernyőkép, Betűtípus, Grafika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A319AE43-8637-AE88-EDFC-09F9B4AD244A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00" y="126000"/>
            <a:ext cx="2457723" cy="173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06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6" r:id="rId3"/>
    <p:sldLayoutId id="2147483699" r:id="rId4"/>
    <p:sldLayoutId id="2147483700" r:id="rId5"/>
    <p:sldLayoutId id="2147483701" r:id="rId6"/>
    <p:sldLayoutId id="2147483704" r:id="rId7"/>
    <p:sldLayoutId id="2147483705" r:id="rId8"/>
    <p:sldLayoutId id="2147483760" r:id="rId9"/>
    <p:sldLayoutId id="2147483748" r:id="rId10"/>
    <p:sldLayoutId id="2147483749" r:id="rId11"/>
    <p:sldLayoutId id="2147483750" r:id="rId12"/>
    <p:sldLayoutId id="2147483706" r:id="rId13"/>
    <p:sldLayoutId id="2147483707" r:id="rId14"/>
    <p:sldLayoutId id="2147483708" r:id="rId15"/>
    <p:sldLayoutId id="214748370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rgbClr val="151F39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B4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38E1F3-57A4-974B-A247-1B459E350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979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Minta</a:t>
            </a:r>
            <a:r>
              <a:rPr lang="en-US" dirty="0"/>
              <a:t> </a:t>
            </a:r>
            <a:r>
              <a:rPr lang="hu-HU" dirty="0"/>
              <a:t>Cím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C24C3-A5B2-274A-A455-F541304AFD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26F46B77-3FC3-A04F-9C6A-B25B169093BF}" type="datetimeFigureOut">
              <a:rPr lang="en-US" smtClean="0"/>
              <a:pPr/>
              <a:t>2/10/2026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370234-2A1C-6C42-9BEC-FE38847B0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DE95E1-C8FC-3144-845B-25603A5E2D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1E5ACF1-2035-ED44-A2A6-3FD409EE1DA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Kép 8" descr="A képen szöveg, Betűtípus, Grafika, embléma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9D5C5667-33E8-4338-70B1-4889882CD1F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311" y="537889"/>
            <a:ext cx="1638998" cy="636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14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5" r:id="rId2"/>
    <p:sldLayoutId id="2147483716" r:id="rId3"/>
    <p:sldLayoutId id="2147483717" r:id="rId4"/>
    <p:sldLayoutId id="2147483720" r:id="rId5"/>
    <p:sldLayoutId id="2147483722" r:id="rId6"/>
    <p:sldLayoutId id="2147483723" r:id="rId7"/>
    <p:sldLayoutId id="2147483724" r:id="rId8"/>
    <p:sldLayoutId id="2147483759" r:id="rId9"/>
    <p:sldLayoutId id="2147483753" r:id="rId10"/>
    <p:sldLayoutId id="2147483725" r:id="rId11"/>
    <p:sldLayoutId id="2147483726" r:id="rId12"/>
    <p:sldLayoutId id="2147483727" r:id="rId13"/>
    <p:sldLayoutId id="2147483728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chemeClr val="bg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C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38E1F3-57A4-974B-A247-1B459E350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979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Minta</a:t>
            </a:r>
            <a:r>
              <a:rPr lang="en-US" dirty="0"/>
              <a:t> </a:t>
            </a:r>
            <a:r>
              <a:rPr lang="hu-HU" dirty="0"/>
              <a:t>Cím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C24C3-A5B2-274A-A455-F541304AFD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26F46B77-3FC3-A04F-9C6A-B25B169093BF}" type="datetimeFigureOut">
              <a:rPr lang="en-US" smtClean="0"/>
              <a:pPr/>
              <a:t>2/10/2026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370234-2A1C-6C42-9BEC-FE38847B0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DE95E1-C8FC-3144-845B-25603A5E2D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51E5ACF1-2035-ED44-A2A6-3FD409EE1DA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Kép 2" descr="A képen szöveg, képernyőkép, Betűtípus, Grafika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FA31F9DF-A7F1-3D88-ADC0-6D1CCC4D6E8D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00" y="126000"/>
            <a:ext cx="2457723" cy="173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862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2" r:id="rId2"/>
    <p:sldLayoutId id="2147483733" r:id="rId3"/>
    <p:sldLayoutId id="2147483734" r:id="rId4"/>
    <p:sldLayoutId id="2147483738" r:id="rId5"/>
    <p:sldLayoutId id="2147483739" r:id="rId6"/>
    <p:sldLayoutId id="2147483740" r:id="rId7"/>
    <p:sldLayoutId id="2147483741" r:id="rId8"/>
    <p:sldLayoutId id="2147483762" r:id="rId9"/>
    <p:sldLayoutId id="2147483756" r:id="rId10"/>
    <p:sldLayoutId id="2147483742" r:id="rId11"/>
    <p:sldLayoutId id="2147483743" r:id="rId12"/>
    <p:sldLayoutId id="2147483744" r:id="rId13"/>
    <p:sldLayoutId id="2147483745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i="0" kern="1200">
          <a:solidFill>
            <a:srgbClr val="151F39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F047A-40B1-4E46-80BD-4C0081F89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146789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5EB5F-D064-D747-9514-DAB589BE1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EE2AAA-1B42-2D46-AD75-2389994F15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405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D09FDF3-4213-BB41-8106-28D9663BAE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454799"/>
            <a:ext cx="5157787" cy="823912"/>
          </a:xfrm>
        </p:spPr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A50B9-6A7F-8E43-AFAE-1FBE0FE0EE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278711"/>
            <a:ext cx="5157787" cy="3684588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Lorem ipsum dolor sit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amet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,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consectetur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adipiscing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elit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.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Curabitur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eleifend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tortor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non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sapien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malesuada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viverra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.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Duis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tempor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risus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eu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nisi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vestibulum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, ac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aliquam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diam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tempus.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Suspendisse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dapibus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lacus ac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elit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condimentum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maximus.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Aenean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mollis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,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nunc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non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condimentum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varius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,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tellus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justo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dignissim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nisl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, a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lacinia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odio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ex ac ex.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299781-2027-3345-9F88-30C6116223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454799"/>
            <a:ext cx="5183188" cy="823912"/>
          </a:xfrm>
        </p:spPr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A4FD130-E50B-2545-B869-DE837B913F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278711"/>
            <a:ext cx="5183188" cy="3684588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Lorem ipsum dolor sit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amet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,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consectetur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adipiscing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elit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.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Curabitur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eleifend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tortor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non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sapien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malesuada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viverra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.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Duis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tempor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risus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eu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nisi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vestibulum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, ac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aliquam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diam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tempus.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Suspendisse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dapibus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lacus ac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elit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condimentum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maximus.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Aenean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mollis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,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nunc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non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condimentum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varius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,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tellus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justo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dignissim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nisl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, a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lacinia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</a:t>
            </a:r>
            <a:r>
              <a:rPr lang="en-US" sz="1600" dirty="0" err="1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odio</a:t>
            </a:r>
            <a:r>
              <a:rPr lang="en-US" sz="1600" dirty="0">
                <a:latin typeface="Open Sans Light" panose="020B0606030504020204" pitchFamily="34" charset="0"/>
                <a:ea typeface="Open Sans Light" panose="020B0606030504020204" pitchFamily="34" charset="0"/>
                <a:cs typeface="Open Sans Light" panose="020B0606030504020204" pitchFamily="34" charset="0"/>
              </a:rPr>
              <a:t> ex ac ex.</a:t>
            </a:r>
          </a:p>
          <a:p>
            <a:endParaRPr lang="en-US" sz="1600" dirty="0">
              <a:latin typeface="Open Sans Light" panose="020B0606030504020204" pitchFamily="34" charset="0"/>
              <a:ea typeface="Open Sans Light" panose="020B0606030504020204" pitchFamily="34" charset="0"/>
              <a:cs typeface="Open Sans Light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259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2C768F73-DCE0-664E-B71C-7D977607F88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22" b="7722"/>
          <a:stretch>
            <a:fillRect/>
          </a:stretch>
        </p:blipFill>
        <p:spPr/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039126A-3029-BE4B-9CDB-DCB1DF809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CB50E1-563A-A74C-B253-5874DEA71B3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Lorem ipsum</a:t>
            </a:r>
          </a:p>
        </p:txBody>
      </p:sp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C7720B8C-F882-2541-AED7-9CE7CD4709A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22" b="772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65406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195DD-0938-1440-AC69-2FCD6730B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C9BBD08D-5596-204E-9A8C-CB061F9F6F3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13" r="20213"/>
          <a:stretch>
            <a:fillRect/>
          </a:stretch>
        </p:blipFill>
        <p:spPr/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34B8D4-79AF-3D45-A1B9-41D11283647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Lorem ipsum dolor</a:t>
            </a:r>
          </a:p>
        </p:txBody>
      </p:sp>
    </p:spTree>
    <p:extLst>
      <p:ext uri="{BB962C8B-B14F-4D97-AF65-F5344CB8AC3E}">
        <p14:creationId xmlns:p14="http://schemas.microsoft.com/office/powerpoint/2010/main" val="2160690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D0772-D03C-2C47-9E6B-D519696C5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Lorem</a:t>
            </a:r>
            <a:r>
              <a:rPr lang="hu-HU" dirty="0"/>
              <a:t> </a:t>
            </a:r>
            <a:r>
              <a:rPr lang="hu-HU" dirty="0" err="1"/>
              <a:t>ipsum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 </a:t>
            </a:r>
            <a:r>
              <a:rPr lang="hu-HU" dirty="0" err="1"/>
              <a:t>sit</a:t>
            </a:r>
            <a:r>
              <a:rPr lang="hu-HU" dirty="0"/>
              <a:t> </a:t>
            </a:r>
            <a:r>
              <a:rPr lang="hu-HU" dirty="0" err="1"/>
              <a:t>amet</a:t>
            </a:r>
            <a:endParaRPr lang="en-US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B1336CF7-7BE8-9B43-8F80-72347536266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53017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1CE82-DE76-1D40-93AE-0445F1179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811780"/>
            <a:ext cx="6786489" cy="1234440"/>
          </a:xfrm>
        </p:spPr>
        <p:txBody>
          <a:bodyPr>
            <a:normAutofit/>
          </a:bodyPr>
          <a:lstStyle/>
          <a:p>
            <a:r>
              <a:rPr lang="hu-HU" dirty="0" err="1"/>
              <a:t>Lorem</a:t>
            </a:r>
            <a:r>
              <a:rPr lang="hu-HU" dirty="0"/>
              <a:t> </a:t>
            </a:r>
            <a:r>
              <a:rPr lang="hu-HU" dirty="0" err="1"/>
              <a:t>ipsum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 </a:t>
            </a:r>
            <a:r>
              <a:rPr lang="hu-HU" dirty="0" err="1"/>
              <a:t>sit</a:t>
            </a:r>
            <a:r>
              <a:rPr lang="hu-HU" dirty="0"/>
              <a:t> </a:t>
            </a:r>
            <a:r>
              <a:rPr lang="hu-HU" dirty="0" err="1"/>
              <a:t>amet</a:t>
            </a:r>
            <a:endParaRPr lang="en-US" dirty="0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6E096AF1-D1FB-D84E-B6D1-65E8B25284A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98" r="23732"/>
          <a:stretch/>
        </p:blipFill>
        <p:spPr>
          <a:xfrm>
            <a:off x="8602663" y="0"/>
            <a:ext cx="3589337" cy="6858000"/>
          </a:xfrm>
        </p:spPr>
      </p:pic>
    </p:spTree>
    <p:extLst>
      <p:ext uri="{BB962C8B-B14F-4D97-AF65-F5344CB8AC3E}">
        <p14:creationId xmlns:p14="http://schemas.microsoft.com/office/powerpoint/2010/main" val="2003992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8AAB8EDA-C15E-664E-9282-7F4CFC5465E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31" r="14887"/>
          <a:stretch/>
        </p:blipFill>
        <p:spPr>
          <a:xfrm>
            <a:off x="8602663" y="0"/>
            <a:ext cx="3589337" cy="6858000"/>
          </a:xfr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93245563-3590-1046-AFF2-0668582F4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>
            <a:noAutofit/>
          </a:bodyPr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48872B8-5D8C-FC43-9042-3A58961DC9F2}"/>
              </a:ext>
            </a:extLst>
          </p:cNvPr>
          <p:cNvSpPr txBox="1">
            <a:spLocks/>
          </p:cNvSpPr>
          <p:nvPr/>
        </p:nvSpPr>
        <p:spPr>
          <a:xfrm>
            <a:off x="838200" y="3808779"/>
            <a:ext cx="10515600" cy="4889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dirty="0"/>
              <a:t>Lorem ipsum dolor sit </a:t>
            </a:r>
            <a:r>
              <a:rPr lang="en-US" sz="3000" dirty="0" err="1"/>
              <a:t>amet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9558164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747D38B-EA65-8641-8DA3-395FDF1E4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50950"/>
            <a:ext cx="10515600" cy="556101"/>
          </a:xfrm>
        </p:spPr>
        <p:txBody>
          <a:bodyPr>
            <a:noAutofit/>
          </a:bodyPr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FAB3B89-724B-A041-9D9E-BB6643B9F78A}"/>
              </a:ext>
            </a:extLst>
          </p:cNvPr>
          <p:cNvSpPr txBox="1">
            <a:spLocks/>
          </p:cNvSpPr>
          <p:nvPr/>
        </p:nvSpPr>
        <p:spPr>
          <a:xfrm>
            <a:off x="838200" y="3808779"/>
            <a:ext cx="10515600" cy="4889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000" dirty="0">
                <a:solidFill>
                  <a:srgbClr val="151F39"/>
                </a:solidFill>
              </a:rPr>
              <a:t>Lorem ipsum dolor sit </a:t>
            </a:r>
            <a:r>
              <a:rPr lang="en-US" sz="3000" dirty="0" err="1">
                <a:solidFill>
                  <a:srgbClr val="151F39"/>
                </a:solidFill>
              </a:rPr>
              <a:t>amet</a:t>
            </a:r>
            <a:endParaRPr lang="en-US" sz="3000" dirty="0">
              <a:solidFill>
                <a:srgbClr val="151F39"/>
              </a:solidFill>
            </a:endParaRPr>
          </a:p>
        </p:txBody>
      </p:sp>
      <p:pic>
        <p:nvPicPr>
          <p:cNvPr id="17" name="Picture Placeholder 16">
            <a:extLst>
              <a:ext uri="{FF2B5EF4-FFF2-40B4-BE49-F238E27FC236}">
                <a16:creationId xmlns:a16="http://schemas.microsoft.com/office/drawing/2014/main" id="{B11B3AAA-7419-1844-954E-FAD7E4D454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27" r="34373"/>
          <a:stretch/>
        </p:blipFill>
        <p:spPr>
          <a:xfrm>
            <a:off x="8602663" y="0"/>
            <a:ext cx="3589337" cy="6858000"/>
          </a:xfrm>
        </p:spPr>
      </p:pic>
    </p:spTree>
    <p:extLst>
      <p:ext uri="{BB962C8B-B14F-4D97-AF65-F5344CB8AC3E}">
        <p14:creationId xmlns:p14="http://schemas.microsoft.com/office/powerpoint/2010/main" val="1917079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F10CB0-69FB-2E42-8966-ED6D3F53A3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21001B27-FB63-EA42-BB78-269F341A519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8" r="8298"/>
          <a:stretch>
            <a:fillRect/>
          </a:stretch>
        </p:blipFill>
        <p:spPr/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32DABF16-480B-8643-9C92-31106A99AD1F}"/>
              </a:ext>
            </a:extLst>
          </p:cNvPr>
          <p:cNvSpPr txBox="1">
            <a:spLocks/>
          </p:cNvSpPr>
          <p:nvPr/>
        </p:nvSpPr>
        <p:spPr>
          <a:xfrm>
            <a:off x="838200" y="2811780"/>
            <a:ext cx="2281518" cy="279564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 err="1"/>
              <a:t>Lorem</a:t>
            </a:r>
            <a:r>
              <a:rPr lang="hu-HU" dirty="0"/>
              <a:t> </a:t>
            </a:r>
            <a:r>
              <a:rPr lang="hu-HU" dirty="0" err="1"/>
              <a:t>ipsum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227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4EC4E4-C453-F94C-9522-C1BD421609D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42BB9FE1-DD59-C44A-8D25-6F984993255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4" r="835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50314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2799B4-DC42-D541-A140-3D182049D86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1B61D4AA-1775-524D-AABE-162CE63824C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7" r="8317"/>
          <a:stretch>
            <a:fillRect/>
          </a:stretch>
        </p:blipFill>
        <p:spPr/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EC4C49C1-7B13-9F4C-9AB3-BE764AF258B9}"/>
              </a:ext>
            </a:extLst>
          </p:cNvPr>
          <p:cNvSpPr txBox="1">
            <a:spLocks/>
          </p:cNvSpPr>
          <p:nvPr/>
        </p:nvSpPr>
        <p:spPr>
          <a:xfrm>
            <a:off x="838200" y="2811780"/>
            <a:ext cx="2281518" cy="279564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hu-HU" dirty="0" err="1">
                <a:solidFill>
                  <a:schemeClr val="bg1"/>
                </a:solidFill>
              </a:rPr>
              <a:t>Lorem</a:t>
            </a:r>
            <a:r>
              <a:rPr lang="hu-HU" dirty="0">
                <a:solidFill>
                  <a:schemeClr val="bg1"/>
                </a:solidFill>
              </a:rPr>
              <a:t> </a:t>
            </a:r>
            <a:r>
              <a:rPr lang="hu-HU" dirty="0" err="1">
                <a:solidFill>
                  <a:schemeClr val="bg1"/>
                </a:solidFill>
              </a:rPr>
              <a:t>ipsum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335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DF6FC6-9E52-E349-8C10-700E6EBC694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47E33146-FE69-5346-BD95-725B445DC0D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8" r="829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153886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1D7B50-AE9F-6C47-ABDC-0F42D0224F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F57A9C61-BF01-7241-A0EE-67FD6B3E3A0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7" r="831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876139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B2A237-3457-2D44-A80A-2BC43ED1BA5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FD0E30C3-CCF2-9F43-A4F7-48C9F73CB59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0" r="756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904853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A42A76-4E3A-394B-9C7D-27E7859004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54962300-9D9C-954F-9F0C-5646D7C57BE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8" r="829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478524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70043-C3F0-2D42-94B4-6B5C7E0E9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>
            <a:normAutofit/>
          </a:bodyPr>
          <a:lstStyle/>
          <a:p>
            <a:endParaRPr lang="en-US" sz="4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D4C6D8-3051-DB46-A397-2045DEE31B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0655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4B5AF-2FAA-D943-B10D-7CE9C198B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E4918B80-2A32-4A47-ACE4-4FD42868D3B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13" r="2021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370143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E39A8598-295A-594E-861F-F9CCFDAA839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02" b="7702"/>
          <a:stretch>
            <a:fillRect/>
          </a:stretch>
        </p:blipFill>
        <p:spPr/>
      </p:pic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4ABBC826-D618-D84E-83E4-46D7543B893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2" r="3442"/>
          <a:stretch>
            <a:fillRect/>
          </a:stretch>
        </p:blipFill>
        <p:spPr/>
      </p:pic>
      <p:sp>
        <p:nvSpPr>
          <p:cNvPr id="17" name="Title 3">
            <a:extLst>
              <a:ext uri="{FF2B5EF4-FFF2-40B4-BE49-F238E27FC236}">
                <a16:creationId xmlns:a16="http://schemas.microsoft.com/office/drawing/2014/main" id="{C78FBE07-9C03-3F4E-8772-B1C7571278BB}"/>
              </a:ext>
            </a:extLst>
          </p:cNvPr>
          <p:cNvSpPr txBox="1">
            <a:spLocks/>
          </p:cNvSpPr>
          <p:nvPr/>
        </p:nvSpPr>
        <p:spPr>
          <a:xfrm>
            <a:off x="7413812" y="4210275"/>
            <a:ext cx="4495800" cy="1234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>
                <a:solidFill>
                  <a:srgbClr val="151F3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Lorem ipsum dolor sit amet</a:t>
            </a:r>
            <a:endParaRPr lang="en-US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B382239F-5F7C-5042-A631-679DB479D83D}"/>
              </a:ext>
            </a:extLst>
          </p:cNvPr>
          <p:cNvSpPr txBox="1">
            <a:spLocks/>
          </p:cNvSpPr>
          <p:nvPr/>
        </p:nvSpPr>
        <p:spPr>
          <a:xfrm>
            <a:off x="7413812" y="5525454"/>
            <a:ext cx="4495800" cy="84744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rgbClr val="151F39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0695694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4884B0-0FA4-FC4B-9CDF-1260911DC0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8B8C6B2E-0ABB-6447-BB2A-DB900B21E8E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1" r="829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818045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0EAF2589-1B2E-BD41-A4FF-5BE8C165817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0" r="20370"/>
          <a:stretch>
            <a:fillRect/>
          </a:stretch>
        </p:blipFill>
        <p:spPr/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CCFBD322-87CF-7D48-951B-11B0D1B00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/>
          <a:lstStyle/>
          <a:p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9B0444AC-0544-654E-B322-10F036EA1810}"/>
              </a:ext>
            </a:extLst>
          </p:cNvPr>
          <p:cNvSpPr txBox="1">
            <a:spLocks/>
          </p:cNvSpPr>
          <p:nvPr/>
        </p:nvSpPr>
        <p:spPr>
          <a:xfrm>
            <a:off x="838200" y="4126959"/>
            <a:ext cx="4495800" cy="84744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rgbClr val="151F39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4801578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2F996B4-C789-714A-A866-B54A3E2E1E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2E1880-4171-8B48-A09C-726C289807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33A2AF5-904F-C04A-A2E2-A53C7C87C00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6B9BE2C-4408-034F-B15B-117D955ACD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9894B4B-4B57-FC4D-B199-C7ADC8BA1C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5AB80B-EB96-2C4F-BEC4-225B198121E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148D9E9-C7A4-0442-9748-E1B26607297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4562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6A451-CA00-B644-95EC-0D2DBCEC5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endParaRPr lang="en-US" sz="4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C5ADE2-6CB4-4C42-B924-2F592A096F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949DAA-DD0E-8946-B82E-9F008203DCB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825709-0912-3F43-8012-B41FFC936D2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2235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AED4A-0B22-ED44-BC64-1501FC885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11780"/>
            <a:ext cx="4495800" cy="1234440"/>
          </a:xfrm>
        </p:spPr>
        <p:txBody>
          <a:bodyPr>
            <a:normAutofit/>
          </a:bodyPr>
          <a:lstStyle/>
          <a:p>
            <a:endParaRPr lang="en-US" sz="40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D338C8-3BB8-1447-B246-6AB42EA00FB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906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09F1E-4042-0142-A1A0-2BB680B56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412518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NNG">
      <a:dk1>
        <a:srgbClr val="000000"/>
      </a:dk1>
      <a:lt1>
        <a:srgbClr val="FFFFFF"/>
      </a:lt1>
      <a:dk2>
        <a:srgbClr val="006EB6"/>
      </a:dk2>
      <a:lt2>
        <a:srgbClr val="E7E6E6"/>
      </a:lt2>
      <a:accent1>
        <a:srgbClr val="006CA9"/>
      </a:accent1>
      <a:accent2>
        <a:srgbClr val="009EE0"/>
      </a:accent2>
      <a:accent3>
        <a:srgbClr val="A5A5A5"/>
      </a:accent3>
      <a:accent4>
        <a:srgbClr val="00022A"/>
      </a:accent4>
      <a:accent5>
        <a:srgbClr val="D9D9D5"/>
      </a:accent5>
      <a:accent6>
        <a:srgbClr val="FF7548"/>
      </a:accent6>
      <a:hlink>
        <a:srgbClr val="009DDF"/>
      </a:hlink>
      <a:folHlink>
        <a:srgbClr val="006EB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5a8d79f-4988-4c51-8955-eb925c2104a2" xsi:nil="true"/>
    <lcf76f155ced4ddcb4097134ff3c332f xmlns="6c09563d-6c12-4c6b-baa2-60c617706928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5F3567EE0DE56949A5517E79BA193775" ma:contentTypeVersion="19" ma:contentTypeDescription="Új dokumentum létrehozása." ma:contentTypeScope="" ma:versionID="e5caa4d9870067fadadcc6959f9d4d8e">
  <xsd:schema xmlns:xsd="http://www.w3.org/2001/XMLSchema" xmlns:xs="http://www.w3.org/2001/XMLSchema" xmlns:p="http://schemas.microsoft.com/office/2006/metadata/properties" xmlns:ns2="6c09563d-6c12-4c6b-baa2-60c617706928" xmlns:ns3="35a8d79f-4988-4c51-8955-eb925c2104a2" targetNamespace="http://schemas.microsoft.com/office/2006/metadata/properties" ma:root="true" ma:fieldsID="d0806fea91b84b22b5414e2468aad222" ns2:_="" ns3:_="">
    <xsd:import namespace="6c09563d-6c12-4c6b-baa2-60c617706928"/>
    <xsd:import namespace="35a8d79f-4988-4c51-8955-eb925c2104a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09563d-6c12-4c6b-baa2-60c6177069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Képcímkék" ma:readOnly="false" ma:fieldId="{5cf76f15-5ced-4ddc-b409-7134ff3c332f}" ma:taxonomyMulti="true" ma:sspId="81fdf5ea-129c-422e-b789-1a66b7cb617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a8d79f-4988-4c51-8955-eb925c2104a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Résztvevők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Megosztva részletekkel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597d382-80dd-4d76-a2dc-4f71130f2be8}" ma:internalName="TaxCatchAll" ma:showField="CatchAllData" ma:web="35a8d79f-4988-4c51-8955-eb925c2104a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8F8B1C1-360C-48C8-8A90-BAB0385E571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1540F73-6BB7-4222-8388-D74A96C5E8E3}">
  <ds:schemaRefs>
    <ds:schemaRef ds:uri="http://schemas.microsoft.com/office/2006/metadata/properties"/>
    <ds:schemaRef ds:uri="http://schemas.microsoft.com/office/infopath/2007/PartnerControls"/>
    <ds:schemaRef ds:uri="35a8d79f-4988-4c51-8955-eb925c2104a2"/>
    <ds:schemaRef ds:uri="6c09563d-6c12-4c6b-baa2-60c617706928"/>
  </ds:schemaRefs>
</ds:datastoreItem>
</file>

<file path=customXml/itemProps3.xml><?xml version="1.0" encoding="utf-8"?>
<ds:datastoreItem xmlns:ds="http://schemas.openxmlformats.org/officeDocument/2006/customXml" ds:itemID="{D030F34A-1874-4CEA-99BB-A867CD4832BA}"/>
</file>

<file path=docProps/app.xml><?xml version="1.0" encoding="utf-8"?>
<Properties xmlns="http://schemas.openxmlformats.org/officeDocument/2006/extended-properties" xmlns:vt="http://schemas.openxmlformats.org/officeDocument/2006/docPropsVTypes">
  <TotalTime>964</TotalTime>
  <Words>200</Words>
  <Application>Microsoft Office PowerPoint</Application>
  <PresentationFormat>Szélesvásznú</PresentationFormat>
  <Paragraphs>23</Paragraphs>
  <Slides>25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4</vt:i4>
      </vt:variant>
      <vt:variant>
        <vt:lpstr>Diacímek</vt:lpstr>
      </vt:variant>
      <vt:variant>
        <vt:i4>25</vt:i4>
      </vt:variant>
    </vt:vector>
  </HeadingPairs>
  <TitlesOfParts>
    <vt:vector size="33" baseType="lpstr">
      <vt:lpstr>Open Sans Light</vt:lpstr>
      <vt:lpstr>Open Sans</vt:lpstr>
      <vt:lpstr>Arial</vt:lpstr>
      <vt:lpstr>Calibri</vt:lpstr>
      <vt:lpstr>2_Office Theme</vt:lpstr>
      <vt:lpstr>3_Office Theme</vt:lpstr>
      <vt:lpstr>4_Office Theme</vt:lpstr>
      <vt:lpstr>5_Office Theme</vt:lpstr>
      <vt:lpstr>PowerPoint-bemutató</vt:lpstr>
      <vt:lpstr>Lorem ipsum dolor sit amet</vt:lpstr>
      <vt:lpstr>PowerPoint-bemutató</vt:lpstr>
      <vt:lpstr>Lorem ipsum dolor sit amet</vt:lpstr>
      <vt:lpstr>Lorem ipsum dolor sit amet</vt:lpstr>
      <vt:lpstr>Lorem ipsum dolor sit amet</vt:lpstr>
      <vt:lpstr>Lorem ipsum dolor sit amet</vt:lpstr>
      <vt:lpstr>Lorem ipsum dolor sit amet</vt:lpstr>
      <vt:lpstr>Lorem ipsum dolor sit amet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Lorem ipsum dolor sit amet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Krisztina Nagy</cp:lastModifiedBy>
  <cp:revision>93</cp:revision>
  <cp:lastPrinted>2019-02-21T16:25:53Z</cp:lastPrinted>
  <dcterms:created xsi:type="dcterms:W3CDTF">2019-01-21T14:36:44Z</dcterms:created>
  <dcterms:modified xsi:type="dcterms:W3CDTF">2026-02-10T13:20:36Z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0x0101005F3567EE0DE56949A5517E79BA193775</vt:lpwstr>
  </property>
  <property fmtid="{D5CDD505-2E9C-101B-9397-08002B2CF9AE}" pid="3" name="MediaServiceImageTags">
    <vt:lpwstr/>
  </property>
</Properties>
</file>